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xmlns="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9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76" y="2510709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5300" dirty="0" smtClean="0"/>
              <a:t>Quality Attributes for </a:t>
            </a:r>
            <a:r>
              <a:rPr lang="en-US" sz="5300" dirty="0" smtClean="0"/>
              <a:t>Domain</a:t>
            </a:r>
            <a:r>
              <a:rPr lang="en-US" sz="5300" dirty="0" smtClean="0"/>
              <a:t> </a:t>
            </a:r>
            <a:r>
              <a:rPr lang="en-US" sz="5300" dirty="0" smtClean="0"/>
              <a:t>Testing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76" y="368715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Suitability</a:t>
            </a:r>
            <a:endParaRPr lang="bg-BG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  <p:pic>
        <p:nvPicPr>
          <p:cNvPr id="1029" name="Picture 5" descr="C:\Users\Dell\Desktop\Suitability-Testing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4329113"/>
            <a:ext cx="4827588" cy="217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09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Suitability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471"/>
            <a:ext cx="8596668" cy="219320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Suitability is the </a:t>
            </a:r>
            <a:r>
              <a:rPr lang="en-US" sz="2800" dirty="0" smtClean="0"/>
              <a:t>capability of the software product to provide an appropriate set of functions for specified tasks and user objectives.</a:t>
            </a:r>
            <a:endParaRPr lang="en-US" sz="28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2050" name="Picture 2" descr="C:\Users\Dell\Desktop\imgres.jpg"/>
          <p:cNvPicPr>
            <a:picLocks noChangeAspect="1" noChangeArrowheads="1"/>
          </p:cNvPicPr>
          <p:nvPr/>
        </p:nvPicPr>
        <p:blipFill>
          <a:blip r:embed="rId2">
            <a:lum bright="31000" contrast="-40000"/>
          </a:blip>
          <a:srcRect/>
          <a:stretch>
            <a:fillRect/>
          </a:stretch>
        </p:blipFill>
        <p:spPr bwMode="auto">
          <a:xfrm>
            <a:off x="3348556" y="3912972"/>
            <a:ext cx="3035771" cy="1709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685079"/>
            <a:ext cx="8515466" cy="55079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Suitability testing requires knowledge of the </a:t>
            </a:r>
            <a:r>
              <a:rPr lang="en-US" sz="3200" dirty="0" smtClean="0"/>
              <a:t>intended and </a:t>
            </a:r>
            <a:r>
              <a:rPr lang="en-US" sz="3200" dirty="0" smtClean="0"/>
              <a:t>expected </a:t>
            </a:r>
            <a:r>
              <a:rPr lang="en-US" sz="3200" dirty="0" smtClean="0"/>
              <a:t>use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lvl="4"/>
            <a:r>
              <a:rPr lang="en-US" sz="2200" dirty="0" smtClean="0"/>
              <a:t>What user </a:t>
            </a:r>
            <a:r>
              <a:rPr lang="en-US" sz="2200" dirty="0" smtClean="0">
                <a:solidFill>
                  <a:srgbClr val="FFC000"/>
                </a:solidFill>
              </a:rPr>
              <a:t>need</a:t>
            </a:r>
            <a:endParaRPr lang="en-US" sz="2200" dirty="0" smtClean="0">
              <a:solidFill>
                <a:srgbClr val="FFC000"/>
              </a:solidFill>
            </a:endParaRPr>
          </a:p>
          <a:p>
            <a:pPr lvl="4"/>
            <a:r>
              <a:rPr lang="en-US" sz="2200" dirty="0" smtClean="0"/>
              <a:t>What is user </a:t>
            </a:r>
            <a:r>
              <a:rPr lang="en-US" sz="2200" dirty="0" smtClean="0">
                <a:solidFill>
                  <a:srgbClr val="FFC000"/>
                </a:solidFill>
              </a:rPr>
              <a:t>skill level</a:t>
            </a:r>
            <a:endParaRPr lang="en-US" sz="2200" dirty="0" smtClean="0">
              <a:solidFill>
                <a:srgbClr val="FFC000"/>
              </a:solidFill>
            </a:endParaRPr>
          </a:p>
          <a:p>
            <a:pPr lvl="4"/>
            <a:r>
              <a:rPr lang="en-US" sz="2200" dirty="0" smtClean="0"/>
              <a:t>What is user’s </a:t>
            </a:r>
            <a:r>
              <a:rPr lang="en-US" sz="2200" dirty="0" smtClean="0">
                <a:solidFill>
                  <a:srgbClr val="FFC000"/>
                </a:solidFill>
              </a:rPr>
              <a:t>environment</a:t>
            </a:r>
          </a:p>
          <a:p>
            <a:pPr lvl="4"/>
            <a:endParaRPr lang="en-US" sz="2200" dirty="0" smtClean="0">
              <a:solidFill>
                <a:srgbClr val="FFC000"/>
              </a:solidFill>
            </a:endParaRPr>
          </a:p>
          <a:p>
            <a:pPr lvl="4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lvl="1" indent="0"/>
            <a:r>
              <a:rPr lang="en-US" sz="2400" dirty="0" smtClean="0"/>
              <a:t>Don’t know? - </a:t>
            </a:r>
            <a:r>
              <a:rPr lang="en-US" sz="2400" dirty="0" smtClean="0">
                <a:solidFill>
                  <a:srgbClr val="FFC000"/>
                </a:solidFill>
              </a:rPr>
              <a:t>Ferreted out</a:t>
            </a:r>
          </a:p>
          <a:p>
            <a:pPr marL="0" lvl="1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lvl="1" indent="0">
              <a:buNone/>
            </a:pPr>
            <a:endParaRPr lang="en-US" sz="2400" dirty="0"/>
          </a:p>
        </p:txBody>
      </p:sp>
      <p:pic>
        <p:nvPicPr>
          <p:cNvPr id="3074" name="Picture 2" descr="C:\Users\Dell\Desktop\Medical-travel-ag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27" y="1862787"/>
            <a:ext cx="2187829" cy="2165951"/>
          </a:xfrm>
          <a:prstGeom prst="rect">
            <a:avLst/>
          </a:prstGeom>
          <a:noFill/>
        </p:spPr>
      </p:pic>
      <p:pic>
        <p:nvPicPr>
          <p:cNvPr id="3075" name="Picture 3" descr="C:\Users\Dell\Desktop\210539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7809" y="4001289"/>
            <a:ext cx="2424370" cy="1818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102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Dell\Desktop\shopingCar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2729" y="859958"/>
            <a:ext cx="1416424" cy="14787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867"/>
            <a:ext cx="8596668" cy="1642533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Example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3298"/>
            <a:ext cx="9042400" cy="4976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E-commerce purchase: </a:t>
            </a:r>
            <a:r>
              <a:rPr lang="en-US" sz="2800" dirty="0" smtClean="0">
                <a:solidFill>
                  <a:srgbClr val="00B0F0"/>
                </a:solidFill>
              </a:rPr>
              <a:t>Normal </a:t>
            </a:r>
            <a:r>
              <a:rPr lang="en-US" sz="2800" dirty="0" smtClean="0">
                <a:solidFill>
                  <a:srgbClr val="00B0F0"/>
                </a:solidFill>
              </a:rPr>
              <a:t>workflow</a:t>
            </a:r>
          </a:p>
          <a:p>
            <a:endParaRPr lang="en-US" sz="2000" dirty="0" smtClean="0"/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places one or more Items in shopping cart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selects checkout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gathers address, payment, and shipping information from Customer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displays all information for User confirmation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User confirms order to System for delivery</a:t>
            </a:r>
          </a:p>
          <a:p>
            <a:pPr marL="742950" indent="-742950">
              <a:buNone/>
            </a:pPr>
            <a:endParaRPr lang="en-US" sz="21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742950" indent="-742950" algn="ctr">
              <a:buClrTx/>
              <a:buFont typeface="+mj-lt"/>
              <a:buAutoNum type="arabicPeriod"/>
            </a:pPr>
            <a:endParaRPr lang="bg-BG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 descr="C:\Users\Dell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0284" y="5248275"/>
            <a:ext cx="2838450" cy="160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986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31805"/>
            <a:ext cx="8871451" cy="139219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Example(2)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test case for the normal workflow can be: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401" y="1268628"/>
          <a:ext cx="8127999" cy="486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5145"/>
                <a:gridCol w="5050931"/>
                <a:gridCol w="2631923"/>
              </a:tblGrid>
              <a:tr h="4367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Test Step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1 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Checkout screen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Input valid address, valid payment using American Express, and valid shipping method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Each screen displays correctly and valid inputs are accepted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 as entered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5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2 items in cart, and pay with Visa, and ship international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the maximum number of items in cart and pay with MasterCard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pay with Discover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9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72995"/>
            <a:ext cx="8854517" cy="141873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Example(3)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An </a:t>
            </a:r>
            <a:r>
              <a:rPr lang="en-US" sz="2800" dirty="0" smtClean="0">
                <a:solidFill>
                  <a:schemeClr val="tx2"/>
                </a:solidFill>
              </a:rPr>
              <a:t>exceptional test case can be: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0266" y="1351006"/>
          <a:ext cx="8195734" cy="49312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8013"/>
                <a:gridCol w="5193864"/>
                <a:gridCol w="2653857"/>
              </a:tblGrid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Test Step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Do not place any items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Cart empty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item in cart, click checkout, enter invalid address, then invalid payment, then invalid shipping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messages, can't proceed to next screen until resolved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Shown as entered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after placing item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User logged out exactly 10 minutes after activity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7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on each screen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1-4, do not 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9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C:\Users\Dell\Desktop\images (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2852" y="4040374"/>
            <a:ext cx="2381250" cy="19240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52571"/>
            <a:ext cx="6856383" cy="50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When Run Suitability testing?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Very closed to usability testing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End </a:t>
            </a:r>
            <a:r>
              <a:rPr lang="en-US" sz="2800" dirty="0" smtClean="0">
                <a:solidFill>
                  <a:schemeClr val="tx2"/>
                </a:solidFill>
              </a:rPr>
              <a:t>of the integration testing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/>
            <a:endParaRPr lang="en-US" sz="2800" dirty="0" smtClean="0">
              <a:solidFill>
                <a:schemeClr val="tx2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D</a:t>
            </a:r>
            <a:r>
              <a:rPr lang="en-US" sz="2800" dirty="0" smtClean="0">
                <a:solidFill>
                  <a:schemeClr val="tx2"/>
                </a:solidFill>
              </a:rPr>
              <a:t>uring </a:t>
            </a:r>
            <a:r>
              <a:rPr lang="en-US" sz="2800" dirty="0" smtClean="0">
                <a:solidFill>
                  <a:schemeClr val="tx2"/>
                </a:solidFill>
              </a:rPr>
              <a:t>system </a:t>
            </a:r>
            <a:r>
              <a:rPr lang="en-US" sz="2800" dirty="0" smtClean="0">
                <a:solidFill>
                  <a:schemeClr val="tx2"/>
                </a:solidFill>
              </a:rPr>
              <a:t>testing</a:t>
            </a:r>
          </a:p>
          <a:p>
            <a:pPr marL="0" indent="0"/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6152" name="Picture 8" descr="C:\Users\Dell\Desktop\images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30" y="900393"/>
            <a:ext cx="200025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7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ell\Desktop\quality_assur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5367" y="2254478"/>
            <a:ext cx="3689685" cy="2742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18318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Measure Suitability?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588" y="1775012"/>
            <a:ext cx="5504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Good Suitability Tester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Involved </a:t>
            </a:r>
            <a:r>
              <a:rPr lang="en-US" sz="2400" dirty="0" smtClean="0"/>
              <a:t>User or Product </a:t>
            </a:r>
            <a:r>
              <a:rPr lang="en-US" sz="2400" dirty="0" smtClean="0"/>
              <a:t>Owner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Valid use cases - effective test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9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xmlns="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391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  Quality Attributes for Domain Testing </vt:lpstr>
      <vt:lpstr>Suitability</vt:lpstr>
      <vt:lpstr>Slide 3</vt:lpstr>
      <vt:lpstr>Example</vt:lpstr>
      <vt:lpstr>Slide 5</vt:lpstr>
      <vt:lpstr>Slide 6</vt:lpstr>
      <vt:lpstr>Slide 7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Dell</cp:lastModifiedBy>
  <cp:revision>43</cp:revision>
  <dcterms:created xsi:type="dcterms:W3CDTF">2015-11-10T15:18:02Z</dcterms:created>
  <dcterms:modified xsi:type="dcterms:W3CDTF">2015-11-14T19:12:49Z</dcterms:modified>
</cp:coreProperties>
</file>