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76" y="2510709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5300" dirty="0" smtClean="0"/>
              <a:t>Quality Attributes for Technical Testing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76" y="368715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Reliability</a:t>
            </a:r>
            <a:endParaRPr lang="bg-BG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53" y="4498999"/>
            <a:ext cx="2509982" cy="18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Generating Reliability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/>
              <a:t>can be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70476" y="2936180"/>
            <a:ext cx="84059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 set of </a:t>
            </a:r>
            <a:r>
              <a:rPr lang="en-US" sz="2400" dirty="0" err="1">
                <a:solidFill>
                  <a:srgbClr val="FFC000"/>
                </a:solidFill>
              </a:rPr>
              <a:t>prescripted</a:t>
            </a:r>
            <a:r>
              <a:rPr lang="en-US" sz="2400" dirty="0">
                <a:solidFill>
                  <a:srgbClr val="FFC000"/>
                </a:solidFill>
              </a:rPr>
              <a:t> tests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repeatedly and used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similar workflows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Pool of different tests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selected randomly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Generated on the fly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using some statistical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Randomly generated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7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 reliability is a key part in software quality.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5" y="2162955"/>
            <a:ext cx="5725392" cy="42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Reliability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471"/>
            <a:ext cx="8596668" cy="2193202"/>
          </a:xfrm>
        </p:spPr>
        <p:txBody>
          <a:bodyPr>
            <a:normAutofit/>
          </a:bodyPr>
          <a:lstStyle/>
          <a:p>
            <a:r>
              <a:rPr lang="en-US" sz="2400" dirty="0"/>
              <a:t>Reliability is the ability of a system to continue operating in </a:t>
            </a:r>
            <a:r>
              <a:rPr lang="en-US" sz="2400" dirty="0" smtClean="0"/>
              <a:t>the </a:t>
            </a:r>
            <a:r>
              <a:rPr lang="en-US" sz="2400" dirty="0"/>
              <a:t>expected way over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93" y="3297165"/>
            <a:ext cx="5196404" cy="22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685079"/>
            <a:ext cx="8515466" cy="55079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The ability of the software product to perform its required functions </a:t>
            </a:r>
            <a:endParaRPr lang="en-US" sz="3200" dirty="0" smtClean="0"/>
          </a:p>
          <a:p>
            <a:pPr marL="0" lvl="1" indent="0">
              <a:buNone/>
            </a:pPr>
            <a:endParaRPr lang="en-US" sz="2400" dirty="0" smtClean="0"/>
          </a:p>
          <a:p>
            <a:pPr lvl="2"/>
            <a:r>
              <a:rPr lang="en-US" sz="2000" dirty="0"/>
              <a:t>Under stated </a:t>
            </a:r>
            <a:r>
              <a:rPr lang="en-US" sz="2000" dirty="0">
                <a:solidFill>
                  <a:srgbClr val="FFC000"/>
                </a:solidFill>
              </a:rPr>
              <a:t>conditions </a:t>
            </a:r>
            <a:endParaRPr lang="en-US" sz="2000" dirty="0" smtClean="0">
              <a:solidFill>
                <a:srgbClr val="FFC000"/>
              </a:solidFill>
            </a:endParaRP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5"/>
            <a:r>
              <a:rPr lang="en-US" sz="1800" dirty="0" smtClean="0"/>
              <a:t>For </a:t>
            </a:r>
            <a:r>
              <a:rPr lang="en-US" sz="1800" dirty="0"/>
              <a:t>a specified </a:t>
            </a:r>
            <a:r>
              <a:rPr lang="en-US" sz="1800" dirty="0">
                <a:solidFill>
                  <a:srgbClr val="FFC000"/>
                </a:solidFill>
              </a:rPr>
              <a:t>period of time 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2"/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lvl="5"/>
            <a:r>
              <a:rPr lang="en-US" sz="1800" dirty="0" smtClean="0"/>
              <a:t>Or </a:t>
            </a:r>
            <a:r>
              <a:rPr lang="en-US" sz="1800" dirty="0"/>
              <a:t>for a specified </a:t>
            </a:r>
            <a:r>
              <a:rPr lang="en-US" sz="1800" dirty="0">
                <a:solidFill>
                  <a:srgbClr val="FFC000"/>
                </a:solidFill>
              </a:rPr>
              <a:t>number of </a:t>
            </a:r>
            <a:r>
              <a:rPr lang="en-US" sz="1800" dirty="0" smtClean="0">
                <a:solidFill>
                  <a:srgbClr val="FFC000"/>
                </a:solidFill>
              </a:rPr>
              <a:t>operations</a:t>
            </a:r>
          </a:p>
          <a:p>
            <a:pPr marL="914400" lvl="2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39" y="3412042"/>
            <a:ext cx="1731287" cy="1152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33" y="1628671"/>
            <a:ext cx="1578206" cy="15361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2" y="3582706"/>
            <a:ext cx="1800286" cy="23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is very 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651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Mission-critical systems </a:t>
            </a: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78" y="3219016"/>
            <a:ext cx="5654385" cy="31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Safety-critical systems </a:t>
            </a: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" y="2574348"/>
            <a:ext cx="8848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High-usage systems </a:t>
            </a: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95" y="2144211"/>
            <a:ext cx="6922078" cy="40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/>
              <a:t>Reliability testing is almost always </a:t>
            </a:r>
            <a:r>
              <a:rPr lang="en-US" sz="2800" dirty="0">
                <a:solidFill>
                  <a:srgbClr val="FFC000"/>
                </a:solidFill>
              </a:rPr>
              <a:t>automated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06" y="1613911"/>
            <a:ext cx="5827357" cy="47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/>
              <a:t>Reliability tests and metrics </a:t>
            </a:r>
            <a:r>
              <a:rPr lang="en-US" sz="2400" dirty="0" smtClean="0"/>
              <a:t>can be used as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Exit criteria</a:t>
            </a: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27" y="2194861"/>
            <a:ext cx="5252128" cy="40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measure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Reliability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50" y="1679842"/>
            <a:ext cx="3676457" cy="3676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385" y="3518071"/>
            <a:ext cx="84059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between failures (MTBF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 time to repair (MTTR</a:t>
            </a:r>
            <a:r>
              <a:rPr lang="en-US" sz="2400" dirty="0" smtClean="0"/>
              <a:t>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other metric that counts the number of failures in terms of some interval 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intensity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158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  Quality Attributes for Technical Testing </vt:lpstr>
      <vt:lpstr>Reliability</vt:lpstr>
      <vt:lpstr>PowerPoint Presentation</vt:lpstr>
      <vt:lpstr>Reliability is very Important!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plamenti</cp:lastModifiedBy>
  <cp:revision>25</cp:revision>
  <dcterms:created xsi:type="dcterms:W3CDTF">2015-11-10T15:18:02Z</dcterms:created>
  <dcterms:modified xsi:type="dcterms:W3CDTF">2015-11-14T15:55:09Z</dcterms:modified>
</cp:coreProperties>
</file>