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tsislav Ivanov" initials="VI" lastIdx="2" clrIdx="0">
    <p:extLst>
      <p:ext uri="{19B8F6BF-5375-455C-9EA6-DF929625EA0E}">
        <p15:presenceInfo xmlns:p15="http://schemas.microsoft.com/office/powerpoint/2012/main" userId="5754ec8a71dc76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718042"/>
            <a:ext cx="7766936" cy="1646302"/>
          </a:xfrm>
        </p:spPr>
        <p:txBody>
          <a:bodyPr/>
          <a:lstStyle/>
          <a:p>
            <a:pPr algn="ctr"/>
            <a:r>
              <a:rPr lang="en-US" sz="6600" dirty="0" smtClean="0"/>
              <a:t>Presentation Title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Presentation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Subtitle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62" y="833222"/>
            <a:ext cx="3329802" cy="8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5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Slide Content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606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Slide Content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3476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Slide Content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82563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3198" y="2667001"/>
            <a:ext cx="8596668" cy="1320800"/>
          </a:xfrm>
        </p:spPr>
        <p:txBody>
          <a:bodyPr anchor="ctr">
            <a:noAutofit/>
          </a:bodyPr>
          <a:lstStyle/>
          <a:p>
            <a:pPr algn="just"/>
            <a:r>
              <a:rPr lang="en-US" sz="13800" dirty="0" smtClean="0"/>
              <a:t>Thank you</a:t>
            </a:r>
            <a:endParaRPr lang="bg-BG" sz="13800" dirty="0"/>
          </a:p>
        </p:txBody>
      </p:sp>
    </p:spTree>
    <p:extLst>
      <p:ext uri="{BB962C8B-B14F-4D97-AF65-F5344CB8AC3E}">
        <p14:creationId xmlns:p14="http://schemas.microsoft.com/office/powerpoint/2010/main" val="2405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Presentation Title </vt:lpstr>
      <vt:lpstr>Slide Title</vt:lpstr>
      <vt:lpstr>Slide Title</vt:lpstr>
      <vt:lpstr>Slide Title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Pentium FDIV bug</dc:title>
  <dc:creator>Ventsislav Ivanov</dc:creator>
  <cp:lastModifiedBy>plamenti</cp:lastModifiedBy>
  <cp:revision>12</cp:revision>
  <dcterms:created xsi:type="dcterms:W3CDTF">2015-11-10T15:18:02Z</dcterms:created>
  <dcterms:modified xsi:type="dcterms:W3CDTF">2015-11-16T13:55:08Z</dcterms:modified>
</cp:coreProperties>
</file>