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3EA98-C30E-42E7-AD49-003A8EF2F6C7}" type="datetimeFigureOut">
              <a:rPr lang="en-ID" smtClean="0"/>
              <a:t>11/03/2025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A04FC-C6C4-4336-B2A3-C835E3F5E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248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A04FC-C6C4-4336-B2A3-C835E3F5EEA0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096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29FB-76F1-2E57-3F32-2822E9716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B05DD-AA1C-F0BA-3B56-3FDC0EE5F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97F1D-9072-D581-CD13-A6DBD089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FBD3-38FD-412C-B3B5-4F555F557366}" type="datetimeFigureOut">
              <a:rPr lang="en-ID" smtClean="0"/>
              <a:t>11/03/2025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B184C-41AD-42AF-D0DE-688F679E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AEF51-CBF4-F9CE-44B1-9640CDCF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634D-C5D9-46F2-ABE0-54BC45A393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812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C73E-9A43-EEC8-E5D2-0F1A35D1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0CF16-2125-4B3D-D4BA-AD44D6AB6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EFBF6-95C5-01F5-3C2F-940646BD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FBD3-38FD-412C-B3B5-4F555F557366}" type="datetimeFigureOut">
              <a:rPr lang="en-ID" smtClean="0"/>
              <a:t>11/03/2025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8BD2-C508-EC7A-064D-6A2E7554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18D63-05FE-709A-BCAA-A15A23E4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634D-C5D9-46F2-ABE0-54BC45A393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328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52DF9-4037-E2EE-034B-D1330EF3F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73BC9-FB80-7F04-BA0A-7D58869F3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2D9DC-0ED5-839D-269F-008D3E33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FBD3-38FD-412C-B3B5-4F555F557366}" type="datetimeFigureOut">
              <a:rPr lang="en-ID" smtClean="0"/>
              <a:t>11/03/2025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F392D-5C30-57B4-4AC9-6FEBF310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40CF7-CC9E-9E70-E5C6-B5478EE8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634D-C5D9-46F2-ABE0-54BC45A393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121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5AF0-70B0-F15E-B4C3-21EA2319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3973C-C569-D2DD-BF26-82B6AF5C7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F47B9-6994-A453-A7A8-61D62A8D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FBD3-38FD-412C-B3B5-4F555F557366}" type="datetimeFigureOut">
              <a:rPr lang="en-ID" smtClean="0"/>
              <a:t>11/03/2025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2651-FE30-30B0-C3AF-21A168E4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CA0A-569F-4B52-6591-FBD7E00D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634D-C5D9-46F2-ABE0-54BC45A393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413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FF7F-0138-C48D-A593-53D0F781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BCDD5-2783-73DA-67FD-B91DDCC3D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84F1-1CB8-637D-20D6-AE413296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FBD3-38FD-412C-B3B5-4F555F557366}" type="datetimeFigureOut">
              <a:rPr lang="en-ID" smtClean="0"/>
              <a:t>11/03/2025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D1F20-597F-5401-BE6B-24CD824E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124C4-2B28-09D2-F3A8-F5A936D7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634D-C5D9-46F2-ABE0-54BC45A393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413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EE5E-D078-B10A-986E-4C1A121E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82E2-70F3-F527-9C38-629FC9430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2A325-C0E0-DF35-8179-C3FB70DC0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26780-07B8-0AEA-F278-93C64D33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FBD3-38FD-412C-B3B5-4F555F557366}" type="datetimeFigureOut">
              <a:rPr lang="en-ID" smtClean="0"/>
              <a:t>11/03/2025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351F9-68AD-8D4E-36F8-C8B1D840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54BD3-3AE5-FA2E-931E-537EEE55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634D-C5D9-46F2-ABE0-54BC45A393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779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AE31-6596-45CB-C34D-82762C50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A926F-0E4F-962E-6E33-616D1F159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401CD-E722-8FF9-CD73-F77DFF789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23B81-EB96-28E1-A194-F78164D36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5C105-2C73-ABE2-BAD8-FAA621265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25142-9C7D-F314-E5ED-5FBB7483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FBD3-38FD-412C-B3B5-4F555F557366}" type="datetimeFigureOut">
              <a:rPr lang="en-ID" smtClean="0"/>
              <a:t>11/03/2025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B93B2E-D9E4-1404-5BB4-C205471CB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81A46-05C6-312A-7B58-D84886C5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634D-C5D9-46F2-ABE0-54BC45A393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21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7C05-F2A3-C501-B692-BB4D04E7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4662C-02A3-E1C8-4137-4B4A9AE6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FBD3-38FD-412C-B3B5-4F555F557366}" type="datetimeFigureOut">
              <a:rPr lang="en-ID" smtClean="0"/>
              <a:t>11/03/2025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6BAD-C2C8-9861-EECA-E12B88BD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FB7D4-D92C-0D8E-A21D-FBB82BDA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634D-C5D9-46F2-ABE0-54BC45A393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797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B8633-63E5-EEB9-AC34-FFE231DF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FBD3-38FD-412C-B3B5-4F555F557366}" type="datetimeFigureOut">
              <a:rPr lang="en-ID" smtClean="0"/>
              <a:t>11/03/2025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C30CB-2252-B145-7F4D-05AF822E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CB768-51BE-5A81-F5CA-CDBE31D8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634D-C5D9-46F2-ABE0-54BC45A393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156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54C4-5D78-DF6C-54A1-7516A834A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3827-8D11-F4CC-77FA-6C802E7D4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93963-704F-4085-0E0C-F7E4088C6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C2946-E826-4593-7F00-A2CBA8BD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FBD3-38FD-412C-B3B5-4F555F557366}" type="datetimeFigureOut">
              <a:rPr lang="en-ID" smtClean="0"/>
              <a:t>11/03/2025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CF569-5440-3EC7-DC64-8E73C50C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18C08-0302-473F-FDC4-6A7E6539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634D-C5D9-46F2-ABE0-54BC45A393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8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1501-2EF0-F21B-A093-1378CBEA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2B62A-92DA-A75B-F8C0-D8020FEEA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CC672-52E8-F794-176E-96086A48B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64049-4003-6B1F-06A0-0792EDD1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FBD3-38FD-412C-B3B5-4F555F557366}" type="datetimeFigureOut">
              <a:rPr lang="en-ID" smtClean="0"/>
              <a:t>11/03/2025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5BC4A-DDF9-F909-CE44-4BAD5904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9DB4A-C157-1EF9-3831-313FCE1E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634D-C5D9-46F2-ABE0-54BC45A393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099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00EE8-50C6-508F-2576-B8ABEDBC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FFBF1-27DA-D949-5881-464A981B7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20457-9792-6780-BCFF-A741D61E0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9FBD3-38FD-412C-B3B5-4F555F557366}" type="datetimeFigureOut">
              <a:rPr lang="en-ID" smtClean="0"/>
              <a:t>11/03/2025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F1800-E674-9247-6DF7-E76903371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8D8BE-E667-15DE-E443-6730CE0B8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4634D-C5D9-46F2-ABE0-54BC45A393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788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04EA-3AC1-A0DE-CDEC-C35D952D7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7 </a:t>
            </a:r>
            <a:r>
              <a:rPr lang="en-US" dirty="0" err="1"/>
              <a:t>Fungsi</a:t>
            </a:r>
            <a:r>
              <a:rPr lang="en-US" dirty="0"/>
              <a:t> String Di Python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D696B-DE28-98A1-F962-291594BE0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Devi Rangga </a:t>
            </a:r>
            <a:r>
              <a:rPr lang="en-US" dirty="0" err="1"/>
              <a:t>Gilang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7530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385B-985D-1CF2-ACB5-7E8B9C26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Join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D80AE-A529-DC3D-3D40-56B8B54FF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62" y="2476367"/>
            <a:ext cx="8059275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3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21AB-E01B-41E5-83B8-7BBFF93C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Lower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F290A1-8B01-5E46-79E1-EFE5E4227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44" y="2438261"/>
            <a:ext cx="11002911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9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7EB9-21E5-6D80-82AE-8EDE454B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Upper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ADE55-66A0-5647-9F9F-5565F0465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25" y="2490656"/>
            <a:ext cx="8230749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9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BDC6-E79B-436C-5524-8DEC19EA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Strip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251C2-BED4-01C0-6D68-33D976F1E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915" y="2514472"/>
            <a:ext cx="8564170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2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364E-099F-DD4A-C772-A3D02ACA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Replace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C3A2C-7EB5-A4F2-40F6-3572352D3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651" y="2342998"/>
            <a:ext cx="9478698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4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7C18-D285-6159-268E-7AEDFEF2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913" y="631619"/>
            <a:ext cx="10515600" cy="1325563"/>
          </a:xfrm>
        </p:spPr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startswith</a:t>
            </a:r>
            <a:r>
              <a:rPr lang="en-US" dirty="0"/>
              <a:t>/</a:t>
            </a:r>
            <a:r>
              <a:rPr lang="en-US" dirty="0" err="1"/>
              <a:t>endswith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1643F-5559-5B35-BA63-BC08C2A88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13" y="1957182"/>
            <a:ext cx="10374173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8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2B73-ECA8-8845-A48E-0C83FBFF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Split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6831D-0A2F-AACB-EF53-334C552B8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66" y="2342998"/>
            <a:ext cx="10517068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6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9299-A78D-125B-CD2B-4BAF363E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Terima</a:t>
            </a:r>
            <a:r>
              <a:rPr lang="en-US" dirty="0"/>
              <a:t> Kasih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63123-BD44-1343-7DDC-7C3743C96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93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28</Words>
  <Application>Microsoft Office PowerPoint</Application>
  <PresentationFormat>Widescreen</PresentationFormat>
  <Paragraphs>11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7 Fungsi String Di Python</vt:lpstr>
      <vt:lpstr>Fungsi Join</vt:lpstr>
      <vt:lpstr>Fungsi Lower</vt:lpstr>
      <vt:lpstr>Fungsi Upper</vt:lpstr>
      <vt:lpstr>Fungsi Strip</vt:lpstr>
      <vt:lpstr>Fungsi Replace</vt:lpstr>
      <vt:lpstr>Fungsi startswith/endswith</vt:lpstr>
      <vt:lpstr>Fungsi Split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2025-03-11T02:44:34Z</dcterms:created>
  <dcterms:modified xsi:type="dcterms:W3CDTF">2025-03-11T03:45:47Z</dcterms:modified>
</cp:coreProperties>
</file>