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58" r:id="rId4"/>
    <p:sldId id="264" r:id="rId5"/>
    <p:sldId id="260" r:id="rId6"/>
  </p:sldIdLst>
  <p:sldSz cx="12188825" cy="6858000"/>
  <p:notesSz cx="6797675" cy="9926638"/>
  <p:embeddedFontLst>
    <p:embeddedFont>
      <p:font typeface="AU Passata" panose="020B0604020202020204" charset="0"/>
      <p:regular r:id="rId9"/>
      <p:bold r:id="rId10"/>
    </p:embeddedFont>
    <p:embeddedFont>
      <p:font typeface="AU Passata Light" panose="020B0604020202020204" charset="0"/>
      <p:regular r:id="rId11"/>
      <p:bold r:id="rId12"/>
    </p:embeddedFont>
    <p:embeddedFont>
      <p:font typeface="AU Peto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93" d="100"/>
          <a:sy n="93" d="100"/>
        </p:scale>
        <p:origin x="119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Week 37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Evolutionary Thinking 2023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Calin Pantea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531433644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Week 37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Evolutionary Thinking 2023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Calin Pantea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26632615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Week 37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PhD Student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Evolutionary Thinking 2023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Calin Pantea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2039090662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64139964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Evolutionary Thinking 2023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Calin Pantea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Week 37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PhD Student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05/09/2023</a:t>
            </a:fld>
            <a:r>
              <a:rPr lang="en-GB"/>
              <a:t>06/09/2023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en-GB" smtClean="0"/>
              <a:t>05/09/2023</a:t>
            </a:fld>
            <a:r>
              <a:rPr lang="en-GB" dirty="0"/>
              <a:t>06/09/2023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GB" dirty="0"/>
              <a:t>Insert Quote text, for next level ENTER and TAB</a:t>
            </a:r>
            <a:endParaRPr lang="en-GB"/>
          </a:p>
          <a:p>
            <a:pPr lvl="1"/>
            <a:r>
              <a:rPr lang="en-GB" dirty="0"/>
              <a:t>Insert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Custom</PresentationFormat>
  <Paragraphs>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AU Peto</vt:lpstr>
      <vt:lpstr>AU Passata</vt:lpstr>
      <vt:lpstr>Wingdings 3</vt:lpstr>
      <vt:lpstr>Georgia</vt:lpstr>
      <vt:lpstr>Arial</vt:lpstr>
      <vt:lpstr>AU Passata Light</vt:lpstr>
      <vt:lpstr>Calibri</vt:lpstr>
      <vt:lpstr>AU 16:9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2023-09-05T06:48:26Z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638065418779046569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5114</vt:lpwstr>
  </property>
  <property fmtid="{D5CDD505-2E9C-101B-9397-08002B2CF9AE}" pid="62" name="colorthemechange">
    <vt:lpwstr>True</vt:lpwstr>
  </property>
</Properties>
</file>