
<file path=[Content_Types].xml><?xml version="1.0" encoding="utf-8"?>
<Types xmlns="http://schemas.openxmlformats.org/package/2006/content-types">
  <Default Extension="bin" ContentType="image/png"/>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p:sldMasterIdLst>
    <p:sldMasterId id="2147483648" r:id="rId1"/>
  </p:sldMasterIdLst>
  <p:notesMasterIdLst>
    <p:notesMasterId r:id="rId18"/>
  </p:notesMasterIdLst>
  <p:handoutMasterIdLst>
    <p:handoutMasterId r:id="rId19"/>
  </p:handoutMasterIdLst>
  <p:sldIdLst>
    <p:sldId id="261" r:id="rId2"/>
    <p:sldId id="262" r:id="rId3"/>
    <p:sldId id="258" r:id="rId4"/>
    <p:sldId id="265" r:id="rId5"/>
    <p:sldId id="266" r:id="rId6"/>
    <p:sldId id="264" r:id="rId7"/>
    <p:sldId id="268" r:id="rId8"/>
    <p:sldId id="269" r:id="rId9"/>
    <p:sldId id="270" r:id="rId10"/>
    <p:sldId id="267" r:id="rId11"/>
    <p:sldId id="271" r:id="rId12"/>
    <p:sldId id="272" r:id="rId13"/>
    <p:sldId id="273" r:id="rId14"/>
    <p:sldId id="274" r:id="rId15"/>
    <p:sldId id="275" r:id="rId16"/>
    <p:sldId id="260" r:id="rId17"/>
  </p:sldIdLst>
  <p:sldSz cx="12188825" cy="6858000"/>
  <p:notesSz cx="6797675" cy="9926638"/>
  <p:embeddedFontLst>
    <p:embeddedFont>
      <p:font typeface="AU Passata" panose="020B0503030502030804" pitchFamily="34" charset="77"/>
      <p:regular r:id="rId20"/>
      <p:bold r:id="rId21"/>
    </p:embeddedFont>
    <p:embeddedFont>
      <p:font typeface="AU Passata Light" panose="020B0303030902030804" pitchFamily="34" charset="77"/>
      <p:regular r:id="rId22"/>
      <p:bold r:id="rId23"/>
    </p:embeddedFont>
    <p:embeddedFont>
      <p:font typeface="AU Peto" pitchFamily="82" charset="77"/>
      <p:regular r:id="rId24"/>
      <p:bold r:id="rId25"/>
    </p:embeddedFont>
    <p:embeddedFont>
      <p:font typeface="Calibri" panose="020F0502020204030204" pitchFamily="34" charset="0"/>
      <p:regular r:id="rId26"/>
      <p:bold r:id="rId27"/>
      <p:italic r:id="rId28"/>
      <p:boldItalic r:id="rId29"/>
    </p:embeddedFont>
    <p:embeddedFont>
      <p:font typeface="Georgia" panose="02040502050405020303" pitchFamily="18" charset="0"/>
      <p:regular r:id="rId30"/>
      <p:bold r:id="rId31"/>
      <p:italic r:id="rId32"/>
      <p:boldItalic r:id="rId33"/>
    </p:embeddedFont>
    <p:embeddedFont>
      <p:font typeface="Wingdings 3" pitchFamily="2" charset="2"/>
      <p:regular r:id="rId34"/>
    </p:embeddedFont>
  </p:embeddedFontLst>
  <p:defaultTextStyle>
    <a:defPPr>
      <a:defRPr lang="en-US"/>
    </a:defPPr>
    <a:lvl1pPr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1pPr>
    <a:lvl2pPr marL="60949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2pPr>
    <a:lvl3pPr marL="1218987"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3pPr>
    <a:lvl4pPr marL="1828480"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4pPr>
    <a:lvl5pPr marL="243797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5pPr>
    <a:lvl6pPr marL="3047467" algn="l" defTabSz="1218987" rtl="0" eaLnBrk="1" latinLnBrk="0" hangingPunct="1">
      <a:defRPr sz="4799" kern="1200">
        <a:solidFill>
          <a:schemeClr val="tx1"/>
        </a:solidFill>
        <a:latin typeface="AU Passata" pitchFamily="34" charset="0"/>
        <a:ea typeface="+mn-ea"/>
        <a:cs typeface="+mn-cs"/>
      </a:defRPr>
    </a:lvl6pPr>
    <a:lvl7pPr marL="3656960" algn="l" defTabSz="1218987" rtl="0" eaLnBrk="1" latinLnBrk="0" hangingPunct="1">
      <a:defRPr sz="4799" kern="1200">
        <a:solidFill>
          <a:schemeClr val="tx1"/>
        </a:solidFill>
        <a:latin typeface="AU Passata" pitchFamily="34" charset="0"/>
        <a:ea typeface="+mn-ea"/>
        <a:cs typeface="+mn-cs"/>
      </a:defRPr>
    </a:lvl7pPr>
    <a:lvl8pPr marL="4266453" algn="l" defTabSz="1218987" rtl="0" eaLnBrk="1" latinLnBrk="0" hangingPunct="1">
      <a:defRPr sz="4799" kern="1200">
        <a:solidFill>
          <a:schemeClr val="tx1"/>
        </a:solidFill>
        <a:latin typeface="AU Passata" pitchFamily="34" charset="0"/>
        <a:ea typeface="+mn-ea"/>
        <a:cs typeface="+mn-cs"/>
      </a:defRPr>
    </a:lvl8pPr>
    <a:lvl9pPr marL="4875947" algn="l" defTabSz="1218987" rtl="0" eaLnBrk="1" latinLnBrk="0" hangingPunct="1">
      <a:defRPr sz="4799" kern="1200">
        <a:solidFill>
          <a:schemeClr val="tx1"/>
        </a:solidFill>
        <a:latin typeface="AU Passata"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546"/>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45" autoAdjust="0"/>
    <p:restoredTop sz="93469" autoAdjust="0"/>
  </p:normalViewPr>
  <p:slideViewPr>
    <p:cSldViewPr snapToObjects="1" showGuides="1">
      <p:cViewPr varScale="1">
        <p:scale>
          <a:sx n="110" d="100"/>
          <a:sy n="110" d="100"/>
        </p:scale>
        <p:origin x="200" y="376"/>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7" d="100"/>
          <a:sy n="87" d="100"/>
        </p:scale>
        <p:origin x="376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0BCAD9-0725-447A-8DEF-9AB964D2C98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677408A-E51E-4ED4-8844-BC30579A00ED}">
      <dgm:prSet/>
      <dgm:spPr/>
      <dgm:t>
        <a:bodyPr/>
        <a:lstStyle/>
        <a:p>
          <a:r>
            <a:rPr lang="en-DK"/>
            <a:t>The next chapther of the course</a:t>
          </a:r>
          <a:endParaRPr lang="en-US"/>
        </a:p>
      </dgm:t>
    </dgm:pt>
    <dgm:pt modelId="{EB7B3FDA-59D5-4A22-8643-B7D71B236A8A}" type="parTrans" cxnId="{35FF6F4C-3E6F-4E61-99C3-904C1079B6E6}">
      <dgm:prSet/>
      <dgm:spPr/>
      <dgm:t>
        <a:bodyPr/>
        <a:lstStyle/>
        <a:p>
          <a:endParaRPr lang="en-US"/>
        </a:p>
      </dgm:t>
    </dgm:pt>
    <dgm:pt modelId="{2F1A524C-BC85-4291-B306-273164B15484}" type="sibTrans" cxnId="{35FF6F4C-3E6F-4E61-99C3-904C1079B6E6}">
      <dgm:prSet/>
      <dgm:spPr/>
      <dgm:t>
        <a:bodyPr/>
        <a:lstStyle/>
        <a:p>
          <a:endParaRPr lang="en-US"/>
        </a:p>
      </dgm:t>
    </dgm:pt>
    <dgm:pt modelId="{66F6B046-C96D-46E1-A581-C6596B2B6179}">
      <dgm:prSet/>
      <dgm:spPr/>
      <dgm:t>
        <a:bodyPr/>
        <a:lstStyle/>
        <a:p>
          <a:r>
            <a:rPr lang="en-DK"/>
            <a:t>Very cool way to model genetics</a:t>
          </a:r>
          <a:endParaRPr lang="en-US"/>
        </a:p>
      </dgm:t>
    </dgm:pt>
    <dgm:pt modelId="{7AE6155E-EE81-48B0-8875-B0197126FD3D}" type="parTrans" cxnId="{7A013C4C-E152-40C0-AF5E-89757A760BB3}">
      <dgm:prSet/>
      <dgm:spPr/>
      <dgm:t>
        <a:bodyPr/>
        <a:lstStyle/>
        <a:p>
          <a:endParaRPr lang="en-US"/>
        </a:p>
      </dgm:t>
    </dgm:pt>
    <dgm:pt modelId="{BB2D1F50-1F7A-4659-B68E-6A30DC79678C}" type="sibTrans" cxnId="{7A013C4C-E152-40C0-AF5E-89757A760BB3}">
      <dgm:prSet/>
      <dgm:spPr/>
      <dgm:t>
        <a:bodyPr/>
        <a:lstStyle/>
        <a:p>
          <a:endParaRPr lang="en-US"/>
        </a:p>
      </dgm:t>
    </dgm:pt>
    <dgm:pt modelId="{32EE1C11-CBD9-47CE-B3A0-3A2FFEEB5B01}">
      <dgm:prSet/>
      <dgm:spPr/>
      <dgm:t>
        <a:bodyPr/>
        <a:lstStyle/>
        <a:p>
          <a:r>
            <a:rPr lang="en-DK"/>
            <a:t>Based on probability theory</a:t>
          </a:r>
          <a:endParaRPr lang="en-US"/>
        </a:p>
      </dgm:t>
    </dgm:pt>
    <dgm:pt modelId="{55801CE4-C49A-419B-A45B-403A1FC77A1A}" type="parTrans" cxnId="{E8BC02EF-E554-4135-A818-0624CB7E49D2}">
      <dgm:prSet/>
      <dgm:spPr/>
      <dgm:t>
        <a:bodyPr/>
        <a:lstStyle/>
        <a:p>
          <a:endParaRPr lang="en-US"/>
        </a:p>
      </dgm:t>
    </dgm:pt>
    <dgm:pt modelId="{39085EA6-E9E5-402E-AFEB-B0B15CC297C5}" type="sibTrans" cxnId="{E8BC02EF-E554-4135-A818-0624CB7E49D2}">
      <dgm:prSet/>
      <dgm:spPr/>
      <dgm:t>
        <a:bodyPr/>
        <a:lstStyle/>
        <a:p>
          <a:endParaRPr lang="en-US"/>
        </a:p>
      </dgm:t>
    </dgm:pt>
    <dgm:pt modelId="{AB24803D-8914-452B-A9ED-4493A7A703A9}" type="pres">
      <dgm:prSet presAssocID="{DE0BCAD9-0725-447A-8DEF-9AB964D2C981}" presName="root" presStyleCnt="0">
        <dgm:presLayoutVars>
          <dgm:dir/>
          <dgm:resizeHandles val="exact"/>
        </dgm:presLayoutVars>
      </dgm:prSet>
      <dgm:spPr/>
    </dgm:pt>
    <dgm:pt modelId="{E61F6506-B8DB-4F0D-9C1B-310798DF575E}" type="pres">
      <dgm:prSet presAssocID="{2677408A-E51E-4ED4-8844-BC30579A00ED}" presName="compNode" presStyleCnt="0"/>
      <dgm:spPr/>
    </dgm:pt>
    <dgm:pt modelId="{D7F14573-33E3-4DDD-B472-A2954A3E0ED1}" type="pres">
      <dgm:prSet presAssocID="{2677408A-E51E-4ED4-8844-BC30579A00ED}" presName="bgRect" presStyleLbl="bgShp" presStyleIdx="0" presStyleCnt="3"/>
      <dgm:spPr/>
    </dgm:pt>
    <dgm:pt modelId="{06DA906D-EFAC-4228-9316-07335956C247}" type="pres">
      <dgm:prSet presAssocID="{2677408A-E51E-4ED4-8844-BC30579A00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362AE537-2FFE-4976-8E2A-7DA09F4B8715}" type="pres">
      <dgm:prSet presAssocID="{2677408A-E51E-4ED4-8844-BC30579A00ED}" presName="spaceRect" presStyleCnt="0"/>
      <dgm:spPr/>
    </dgm:pt>
    <dgm:pt modelId="{B5A31073-98A9-4733-9988-29CA08309BC0}" type="pres">
      <dgm:prSet presAssocID="{2677408A-E51E-4ED4-8844-BC30579A00ED}" presName="parTx" presStyleLbl="revTx" presStyleIdx="0" presStyleCnt="3">
        <dgm:presLayoutVars>
          <dgm:chMax val="0"/>
          <dgm:chPref val="0"/>
        </dgm:presLayoutVars>
      </dgm:prSet>
      <dgm:spPr/>
    </dgm:pt>
    <dgm:pt modelId="{C2055BB8-E3F9-447B-B3D4-AC5CF2C4B432}" type="pres">
      <dgm:prSet presAssocID="{2F1A524C-BC85-4291-B306-273164B15484}" presName="sibTrans" presStyleCnt="0"/>
      <dgm:spPr/>
    </dgm:pt>
    <dgm:pt modelId="{40437FFE-15B8-4684-84AD-1976175D6519}" type="pres">
      <dgm:prSet presAssocID="{66F6B046-C96D-46E1-A581-C6596B2B6179}" presName="compNode" presStyleCnt="0"/>
      <dgm:spPr/>
    </dgm:pt>
    <dgm:pt modelId="{83BD9440-8A24-4892-83A9-2FE429FC8004}" type="pres">
      <dgm:prSet presAssocID="{66F6B046-C96D-46E1-A581-C6596B2B6179}" presName="bgRect" presStyleLbl="bgShp" presStyleIdx="1" presStyleCnt="3"/>
      <dgm:spPr/>
    </dgm:pt>
    <dgm:pt modelId="{42B79FA3-7FC1-477A-989C-BFBF20DA081D}" type="pres">
      <dgm:prSet presAssocID="{66F6B046-C96D-46E1-A581-C6596B2B617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71ABF07A-DB28-4513-BB36-BC0992A8F75E}" type="pres">
      <dgm:prSet presAssocID="{66F6B046-C96D-46E1-A581-C6596B2B6179}" presName="spaceRect" presStyleCnt="0"/>
      <dgm:spPr/>
    </dgm:pt>
    <dgm:pt modelId="{64FA4DBB-F068-4D3D-81E5-BBA1822A3790}" type="pres">
      <dgm:prSet presAssocID="{66F6B046-C96D-46E1-A581-C6596B2B6179}" presName="parTx" presStyleLbl="revTx" presStyleIdx="1" presStyleCnt="3">
        <dgm:presLayoutVars>
          <dgm:chMax val="0"/>
          <dgm:chPref val="0"/>
        </dgm:presLayoutVars>
      </dgm:prSet>
      <dgm:spPr/>
    </dgm:pt>
    <dgm:pt modelId="{B18E08FB-4689-4AA3-B460-D1BB3311ADEC}" type="pres">
      <dgm:prSet presAssocID="{BB2D1F50-1F7A-4659-B68E-6A30DC79678C}" presName="sibTrans" presStyleCnt="0"/>
      <dgm:spPr/>
    </dgm:pt>
    <dgm:pt modelId="{31D7B392-B9DE-4A3B-A109-2DAF37457BA4}" type="pres">
      <dgm:prSet presAssocID="{32EE1C11-CBD9-47CE-B3A0-3A2FFEEB5B01}" presName="compNode" presStyleCnt="0"/>
      <dgm:spPr/>
    </dgm:pt>
    <dgm:pt modelId="{B840A3EF-4B1C-47C8-9F5D-14954F737913}" type="pres">
      <dgm:prSet presAssocID="{32EE1C11-CBD9-47CE-B3A0-3A2FFEEB5B01}" presName="bgRect" presStyleLbl="bgShp" presStyleIdx="2" presStyleCnt="3"/>
      <dgm:spPr/>
    </dgm:pt>
    <dgm:pt modelId="{D5D994D8-3D94-4E0B-A74E-E13DEB621C12}" type="pres">
      <dgm:prSet presAssocID="{32EE1C11-CBD9-47CE-B3A0-3A2FFEEB5B0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CD7C895C-8E38-45C2-968E-4EB637922758}" type="pres">
      <dgm:prSet presAssocID="{32EE1C11-CBD9-47CE-B3A0-3A2FFEEB5B01}" presName="spaceRect" presStyleCnt="0"/>
      <dgm:spPr/>
    </dgm:pt>
    <dgm:pt modelId="{7B185469-31B5-4762-ACF1-FB6E3BF28C81}" type="pres">
      <dgm:prSet presAssocID="{32EE1C11-CBD9-47CE-B3A0-3A2FFEEB5B01}" presName="parTx" presStyleLbl="revTx" presStyleIdx="2" presStyleCnt="3">
        <dgm:presLayoutVars>
          <dgm:chMax val="0"/>
          <dgm:chPref val="0"/>
        </dgm:presLayoutVars>
      </dgm:prSet>
      <dgm:spPr/>
    </dgm:pt>
  </dgm:ptLst>
  <dgm:cxnLst>
    <dgm:cxn modelId="{5FB81122-E058-4862-8C64-37EEF6B2E8C0}" type="presOf" srcId="{66F6B046-C96D-46E1-A581-C6596B2B6179}" destId="{64FA4DBB-F068-4D3D-81E5-BBA1822A3790}" srcOrd="0" destOrd="0" presId="urn:microsoft.com/office/officeart/2018/2/layout/IconVerticalSolidList"/>
    <dgm:cxn modelId="{87AEBF2D-5EF5-4C2E-971F-6F59AC9020F0}" type="presOf" srcId="{2677408A-E51E-4ED4-8844-BC30579A00ED}" destId="{B5A31073-98A9-4733-9988-29CA08309BC0}" srcOrd="0" destOrd="0" presId="urn:microsoft.com/office/officeart/2018/2/layout/IconVerticalSolidList"/>
    <dgm:cxn modelId="{7A013C4C-E152-40C0-AF5E-89757A760BB3}" srcId="{DE0BCAD9-0725-447A-8DEF-9AB964D2C981}" destId="{66F6B046-C96D-46E1-A581-C6596B2B6179}" srcOrd="1" destOrd="0" parTransId="{7AE6155E-EE81-48B0-8875-B0197126FD3D}" sibTransId="{BB2D1F50-1F7A-4659-B68E-6A30DC79678C}"/>
    <dgm:cxn modelId="{35FF6F4C-3E6F-4E61-99C3-904C1079B6E6}" srcId="{DE0BCAD9-0725-447A-8DEF-9AB964D2C981}" destId="{2677408A-E51E-4ED4-8844-BC30579A00ED}" srcOrd="0" destOrd="0" parTransId="{EB7B3FDA-59D5-4A22-8643-B7D71B236A8A}" sibTransId="{2F1A524C-BC85-4291-B306-273164B15484}"/>
    <dgm:cxn modelId="{90D9E855-FE17-4999-A5DF-FD9049C3297A}" type="presOf" srcId="{DE0BCAD9-0725-447A-8DEF-9AB964D2C981}" destId="{AB24803D-8914-452B-A9ED-4493A7A703A9}" srcOrd="0" destOrd="0" presId="urn:microsoft.com/office/officeart/2018/2/layout/IconVerticalSolidList"/>
    <dgm:cxn modelId="{287DDC5F-8374-4E7E-9E0C-544C90E241AA}" type="presOf" srcId="{32EE1C11-CBD9-47CE-B3A0-3A2FFEEB5B01}" destId="{7B185469-31B5-4762-ACF1-FB6E3BF28C81}" srcOrd="0" destOrd="0" presId="urn:microsoft.com/office/officeart/2018/2/layout/IconVerticalSolidList"/>
    <dgm:cxn modelId="{E8BC02EF-E554-4135-A818-0624CB7E49D2}" srcId="{DE0BCAD9-0725-447A-8DEF-9AB964D2C981}" destId="{32EE1C11-CBD9-47CE-B3A0-3A2FFEEB5B01}" srcOrd="2" destOrd="0" parTransId="{55801CE4-C49A-419B-A45B-403A1FC77A1A}" sibTransId="{39085EA6-E9E5-402E-AFEB-B0B15CC297C5}"/>
    <dgm:cxn modelId="{465C1578-3DBD-4D40-BE75-B7AE2E7E31CD}" type="presParOf" srcId="{AB24803D-8914-452B-A9ED-4493A7A703A9}" destId="{E61F6506-B8DB-4F0D-9C1B-310798DF575E}" srcOrd="0" destOrd="0" presId="urn:microsoft.com/office/officeart/2018/2/layout/IconVerticalSolidList"/>
    <dgm:cxn modelId="{208F5994-1345-4A2C-865C-4DE4004D81DD}" type="presParOf" srcId="{E61F6506-B8DB-4F0D-9C1B-310798DF575E}" destId="{D7F14573-33E3-4DDD-B472-A2954A3E0ED1}" srcOrd="0" destOrd="0" presId="urn:microsoft.com/office/officeart/2018/2/layout/IconVerticalSolidList"/>
    <dgm:cxn modelId="{6BD91554-C61B-414C-B55D-55E9BB66D6A5}" type="presParOf" srcId="{E61F6506-B8DB-4F0D-9C1B-310798DF575E}" destId="{06DA906D-EFAC-4228-9316-07335956C247}" srcOrd="1" destOrd="0" presId="urn:microsoft.com/office/officeart/2018/2/layout/IconVerticalSolidList"/>
    <dgm:cxn modelId="{4E998B16-0E3D-4137-A1C0-C2B9770DBE11}" type="presParOf" srcId="{E61F6506-B8DB-4F0D-9C1B-310798DF575E}" destId="{362AE537-2FFE-4976-8E2A-7DA09F4B8715}" srcOrd="2" destOrd="0" presId="urn:microsoft.com/office/officeart/2018/2/layout/IconVerticalSolidList"/>
    <dgm:cxn modelId="{E646D020-DC6B-4658-B0E8-AE824EB302E1}" type="presParOf" srcId="{E61F6506-B8DB-4F0D-9C1B-310798DF575E}" destId="{B5A31073-98A9-4733-9988-29CA08309BC0}" srcOrd="3" destOrd="0" presId="urn:microsoft.com/office/officeart/2018/2/layout/IconVerticalSolidList"/>
    <dgm:cxn modelId="{1F35E921-AC68-4E55-B628-30BC361C2434}" type="presParOf" srcId="{AB24803D-8914-452B-A9ED-4493A7A703A9}" destId="{C2055BB8-E3F9-447B-B3D4-AC5CF2C4B432}" srcOrd="1" destOrd="0" presId="urn:microsoft.com/office/officeart/2018/2/layout/IconVerticalSolidList"/>
    <dgm:cxn modelId="{7E78705E-3889-46A5-A965-A75B2A664046}" type="presParOf" srcId="{AB24803D-8914-452B-A9ED-4493A7A703A9}" destId="{40437FFE-15B8-4684-84AD-1976175D6519}" srcOrd="2" destOrd="0" presId="urn:microsoft.com/office/officeart/2018/2/layout/IconVerticalSolidList"/>
    <dgm:cxn modelId="{956F463D-C1F2-4D5B-BFB7-F1EF950F4810}" type="presParOf" srcId="{40437FFE-15B8-4684-84AD-1976175D6519}" destId="{83BD9440-8A24-4892-83A9-2FE429FC8004}" srcOrd="0" destOrd="0" presId="urn:microsoft.com/office/officeart/2018/2/layout/IconVerticalSolidList"/>
    <dgm:cxn modelId="{13544D58-6C05-46F2-838A-80311EDA87D2}" type="presParOf" srcId="{40437FFE-15B8-4684-84AD-1976175D6519}" destId="{42B79FA3-7FC1-477A-989C-BFBF20DA081D}" srcOrd="1" destOrd="0" presId="urn:microsoft.com/office/officeart/2018/2/layout/IconVerticalSolidList"/>
    <dgm:cxn modelId="{B2292AE1-BC80-4FEF-B84D-35BDEB83CCE1}" type="presParOf" srcId="{40437FFE-15B8-4684-84AD-1976175D6519}" destId="{71ABF07A-DB28-4513-BB36-BC0992A8F75E}" srcOrd="2" destOrd="0" presId="urn:microsoft.com/office/officeart/2018/2/layout/IconVerticalSolidList"/>
    <dgm:cxn modelId="{EC1AE1BD-55F9-448D-949F-B92EC4ECF459}" type="presParOf" srcId="{40437FFE-15B8-4684-84AD-1976175D6519}" destId="{64FA4DBB-F068-4D3D-81E5-BBA1822A3790}" srcOrd="3" destOrd="0" presId="urn:microsoft.com/office/officeart/2018/2/layout/IconVerticalSolidList"/>
    <dgm:cxn modelId="{C4AC7424-724F-457B-951A-C0645FBDE38C}" type="presParOf" srcId="{AB24803D-8914-452B-A9ED-4493A7A703A9}" destId="{B18E08FB-4689-4AA3-B460-D1BB3311ADEC}" srcOrd="3" destOrd="0" presId="urn:microsoft.com/office/officeart/2018/2/layout/IconVerticalSolidList"/>
    <dgm:cxn modelId="{FDB94235-0752-44DD-9104-5098D08EAC70}" type="presParOf" srcId="{AB24803D-8914-452B-A9ED-4493A7A703A9}" destId="{31D7B392-B9DE-4A3B-A109-2DAF37457BA4}" srcOrd="4" destOrd="0" presId="urn:microsoft.com/office/officeart/2018/2/layout/IconVerticalSolidList"/>
    <dgm:cxn modelId="{3CC64BFA-1019-477D-BFCC-D2D7F32DFF15}" type="presParOf" srcId="{31D7B392-B9DE-4A3B-A109-2DAF37457BA4}" destId="{B840A3EF-4B1C-47C8-9F5D-14954F737913}" srcOrd="0" destOrd="0" presId="urn:microsoft.com/office/officeart/2018/2/layout/IconVerticalSolidList"/>
    <dgm:cxn modelId="{486A3E00-3FC9-45B5-AF74-4C83693310A4}" type="presParOf" srcId="{31D7B392-B9DE-4A3B-A109-2DAF37457BA4}" destId="{D5D994D8-3D94-4E0B-A74E-E13DEB621C12}" srcOrd="1" destOrd="0" presId="urn:microsoft.com/office/officeart/2018/2/layout/IconVerticalSolidList"/>
    <dgm:cxn modelId="{1829D8FD-5B71-46A5-880E-5E3AAED27F16}" type="presParOf" srcId="{31D7B392-B9DE-4A3B-A109-2DAF37457BA4}" destId="{CD7C895C-8E38-45C2-968E-4EB637922758}" srcOrd="2" destOrd="0" presId="urn:microsoft.com/office/officeart/2018/2/layout/IconVerticalSolidList"/>
    <dgm:cxn modelId="{E29AAC1B-40CA-4A64-ADC3-2EFBC172D4A0}" type="presParOf" srcId="{31D7B392-B9DE-4A3B-A109-2DAF37457BA4}" destId="{7B185469-31B5-4762-ACF1-FB6E3BF28C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E99BEB-EE2A-4C02-A2C3-8467E25AB4B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DF98E8B-0732-4685-B998-56F514A1CD61}">
      <dgm:prSet/>
      <dgm:spPr/>
      <dgm:t>
        <a:bodyPr/>
        <a:lstStyle/>
        <a:p>
          <a:r>
            <a:rPr lang="en-GB" dirty="0"/>
            <a:t>Duration of infection</a:t>
          </a:r>
          <a:endParaRPr lang="en-US" dirty="0"/>
        </a:p>
      </dgm:t>
    </dgm:pt>
    <dgm:pt modelId="{CEE04F16-CB32-4729-827D-5EF55990F1F6}" type="parTrans" cxnId="{D2D25A28-434D-4106-8C73-4F1D1F73A98B}">
      <dgm:prSet/>
      <dgm:spPr/>
      <dgm:t>
        <a:bodyPr/>
        <a:lstStyle/>
        <a:p>
          <a:endParaRPr lang="en-US"/>
        </a:p>
      </dgm:t>
    </dgm:pt>
    <dgm:pt modelId="{A7599ACB-146B-4051-B5E2-DA9CCD6C2592}" type="sibTrans" cxnId="{D2D25A28-434D-4106-8C73-4F1D1F73A98B}">
      <dgm:prSet/>
      <dgm:spPr/>
      <dgm:t>
        <a:bodyPr/>
        <a:lstStyle/>
        <a:p>
          <a:endParaRPr lang="en-US"/>
        </a:p>
      </dgm:t>
    </dgm:pt>
    <dgm:pt modelId="{E7BEEBD1-D616-4ABC-9D3A-76B14A7582B0}">
      <dgm:prSet/>
      <dgm:spPr/>
      <dgm:t>
        <a:bodyPr/>
        <a:lstStyle/>
        <a:p>
          <a:r>
            <a:rPr lang="en-GB" dirty="0"/>
            <a:t>Host immune pressure </a:t>
          </a:r>
          <a:endParaRPr lang="en-US" dirty="0"/>
        </a:p>
      </dgm:t>
    </dgm:pt>
    <dgm:pt modelId="{078FC444-59AF-4C1C-8749-2240035C089C}" type="parTrans" cxnId="{288335E9-A193-43F1-AD56-16503C7CDD61}">
      <dgm:prSet/>
      <dgm:spPr/>
      <dgm:t>
        <a:bodyPr/>
        <a:lstStyle/>
        <a:p>
          <a:endParaRPr lang="en-US"/>
        </a:p>
      </dgm:t>
    </dgm:pt>
    <dgm:pt modelId="{30172D5C-E449-4AC8-BF88-FA86659C8E82}" type="sibTrans" cxnId="{288335E9-A193-43F1-AD56-16503C7CDD61}">
      <dgm:prSet/>
      <dgm:spPr/>
      <dgm:t>
        <a:bodyPr/>
        <a:lstStyle/>
        <a:p>
          <a:endParaRPr lang="en-US"/>
        </a:p>
      </dgm:t>
    </dgm:pt>
    <dgm:pt modelId="{F1FA06AC-03A0-45F6-976E-03AC1ED42D6E}">
      <dgm:prSet/>
      <dgm:spPr/>
      <dgm:t>
        <a:bodyPr/>
        <a:lstStyle/>
        <a:p>
          <a:r>
            <a:rPr lang="en-GB" dirty="0"/>
            <a:t>Disease stage</a:t>
          </a:r>
          <a:endParaRPr lang="en-US" dirty="0"/>
        </a:p>
      </dgm:t>
    </dgm:pt>
    <dgm:pt modelId="{563607A9-BCF1-4121-8B72-649CCD1BE611}" type="parTrans" cxnId="{93EEA722-F6FD-46F9-B0B9-C810622B4CE4}">
      <dgm:prSet/>
      <dgm:spPr/>
      <dgm:t>
        <a:bodyPr/>
        <a:lstStyle/>
        <a:p>
          <a:endParaRPr lang="en-US"/>
        </a:p>
      </dgm:t>
    </dgm:pt>
    <dgm:pt modelId="{9F68DAD9-AF9B-42AD-B19E-1847FDA3B8C6}" type="sibTrans" cxnId="{93EEA722-F6FD-46F9-B0B9-C810622B4CE4}">
      <dgm:prSet/>
      <dgm:spPr/>
      <dgm:t>
        <a:bodyPr/>
        <a:lstStyle/>
        <a:p>
          <a:endParaRPr lang="en-US"/>
        </a:p>
      </dgm:t>
    </dgm:pt>
    <dgm:pt modelId="{1BAD6EF4-A21D-4EBF-93C8-CF9EC1BC0A2D}">
      <dgm:prSet/>
      <dgm:spPr/>
      <dgm:t>
        <a:bodyPr/>
        <a:lstStyle/>
        <a:p>
          <a:r>
            <a:rPr lang="en-GB" dirty="0"/>
            <a:t>Therapy</a:t>
          </a:r>
        </a:p>
        <a:p>
          <a:r>
            <a:rPr lang="en-GB" dirty="0"/>
            <a:t>Possibly others </a:t>
          </a:r>
          <a:endParaRPr lang="en-US" dirty="0"/>
        </a:p>
      </dgm:t>
    </dgm:pt>
    <dgm:pt modelId="{2B77B77E-BF08-4D13-BE83-9D44E1F2E532}" type="parTrans" cxnId="{411BC6D5-0FB1-4BC6-853D-184B1415C274}">
      <dgm:prSet/>
      <dgm:spPr/>
      <dgm:t>
        <a:bodyPr/>
        <a:lstStyle/>
        <a:p>
          <a:endParaRPr lang="en-US"/>
        </a:p>
      </dgm:t>
    </dgm:pt>
    <dgm:pt modelId="{DD4DE34A-352E-4727-8EDC-AED334AC5046}" type="sibTrans" cxnId="{411BC6D5-0FB1-4BC6-853D-184B1415C274}">
      <dgm:prSet/>
      <dgm:spPr/>
      <dgm:t>
        <a:bodyPr/>
        <a:lstStyle/>
        <a:p>
          <a:endParaRPr lang="en-US"/>
        </a:p>
      </dgm:t>
    </dgm:pt>
    <dgm:pt modelId="{E043C52B-017B-1A40-BAEF-BA1233471B38}" type="pres">
      <dgm:prSet presAssocID="{B8E99BEB-EE2A-4C02-A2C3-8467E25AB4B8}" presName="vert0" presStyleCnt="0">
        <dgm:presLayoutVars>
          <dgm:dir/>
          <dgm:animOne val="branch"/>
          <dgm:animLvl val="lvl"/>
        </dgm:presLayoutVars>
      </dgm:prSet>
      <dgm:spPr/>
    </dgm:pt>
    <dgm:pt modelId="{2011C75B-032C-7D45-9BEA-BA8D9EE95906}" type="pres">
      <dgm:prSet presAssocID="{4DF98E8B-0732-4685-B998-56F514A1CD61}" presName="thickLine" presStyleLbl="alignNode1" presStyleIdx="0" presStyleCnt="4"/>
      <dgm:spPr/>
    </dgm:pt>
    <dgm:pt modelId="{ADB66CF6-67DA-B047-895F-4950B86A5038}" type="pres">
      <dgm:prSet presAssocID="{4DF98E8B-0732-4685-B998-56F514A1CD61}" presName="horz1" presStyleCnt="0"/>
      <dgm:spPr/>
    </dgm:pt>
    <dgm:pt modelId="{5B54FD52-8D62-8B40-AB54-8D29AEB2391C}" type="pres">
      <dgm:prSet presAssocID="{4DF98E8B-0732-4685-B998-56F514A1CD61}" presName="tx1" presStyleLbl="revTx" presStyleIdx="0" presStyleCnt="4"/>
      <dgm:spPr/>
    </dgm:pt>
    <dgm:pt modelId="{8E77C1B4-DCAA-B349-B1E0-96DCB6A738B9}" type="pres">
      <dgm:prSet presAssocID="{4DF98E8B-0732-4685-B998-56F514A1CD61}" presName="vert1" presStyleCnt="0"/>
      <dgm:spPr/>
    </dgm:pt>
    <dgm:pt modelId="{ED1D2270-BFC1-5547-86C8-06379A1F825E}" type="pres">
      <dgm:prSet presAssocID="{E7BEEBD1-D616-4ABC-9D3A-76B14A7582B0}" presName="thickLine" presStyleLbl="alignNode1" presStyleIdx="1" presStyleCnt="4"/>
      <dgm:spPr/>
    </dgm:pt>
    <dgm:pt modelId="{E25E3E8A-C9EE-1D4C-98F8-6AE5E5349E74}" type="pres">
      <dgm:prSet presAssocID="{E7BEEBD1-D616-4ABC-9D3A-76B14A7582B0}" presName="horz1" presStyleCnt="0"/>
      <dgm:spPr/>
    </dgm:pt>
    <dgm:pt modelId="{30AB1056-5451-BC4D-8960-A891BCB8B899}" type="pres">
      <dgm:prSet presAssocID="{E7BEEBD1-D616-4ABC-9D3A-76B14A7582B0}" presName="tx1" presStyleLbl="revTx" presStyleIdx="1" presStyleCnt="4"/>
      <dgm:spPr/>
    </dgm:pt>
    <dgm:pt modelId="{601B37A9-3105-4944-8342-CB4EB93B21BB}" type="pres">
      <dgm:prSet presAssocID="{E7BEEBD1-D616-4ABC-9D3A-76B14A7582B0}" presName="vert1" presStyleCnt="0"/>
      <dgm:spPr/>
    </dgm:pt>
    <dgm:pt modelId="{EA0B8416-D983-EB47-A9AD-8EBCF3591BA5}" type="pres">
      <dgm:prSet presAssocID="{F1FA06AC-03A0-45F6-976E-03AC1ED42D6E}" presName="thickLine" presStyleLbl="alignNode1" presStyleIdx="2" presStyleCnt="4"/>
      <dgm:spPr/>
    </dgm:pt>
    <dgm:pt modelId="{0AB640A2-08EC-6746-90C8-38663F0C6229}" type="pres">
      <dgm:prSet presAssocID="{F1FA06AC-03A0-45F6-976E-03AC1ED42D6E}" presName="horz1" presStyleCnt="0"/>
      <dgm:spPr/>
    </dgm:pt>
    <dgm:pt modelId="{953C3F37-ECB0-834F-9915-F0313E50F8F5}" type="pres">
      <dgm:prSet presAssocID="{F1FA06AC-03A0-45F6-976E-03AC1ED42D6E}" presName="tx1" presStyleLbl="revTx" presStyleIdx="2" presStyleCnt="4"/>
      <dgm:spPr/>
    </dgm:pt>
    <dgm:pt modelId="{96F6F5D9-1281-6348-9B7A-05DD31B65683}" type="pres">
      <dgm:prSet presAssocID="{F1FA06AC-03A0-45F6-976E-03AC1ED42D6E}" presName="vert1" presStyleCnt="0"/>
      <dgm:spPr/>
    </dgm:pt>
    <dgm:pt modelId="{F3F2B3BB-6BA4-4D4D-AADC-59FAA8A4C36D}" type="pres">
      <dgm:prSet presAssocID="{1BAD6EF4-A21D-4EBF-93C8-CF9EC1BC0A2D}" presName="thickLine" presStyleLbl="alignNode1" presStyleIdx="3" presStyleCnt="4"/>
      <dgm:spPr/>
    </dgm:pt>
    <dgm:pt modelId="{120742D4-B8F7-2047-A7D4-0AA9ED4C1AB7}" type="pres">
      <dgm:prSet presAssocID="{1BAD6EF4-A21D-4EBF-93C8-CF9EC1BC0A2D}" presName="horz1" presStyleCnt="0"/>
      <dgm:spPr/>
    </dgm:pt>
    <dgm:pt modelId="{50826749-0307-3B48-A3EB-8B14288AA6F1}" type="pres">
      <dgm:prSet presAssocID="{1BAD6EF4-A21D-4EBF-93C8-CF9EC1BC0A2D}" presName="tx1" presStyleLbl="revTx" presStyleIdx="3" presStyleCnt="4"/>
      <dgm:spPr/>
    </dgm:pt>
    <dgm:pt modelId="{D594663B-ED38-8643-896F-A654F33D5ECA}" type="pres">
      <dgm:prSet presAssocID="{1BAD6EF4-A21D-4EBF-93C8-CF9EC1BC0A2D}" presName="vert1" presStyleCnt="0"/>
      <dgm:spPr/>
    </dgm:pt>
  </dgm:ptLst>
  <dgm:cxnLst>
    <dgm:cxn modelId="{93EEA722-F6FD-46F9-B0B9-C810622B4CE4}" srcId="{B8E99BEB-EE2A-4C02-A2C3-8467E25AB4B8}" destId="{F1FA06AC-03A0-45F6-976E-03AC1ED42D6E}" srcOrd="2" destOrd="0" parTransId="{563607A9-BCF1-4121-8B72-649CCD1BE611}" sibTransId="{9F68DAD9-AF9B-42AD-B19E-1847FDA3B8C6}"/>
    <dgm:cxn modelId="{D2D25A28-434D-4106-8C73-4F1D1F73A98B}" srcId="{B8E99BEB-EE2A-4C02-A2C3-8467E25AB4B8}" destId="{4DF98E8B-0732-4685-B998-56F514A1CD61}" srcOrd="0" destOrd="0" parTransId="{CEE04F16-CB32-4729-827D-5EF55990F1F6}" sibTransId="{A7599ACB-146B-4051-B5E2-DA9CCD6C2592}"/>
    <dgm:cxn modelId="{CF9CC17E-3638-9E44-817E-626946A03A9D}" type="presOf" srcId="{B8E99BEB-EE2A-4C02-A2C3-8467E25AB4B8}" destId="{E043C52B-017B-1A40-BAEF-BA1233471B38}" srcOrd="0" destOrd="0" presId="urn:microsoft.com/office/officeart/2008/layout/LinedList"/>
    <dgm:cxn modelId="{1ADB919D-D5CD-AF45-BA9A-57E3B45E1AC4}" type="presOf" srcId="{F1FA06AC-03A0-45F6-976E-03AC1ED42D6E}" destId="{953C3F37-ECB0-834F-9915-F0313E50F8F5}" srcOrd="0" destOrd="0" presId="urn:microsoft.com/office/officeart/2008/layout/LinedList"/>
    <dgm:cxn modelId="{09C5D6AE-33ED-F745-8B4F-A4918084B55A}" type="presOf" srcId="{1BAD6EF4-A21D-4EBF-93C8-CF9EC1BC0A2D}" destId="{50826749-0307-3B48-A3EB-8B14288AA6F1}" srcOrd="0" destOrd="0" presId="urn:microsoft.com/office/officeart/2008/layout/LinedList"/>
    <dgm:cxn modelId="{411BC6D5-0FB1-4BC6-853D-184B1415C274}" srcId="{B8E99BEB-EE2A-4C02-A2C3-8467E25AB4B8}" destId="{1BAD6EF4-A21D-4EBF-93C8-CF9EC1BC0A2D}" srcOrd="3" destOrd="0" parTransId="{2B77B77E-BF08-4D13-BE83-9D44E1F2E532}" sibTransId="{DD4DE34A-352E-4727-8EDC-AED334AC5046}"/>
    <dgm:cxn modelId="{F48FE1D7-AF7E-484C-A2C9-997EDB900A89}" type="presOf" srcId="{4DF98E8B-0732-4685-B998-56F514A1CD61}" destId="{5B54FD52-8D62-8B40-AB54-8D29AEB2391C}" srcOrd="0" destOrd="0" presId="urn:microsoft.com/office/officeart/2008/layout/LinedList"/>
    <dgm:cxn modelId="{288335E9-A193-43F1-AD56-16503C7CDD61}" srcId="{B8E99BEB-EE2A-4C02-A2C3-8467E25AB4B8}" destId="{E7BEEBD1-D616-4ABC-9D3A-76B14A7582B0}" srcOrd="1" destOrd="0" parTransId="{078FC444-59AF-4C1C-8749-2240035C089C}" sibTransId="{30172D5C-E449-4AC8-BF88-FA86659C8E82}"/>
    <dgm:cxn modelId="{04E0B4FD-663B-F14D-B844-965F81F3228B}" type="presOf" srcId="{E7BEEBD1-D616-4ABC-9D3A-76B14A7582B0}" destId="{30AB1056-5451-BC4D-8960-A891BCB8B899}" srcOrd="0" destOrd="0" presId="urn:microsoft.com/office/officeart/2008/layout/LinedList"/>
    <dgm:cxn modelId="{91ACF2A3-1D09-D447-9E31-A00C199EC0D4}" type="presParOf" srcId="{E043C52B-017B-1A40-BAEF-BA1233471B38}" destId="{2011C75B-032C-7D45-9BEA-BA8D9EE95906}" srcOrd="0" destOrd="0" presId="urn:microsoft.com/office/officeart/2008/layout/LinedList"/>
    <dgm:cxn modelId="{110D0208-DA3E-1F46-BE50-C7981A5892F8}" type="presParOf" srcId="{E043C52B-017B-1A40-BAEF-BA1233471B38}" destId="{ADB66CF6-67DA-B047-895F-4950B86A5038}" srcOrd="1" destOrd="0" presId="urn:microsoft.com/office/officeart/2008/layout/LinedList"/>
    <dgm:cxn modelId="{5B8872D9-EC13-544E-B9E7-54A9563E2D57}" type="presParOf" srcId="{ADB66CF6-67DA-B047-895F-4950B86A5038}" destId="{5B54FD52-8D62-8B40-AB54-8D29AEB2391C}" srcOrd="0" destOrd="0" presId="urn:microsoft.com/office/officeart/2008/layout/LinedList"/>
    <dgm:cxn modelId="{7611C335-6FA7-A24D-A9D3-F85626588B08}" type="presParOf" srcId="{ADB66CF6-67DA-B047-895F-4950B86A5038}" destId="{8E77C1B4-DCAA-B349-B1E0-96DCB6A738B9}" srcOrd="1" destOrd="0" presId="urn:microsoft.com/office/officeart/2008/layout/LinedList"/>
    <dgm:cxn modelId="{FBCE964B-29F5-3944-8F01-E69E9439A958}" type="presParOf" srcId="{E043C52B-017B-1A40-BAEF-BA1233471B38}" destId="{ED1D2270-BFC1-5547-86C8-06379A1F825E}" srcOrd="2" destOrd="0" presId="urn:microsoft.com/office/officeart/2008/layout/LinedList"/>
    <dgm:cxn modelId="{7868FCAA-B967-FD41-802D-01F51F8184FD}" type="presParOf" srcId="{E043C52B-017B-1A40-BAEF-BA1233471B38}" destId="{E25E3E8A-C9EE-1D4C-98F8-6AE5E5349E74}" srcOrd="3" destOrd="0" presId="urn:microsoft.com/office/officeart/2008/layout/LinedList"/>
    <dgm:cxn modelId="{75292875-1FFE-9D47-BD7A-1DFF19D4AE76}" type="presParOf" srcId="{E25E3E8A-C9EE-1D4C-98F8-6AE5E5349E74}" destId="{30AB1056-5451-BC4D-8960-A891BCB8B899}" srcOrd="0" destOrd="0" presId="urn:microsoft.com/office/officeart/2008/layout/LinedList"/>
    <dgm:cxn modelId="{A7A96E4C-680A-3E41-9320-75C7F99F367F}" type="presParOf" srcId="{E25E3E8A-C9EE-1D4C-98F8-6AE5E5349E74}" destId="{601B37A9-3105-4944-8342-CB4EB93B21BB}" srcOrd="1" destOrd="0" presId="urn:microsoft.com/office/officeart/2008/layout/LinedList"/>
    <dgm:cxn modelId="{2388597B-FB88-4549-890B-043FFBA228A4}" type="presParOf" srcId="{E043C52B-017B-1A40-BAEF-BA1233471B38}" destId="{EA0B8416-D983-EB47-A9AD-8EBCF3591BA5}" srcOrd="4" destOrd="0" presId="urn:microsoft.com/office/officeart/2008/layout/LinedList"/>
    <dgm:cxn modelId="{0274B7D7-60BF-0F49-9B97-41C5BCC22F85}" type="presParOf" srcId="{E043C52B-017B-1A40-BAEF-BA1233471B38}" destId="{0AB640A2-08EC-6746-90C8-38663F0C6229}" srcOrd="5" destOrd="0" presId="urn:microsoft.com/office/officeart/2008/layout/LinedList"/>
    <dgm:cxn modelId="{B3ED0058-4B86-1742-9F7B-998C5735784C}" type="presParOf" srcId="{0AB640A2-08EC-6746-90C8-38663F0C6229}" destId="{953C3F37-ECB0-834F-9915-F0313E50F8F5}" srcOrd="0" destOrd="0" presId="urn:microsoft.com/office/officeart/2008/layout/LinedList"/>
    <dgm:cxn modelId="{DF1440AC-F05B-9845-8E78-42DC4B5192DF}" type="presParOf" srcId="{0AB640A2-08EC-6746-90C8-38663F0C6229}" destId="{96F6F5D9-1281-6348-9B7A-05DD31B65683}" srcOrd="1" destOrd="0" presId="urn:microsoft.com/office/officeart/2008/layout/LinedList"/>
    <dgm:cxn modelId="{0C889614-443A-7347-8EB9-4AD4C57BCCB2}" type="presParOf" srcId="{E043C52B-017B-1A40-BAEF-BA1233471B38}" destId="{F3F2B3BB-6BA4-4D4D-AADC-59FAA8A4C36D}" srcOrd="6" destOrd="0" presId="urn:microsoft.com/office/officeart/2008/layout/LinedList"/>
    <dgm:cxn modelId="{E50E0076-001A-424B-90F9-7467DCF38D3C}" type="presParOf" srcId="{E043C52B-017B-1A40-BAEF-BA1233471B38}" destId="{120742D4-B8F7-2047-A7D4-0AA9ED4C1AB7}" srcOrd="7" destOrd="0" presId="urn:microsoft.com/office/officeart/2008/layout/LinedList"/>
    <dgm:cxn modelId="{C184A22E-F8F2-3941-840F-191518174024}" type="presParOf" srcId="{120742D4-B8F7-2047-A7D4-0AA9ED4C1AB7}" destId="{50826749-0307-3B48-A3EB-8B14288AA6F1}" srcOrd="0" destOrd="0" presId="urn:microsoft.com/office/officeart/2008/layout/LinedList"/>
    <dgm:cxn modelId="{D5731F3F-FBAF-EF4F-AE3D-6AD333E6D6ED}" type="presParOf" srcId="{120742D4-B8F7-2047-A7D4-0AA9ED4C1AB7}" destId="{D594663B-ED38-8643-896F-A654F33D5EC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CD0BE1-E9C9-4C79-89E0-E3182E24476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D5CB54A-6FAD-46EE-8116-3AFBEFE98125}">
      <dgm:prSet/>
      <dgm:spPr/>
      <dgm:t>
        <a:bodyPr/>
        <a:lstStyle/>
        <a:p>
          <a:r>
            <a:rPr lang="en-GB"/>
            <a:t>C2 and V3 domains these domains contain nucleotide sequences with sufficient variability to distinguish between strains, a feature essential for establishing HIV transmission linkage, </a:t>
          </a:r>
          <a:endParaRPr lang="en-US"/>
        </a:p>
      </dgm:t>
    </dgm:pt>
    <dgm:pt modelId="{9B156757-E0F1-4EDA-A125-D706BCC70052}" type="parTrans" cxnId="{658323E2-EE71-4B5A-B9D5-622920923011}">
      <dgm:prSet/>
      <dgm:spPr/>
      <dgm:t>
        <a:bodyPr/>
        <a:lstStyle/>
        <a:p>
          <a:endParaRPr lang="en-US"/>
        </a:p>
      </dgm:t>
    </dgm:pt>
    <dgm:pt modelId="{02283DF6-BDFA-45C2-A8C2-E01B0BA1013D}" type="sibTrans" cxnId="{658323E2-EE71-4B5A-B9D5-622920923011}">
      <dgm:prSet/>
      <dgm:spPr/>
      <dgm:t>
        <a:bodyPr/>
        <a:lstStyle/>
        <a:p>
          <a:endParaRPr lang="en-US"/>
        </a:p>
      </dgm:t>
    </dgm:pt>
    <dgm:pt modelId="{9780318A-9237-412D-AC71-76862B93E0CB}">
      <dgm:prSet/>
      <dgm:spPr/>
      <dgm:t>
        <a:bodyPr/>
        <a:lstStyle/>
        <a:p>
          <a:r>
            <a:rPr lang="en-GB"/>
            <a:t>C2-V3 sequences have been used in previous studies of epidemiologically linked infections (2, 11, 12, 14) </a:t>
          </a:r>
          <a:endParaRPr lang="en-US"/>
        </a:p>
      </dgm:t>
    </dgm:pt>
    <dgm:pt modelId="{D2D7A96D-B20E-4E84-8380-3EEED83393A2}" type="parTrans" cxnId="{596BBE60-537E-4C75-9C85-5770FB54B01F}">
      <dgm:prSet/>
      <dgm:spPr/>
      <dgm:t>
        <a:bodyPr/>
        <a:lstStyle/>
        <a:p>
          <a:endParaRPr lang="en-US"/>
        </a:p>
      </dgm:t>
    </dgm:pt>
    <dgm:pt modelId="{DADC4C05-CF2E-45A5-8B5B-DA7B1149C63E}" type="sibTrans" cxnId="{596BBE60-537E-4C75-9C85-5770FB54B01F}">
      <dgm:prSet/>
      <dgm:spPr/>
      <dgm:t>
        <a:bodyPr/>
        <a:lstStyle/>
        <a:p>
          <a:endParaRPr lang="en-US"/>
        </a:p>
      </dgm:t>
    </dgm:pt>
    <dgm:pt modelId="{023F03F6-9484-4B16-803D-EB2BDF29B306}">
      <dgm:prSet/>
      <dgm:spPr/>
      <dgm:t>
        <a:bodyPr/>
        <a:lstStyle/>
        <a:p>
          <a:r>
            <a:rPr lang="en-GB" dirty="0"/>
            <a:t>The HIV Sequence Database (3) contains a relative abundance of C2-V3 sequences for comparative purposes.</a:t>
          </a:r>
          <a:endParaRPr lang="en-US" dirty="0"/>
        </a:p>
      </dgm:t>
    </dgm:pt>
    <dgm:pt modelId="{8CF1AD4B-5C33-4C1C-A8CD-EA7DB4E3DA1C}" type="parTrans" cxnId="{62A3785F-F02D-4D95-A468-939AEC23EE07}">
      <dgm:prSet/>
      <dgm:spPr/>
      <dgm:t>
        <a:bodyPr/>
        <a:lstStyle/>
        <a:p>
          <a:endParaRPr lang="en-US"/>
        </a:p>
      </dgm:t>
    </dgm:pt>
    <dgm:pt modelId="{25978475-8032-4F32-B9FA-FE5443D1E4B2}" type="sibTrans" cxnId="{62A3785F-F02D-4D95-A468-939AEC23EE07}">
      <dgm:prSet/>
      <dgm:spPr/>
      <dgm:t>
        <a:bodyPr/>
        <a:lstStyle/>
        <a:p>
          <a:endParaRPr lang="en-US"/>
        </a:p>
      </dgm:t>
    </dgm:pt>
    <dgm:pt modelId="{98823B80-B28D-3B4C-A6F2-92C08C17C77C}" type="pres">
      <dgm:prSet presAssocID="{0DCD0BE1-E9C9-4C79-89E0-E3182E24476F}" presName="vert0" presStyleCnt="0">
        <dgm:presLayoutVars>
          <dgm:dir/>
          <dgm:animOne val="branch"/>
          <dgm:animLvl val="lvl"/>
        </dgm:presLayoutVars>
      </dgm:prSet>
      <dgm:spPr/>
    </dgm:pt>
    <dgm:pt modelId="{56466283-1880-6446-8C7D-C468FF98C428}" type="pres">
      <dgm:prSet presAssocID="{3D5CB54A-6FAD-46EE-8116-3AFBEFE98125}" presName="thickLine" presStyleLbl="alignNode1" presStyleIdx="0" presStyleCnt="3"/>
      <dgm:spPr/>
    </dgm:pt>
    <dgm:pt modelId="{34453F36-B43C-DC41-9057-454BB3139E30}" type="pres">
      <dgm:prSet presAssocID="{3D5CB54A-6FAD-46EE-8116-3AFBEFE98125}" presName="horz1" presStyleCnt="0"/>
      <dgm:spPr/>
    </dgm:pt>
    <dgm:pt modelId="{0871A619-CF2C-364D-B823-748879B0589C}" type="pres">
      <dgm:prSet presAssocID="{3D5CB54A-6FAD-46EE-8116-3AFBEFE98125}" presName="tx1" presStyleLbl="revTx" presStyleIdx="0" presStyleCnt="3"/>
      <dgm:spPr/>
    </dgm:pt>
    <dgm:pt modelId="{9DD8A25C-5861-6946-90A5-1A998FBA4593}" type="pres">
      <dgm:prSet presAssocID="{3D5CB54A-6FAD-46EE-8116-3AFBEFE98125}" presName="vert1" presStyleCnt="0"/>
      <dgm:spPr/>
    </dgm:pt>
    <dgm:pt modelId="{84CE8763-ADB4-754C-8712-58DB71C9245C}" type="pres">
      <dgm:prSet presAssocID="{9780318A-9237-412D-AC71-76862B93E0CB}" presName="thickLine" presStyleLbl="alignNode1" presStyleIdx="1" presStyleCnt="3"/>
      <dgm:spPr/>
    </dgm:pt>
    <dgm:pt modelId="{23CE0083-DF9F-F447-8EA5-B91A09A8C2FE}" type="pres">
      <dgm:prSet presAssocID="{9780318A-9237-412D-AC71-76862B93E0CB}" presName="horz1" presStyleCnt="0"/>
      <dgm:spPr/>
    </dgm:pt>
    <dgm:pt modelId="{6FE55638-B5BA-9143-9A66-8760DB71AC2A}" type="pres">
      <dgm:prSet presAssocID="{9780318A-9237-412D-AC71-76862B93E0CB}" presName="tx1" presStyleLbl="revTx" presStyleIdx="1" presStyleCnt="3"/>
      <dgm:spPr/>
    </dgm:pt>
    <dgm:pt modelId="{3696D81F-2AC1-B845-B888-342B09CCAD26}" type="pres">
      <dgm:prSet presAssocID="{9780318A-9237-412D-AC71-76862B93E0CB}" presName="vert1" presStyleCnt="0"/>
      <dgm:spPr/>
    </dgm:pt>
    <dgm:pt modelId="{2C8FE6F4-0C14-C44F-B1B6-4802628D8420}" type="pres">
      <dgm:prSet presAssocID="{023F03F6-9484-4B16-803D-EB2BDF29B306}" presName="thickLine" presStyleLbl="alignNode1" presStyleIdx="2" presStyleCnt="3"/>
      <dgm:spPr/>
    </dgm:pt>
    <dgm:pt modelId="{0DBB4508-0B32-9D42-B44C-B94462816833}" type="pres">
      <dgm:prSet presAssocID="{023F03F6-9484-4B16-803D-EB2BDF29B306}" presName="horz1" presStyleCnt="0"/>
      <dgm:spPr/>
    </dgm:pt>
    <dgm:pt modelId="{FF6EB286-5E6C-564D-9390-15A0DB04C4EC}" type="pres">
      <dgm:prSet presAssocID="{023F03F6-9484-4B16-803D-EB2BDF29B306}" presName="tx1" presStyleLbl="revTx" presStyleIdx="2" presStyleCnt="3"/>
      <dgm:spPr/>
    </dgm:pt>
    <dgm:pt modelId="{543454BF-04CC-5E43-A3DF-BB44E9A15602}" type="pres">
      <dgm:prSet presAssocID="{023F03F6-9484-4B16-803D-EB2BDF29B306}" presName="vert1" presStyleCnt="0"/>
      <dgm:spPr/>
    </dgm:pt>
  </dgm:ptLst>
  <dgm:cxnLst>
    <dgm:cxn modelId="{62A3785F-F02D-4D95-A468-939AEC23EE07}" srcId="{0DCD0BE1-E9C9-4C79-89E0-E3182E24476F}" destId="{023F03F6-9484-4B16-803D-EB2BDF29B306}" srcOrd="2" destOrd="0" parTransId="{8CF1AD4B-5C33-4C1C-A8CD-EA7DB4E3DA1C}" sibTransId="{25978475-8032-4F32-B9FA-FE5443D1E4B2}"/>
    <dgm:cxn modelId="{596BBE60-537E-4C75-9C85-5770FB54B01F}" srcId="{0DCD0BE1-E9C9-4C79-89E0-E3182E24476F}" destId="{9780318A-9237-412D-AC71-76862B93E0CB}" srcOrd="1" destOrd="0" parTransId="{D2D7A96D-B20E-4E84-8380-3EEED83393A2}" sibTransId="{DADC4C05-CF2E-45A5-8B5B-DA7B1149C63E}"/>
    <dgm:cxn modelId="{D794596B-A157-C441-A4AB-B3EED3F4DA4F}" type="presOf" srcId="{0DCD0BE1-E9C9-4C79-89E0-E3182E24476F}" destId="{98823B80-B28D-3B4C-A6F2-92C08C17C77C}" srcOrd="0" destOrd="0" presId="urn:microsoft.com/office/officeart/2008/layout/LinedList"/>
    <dgm:cxn modelId="{CB811C6E-DAC3-9E46-9411-5D5186C66890}" type="presOf" srcId="{023F03F6-9484-4B16-803D-EB2BDF29B306}" destId="{FF6EB286-5E6C-564D-9390-15A0DB04C4EC}" srcOrd="0" destOrd="0" presId="urn:microsoft.com/office/officeart/2008/layout/LinedList"/>
    <dgm:cxn modelId="{A85F317E-B7BF-4844-86D3-BD2991664F23}" type="presOf" srcId="{9780318A-9237-412D-AC71-76862B93E0CB}" destId="{6FE55638-B5BA-9143-9A66-8760DB71AC2A}" srcOrd="0" destOrd="0" presId="urn:microsoft.com/office/officeart/2008/layout/LinedList"/>
    <dgm:cxn modelId="{06D8C784-906D-0B4A-A004-6EBE96E6E60E}" type="presOf" srcId="{3D5CB54A-6FAD-46EE-8116-3AFBEFE98125}" destId="{0871A619-CF2C-364D-B823-748879B0589C}" srcOrd="0" destOrd="0" presId="urn:microsoft.com/office/officeart/2008/layout/LinedList"/>
    <dgm:cxn modelId="{658323E2-EE71-4B5A-B9D5-622920923011}" srcId="{0DCD0BE1-E9C9-4C79-89E0-E3182E24476F}" destId="{3D5CB54A-6FAD-46EE-8116-3AFBEFE98125}" srcOrd="0" destOrd="0" parTransId="{9B156757-E0F1-4EDA-A125-D706BCC70052}" sibTransId="{02283DF6-BDFA-45C2-A8C2-E01B0BA1013D}"/>
    <dgm:cxn modelId="{9C72FC21-98FE-C040-9CEC-4026619BFB0E}" type="presParOf" srcId="{98823B80-B28D-3B4C-A6F2-92C08C17C77C}" destId="{56466283-1880-6446-8C7D-C468FF98C428}" srcOrd="0" destOrd="0" presId="urn:microsoft.com/office/officeart/2008/layout/LinedList"/>
    <dgm:cxn modelId="{141A8EB4-1CCB-8E4A-A8FC-D19D2458A5A4}" type="presParOf" srcId="{98823B80-B28D-3B4C-A6F2-92C08C17C77C}" destId="{34453F36-B43C-DC41-9057-454BB3139E30}" srcOrd="1" destOrd="0" presId="urn:microsoft.com/office/officeart/2008/layout/LinedList"/>
    <dgm:cxn modelId="{15574147-29F7-764F-8020-FE7939045D54}" type="presParOf" srcId="{34453F36-B43C-DC41-9057-454BB3139E30}" destId="{0871A619-CF2C-364D-B823-748879B0589C}" srcOrd="0" destOrd="0" presId="urn:microsoft.com/office/officeart/2008/layout/LinedList"/>
    <dgm:cxn modelId="{43440EDD-112C-E342-980E-74E55C5D7E5E}" type="presParOf" srcId="{34453F36-B43C-DC41-9057-454BB3139E30}" destId="{9DD8A25C-5861-6946-90A5-1A998FBA4593}" srcOrd="1" destOrd="0" presId="urn:microsoft.com/office/officeart/2008/layout/LinedList"/>
    <dgm:cxn modelId="{EC327084-7903-404E-B11A-8BE574B3DD84}" type="presParOf" srcId="{98823B80-B28D-3B4C-A6F2-92C08C17C77C}" destId="{84CE8763-ADB4-754C-8712-58DB71C9245C}" srcOrd="2" destOrd="0" presId="urn:microsoft.com/office/officeart/2008/layout/LinedList"/>
    <dgm:cxn modelId="{9510E1E2-7C15-4F4B-B513-6656A6543F7C}" type="presParOf" srcId="{98823B80-B28D-3B4C-A6F2-92C08C17C77C}" destId="{23CE0083-DF9F-F447-8EA5-B91A09A8C2FE}" srcOrd="3" destOrd="0" presId="urn:microsoft.com/office/officeart/2008/layout/LinedList"/>
    <dgm:cxn modelId="{53CC0153-A549-0E4A-BFAF-53EF7A206E89}" type="presParOf" srcId="{23CE0083-DF9F-F447-8EA5-B91A09A8C2FE}" destId="{6FE55638-B5BA-9143-9A66-8760DB71AC2A}" srcOrd="0" destOrd="0" presId="urn:microsoft.com/office/officeart/2008/layout/LinedList"/>
    <dgm:cxn modelId="{890DD290-AAE1-8045-80E1-D6DE4DF277CA}" type="presParOf" srcId="{23CE0083-DF9F-F447-8EA5-B91A09A8C2FE}" destId="{3696D81F-2AC1-B845-B888-342B09CCAD26}" srcOrd="1" destOrd="0" presId="urn:microsoft.com/office/officeart/2008/layout/LinedList"/>
    <dgm:cxn modelId="{60D2CE35-0032-CD46-B54F-8FCA1E6872C5}" type="presParOf" srcId="{98823B80-B28D-3B4C-A6F2-92C08C17C77C}" destId="{2C8FE6F4-0C14-C44F-B1B6-4802628D8420}" srcOrd="4" destOrd="0" presId="urn:microsoft.com/office/officeart/2008/layout/LinedList"/>
    <dgm:cxn modelId="{20FF1917-4278-F846-82F8-154A6B8E0CC7}" type="presParOf" srcId="{98823B80-B28D-3B4C-A6F2-92C08C17C77C}" destId="{0DBB4508-0B32-9D42-B44C-B94462816833}" srcOrd="5" destOrd="0" presId="urn:microsoft.com/office/officeart/2008/layout/LinedList"/>
    <dgm:cxn modelId="{E2C2F887-C160-1742-A1D1-46ABCD433753}" type="presParOf" srcId="{0DBB4508-0B32-9D42-B44C-B94462816833}" destId="{FF6EB286-5E6C-564D-9390-15A0DB04C4EC}" srcOrd="0" destOrd="0" presId="urn:microsoft.com/office/officeart/2008/layout/LinedList"/>
    <dgm:cxn modelId="{BB0F8676-5461-3E42-A3F8-03360EE5DF10}" type="presParOf" srcId="{0DBB4508-0B32-9D42-B44C-B94462816833}" destId="{543454BF-04CC-5E43-A3DF-BB44E9A1560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14573-33E3-4DDD-B472-A2954A3E0ED1}">
      <dsp:nvSpPr>
        <dsp:cNvPr id="0" name=""/>
        <dsp:cNvSpPr/>
      </dsp:nvSpPr>
      <dsp:spPr>
        <a:xfrm>
          <a:off x="0" y="551"/>
          <a:ext cx="10220325" cy="129150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DA906D-EFAC-4228-9316-07335956C247}">
      <dsp:nvSpPr>
        <dsp:cNvPr id="0" name=""/>
        <dsp:cNvSpPr/>
      </dsp:nvSpPr>
      <dsp:spPr>
        <a:xfrm>
          <a:off x="390679" y="291140"/>
          <a:ext cx="710326" cy="710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A31073-98A9-4733-9988-29CA08309BC0}">
      <dsp:nvSpPr>
        <dsp:cNvPr id="0" name=""/>
        <dsp:cNvSpPr/>
      </dsp:nvSpPr>
      <dsp:spPr>
        <a:xfrm>
          <a:off x="1491686" y="551"/>
          <a:ext cx="8728638" cy="1291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684" tIns="136684" rIns="136684" bIns="136684" numCol="1" spcCol="1270" anchor="ctr" anchorCtr="0">
          <a:noAutofit/>
        </a:bodyPr>
        <a:lstStyle/>
        <a:p>
          <a:pPr marL="0" lvl="0" indent="0" algn="l" defTabSz="1111250">
            <a:lnSpc>
              <a:spcPct val="90000"/>
            </a:lnSpc>
            <a:spcBef>
              <a:spcPct val="0"/>
            </a:spcBef>
            <a:spcAft>
              <a:spcPct val="35000"/>
            </a:spcAft>
            <a:buNone/>
          </a:pPr>
          <a:r>
            <a:rPr lang="en-DK" sz="2500" kern="1200"/>
            <a:t>The next chapther of the course</a:t>
          </a:r>
          <a:endParaRPr lang="en-US" sz="2500" kern="1200"/>
        </a:p>
      </dsp:txBody>
      <dsp:txXfrm>
        <a:off x="1491686" y="551"/>
        <a:ext cx="8728638" cy="1291503"/>
      </dsp:txXfrm>
    </dsp:sp>
    <dsp:sp modelId="{83BD9440-8A24-4892-83A9-2FE429FC8004}">
      <dsp:nvSpPr>
        <dsp:cNvPr id="0" name=""/>
        <dsp:cNvSpPr/>
      </dsp:nvSpPr>
      <dsp:spPr>
        <a:xfrm>
          <a:off x="0" y="1614931"/>
          <a:ext cx="10220325" cy="129150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79FA3-7FC1-477A-989C-BFBF20DA081D}">
      <dsp:nvSpPr>
        <dsp:cNvPr id="0" name=""/>
        <dsp:cNvSpPr/>
      </dsp:nvSpPr>
      <dsp:spPr>
        <a:xfrm>
          <a:off x="390679" y="1905519"/>
          <a:ext cx="710326" cy="710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FA4DBB-F068-4D3D-81E5-BBA1822A3790}">
      <dsp:nvSpPr>
        <dsp:cNvPr id="0" name=""/>
        <dsp:cNvSpPr/>
      </dsp:nvSpPr>
      <dsp:spPr>
        <a:xfrm>
          <a:off x="1491686" y="1614931"/>
          <a:ext cx="8728638" cy="1291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684" tIns="136684" rIns="136684" bIns="136684" numCol="1" spcCol="1270" anchor="ctr" anchorCtr="0">
          <a:noAutofit/>
        </a:bodyPr>
        <a:lstStyle/>
        <a:p>
          <a:pPr marL="0" lvl="0" indent="0" algn="l" defTabSz="1111250">
            <a:lnSpc>
              <a:spcPct val="90000"/>
            </a:lnSpc>
            <a:spcBef>
              <a:spcPct val="0"/>
            </a:spcBef>
            <a:spcAft>
              <a:spcPct val="35000"/>
            </a:spcAft>
            <a:buNone/>
          </a:pPr>
          <a:r>
            <a:rPr lang="en-DK" sz="2500" kern="1200"/>
            <a:t>Very cool way to model genetics</a:t>
          </a:r>
          <a:endParaRPr lang="en-US" sz="2500" kern="1200"/>
        </a:p>
      </dsp:txBody>
      <dsp:txXfrm>
        <a:off x="1491686" y="1614931"/>
        <a:ext cx="8728638" cy="1291503"/>
      </dsp:txXfrm>
    </dsp:sp>
    <dsp:sp modelId="{B840A3EF-4B1C-47C8-9F5D-14954F737913}">
      <dsp:nvSpPr>
        <dsp:cNvPr id="0" name=""/>
        <dsp:cNvSpPr/>
      </dsp:nvSpPr>
      <dsp:spPr>
        <a:xfrm>
          <a:off x="0" y="3229310"/>
          <a:ext cx="10220325" cy="129150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D994D8-3D94-4E0B-A74E-E13DEB621C12}">
      <dsp:nvSpPr>
        <dsp:cNvPr id="0" name=""/>
        <dsp:cNvSpPr/>
      </dsp:nvSpPr>
      <dsp:spPr>
        <a:xfrm>
          <a:off x="390679" y="3519898"/>
          <a:ext cx="710326" cy="710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185469-31B5-4762-ACF1-FB6E3BF28C81}">
      <dsp:nvSpPr>
        <dsp:cNvPr id="0" name=""/>
        <dsp:cNvSpPr/>
      </dsp:nvSpPr>
      <dsp:spPr>
        <a:xfrm>
          <a:off x="1491686" y="3229310"/>
          <a:ext cx="8728638" cy="1291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684" tIns="136684" rIns="136684" bIns="136684" numCol="1" spcCol="1270" anchor="ctr" anchorCtr="0">
          <a:noAutofit/>
        </a:bodyPr>
        <a:lstStyle/>
        <a:p>
          <a:pPr marL="0" lvl="0" indent="0" algn="l" defTabSz="1111250">
            <a:lnSpc>
              <a:spcPct val="90000"/>
            </a:lnSpc>
            <a:spcBef>
              <a:spcPct val="0"/>
            </a:spcBef>
            <a:spcAft>
              <a:spcPct val="35000"/>
            </a:spcAft>
            <a:buNone/>
          </a:pPr>
          <a:r>
            <a:rPr lang="en-DK" sz="2500" kern="1200"/>
            <a:t>Based on probability theory</a:t>
          </a:r>
          <a:endParaRPr lang="en-US" sz="2500" kern="1200"/>
        </a:p>
      </dsp:txBody>
      <dsp:txXfrm>
        <a:off x="1491686" y="3229310"/>
        <a:ext cx="8728638" cy="1291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1C75B-032C-7D45-9BEA-BA8D9EE95906}">
      <dsp:nvSpPr>
        <dsp:cNvPr id="0" name=""/>
        <dsp:cNvSpPr/>
      </dsp:nvSpPr>
      <dsp:spPr>
        <a:xfrm>
          <a:off x="0" y="0"/>
          <a:ext cx="1022032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54FD52-8D62-8B40-AB54-8D29AEB2391C}">
      <dsp:nvSpPr>
        <dsp:cNvPr id="0" name=""/>
        <dsp:cNvSpPr/>
      </dsp:nvSpPr>
      <dsp:spPr>
        <a:xfrm>
          <a:off x="0" y="0"/>
          <a:ext cx="10220325" cy="984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Duration of infection</a:t>
          </a:r>
          <a:endParaRPr lang="en-US" sz="2400" kern="1200" dirty="0"/>
        </a:p>
      </dsp:txBody>
      <dsp:txXfrm>
        <a:off x="0" y="0"/>
        <a:ext cx="10220325" cy="984371"/>
      </dsp:txXfrm>
    </dsp:sp>
    <dsp:sp modelId="{ED1D2270-BFC1-5547-86C8-06379A1F825E}">
      <dsp:nvSpPr>
        <dsp:cNvPr id="0" name=""/>
        <dsp:cNvSpPr/>
      </dsp:nvSpPr>
      <dsp:spPr>
        <a:xfrm>
          <a:off x="0" y="984371"/>
          <a:ext cx="1022032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AB1056-5451-BC4D-8960-A891BCB8B899}">
      <dsp:nvSpPr>
        <dsp:cNvPr id="0" name=""/>
        <dsp:cNvSpPr/>
      </dsp:nvSpPr>
      <dsp:spPr>
        <a:xfrm>
          <a:off x="0" y="984371"/>
          <a:ext cx="10220325" cy="984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Host immune pressure </a:t>
          </a:r>
          <a:endParaRPr lang="en-US" sz="2400" kern="1200" dirty="0"/>
        </a:p>
      </dsp:txBody>
      <dsp:txXfrm>
        <a:off x="0" y="984371"/>
        <a:ext cx="10220325" cy="984371"/>
      </dsp:txXfrm>
    </dsp:sp>
    <dsp:sp modelId="{EA0B8416-D983-EB47-A9AD-8EBCF3591BA5}">
      <dsp:nvSpPr>
        <dsp:cNvPr id="0" name=""/>
        <dsp:cNvSpPr/>
      </dsp:nvSpPr>
      <dsp:spPr>
        <a:xfrm>
          <a:off x="0" y="1968742"/>
          <a:ext cx="1022032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3C3F37-ECB0-834F-9915-F0313E50F8F5}">
      <dsp:nvSpPr>
        <dsp:cNvPr id="0" name=""/>
        <dsp:cNvSpPr/>
      </dsp:nvSpPr>
      <dsp:spPr>
        <a:xfrm>
          <a:off x="0" y="1968742"/>
          <a:ext cx="10220325" cy="984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Disease stage</a:t>
          </a:r>
          <a:endParaRPr lang="en-US" sz="2400" kern="1200" dirty="0"/>
        </a:p>
      </dsp:txBody>
      <dsp:txXfrm>
        <a:off x="0" y="1968742"/>
        <a:ext cx="10220325" cy="984371"/>
      </dsp:txXfrm>
    </dsp:sp>
    <dsp:sp modelId="{F3F2B3BB-6BA4-4D4D-AADC-59FAA8A4C36D}">
      <dsp:nvSpPr>
        <dsp:cNvPr id="0" name=""/>
        <dsp:cNvSpPr/>
      </dsp:nvSpPr>
      <dsp:spPr>
        <a:xfrm>
          <a:off x="0" y="2953113"/>
          <a:ext cx="1022032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826749-0307-3B48-A3EB-8B14288AA6F1}">
      <dsp:nvSpPr>
        <dsp:cNvPr id="0" name=""/>
        <dsp:cNvSpPr/>
      </dsp:nvSpPr>
      <dsp:spPr>
        <a:xfrm>
          <a:off x="0" y="2953113"/>
          <a:ext cx="10220325" cy="984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Therapy</a:t>
          </a:r>
        </a:p>
        <a:p>
          <a:pPr marL="0" lvl="0" indent="0" algn="l" defTabSz="1066800">
            <a:lnSpc>
              <a:spcPct val="90000"/>
            </a:lnSpc>
            <a:spcBef>
              <a:spcPct val="0"/>
            </a:spcBef>
            <a:spcAft>
              <a:spcPct val="35000"/>
            </a:spcAft>
            <a:buNone/>
          </a:pPr>
          <a:r>
            <a:rPr lang="en-GB" sz="2400" kern="1200" dirty="0"/>
            <a:t>Possibly others </a:t>
          </a:r>
          <a:endParaRPr lang="en-US" sz="2400" kern="1200" dirty="0"/>
        </a:p>
      </dsp:txBody>
      <dsp:txXfrm>
        <a:off x="0" y="2953113"/>
        <a:ext cx="10220325" cy="984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66283-1880-6446-8C7D-C468FF98C428}">
      <dsp:nvSpPr>
        <dsp:cNvPr id="0" name=""/>
        <dsp:cNvSpPr/>
      </dsp:nvSpPr>
      <dsp:spPr>
        <a:xfrm>
          <a:off x="0" y="1922"/>
          <a:ext cx="1022032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71A619-CF2C-364D-B823-748879B0589C}">
      <dsp:nvSpPr>
        <dsp:cNvPr id="0" name=""/>
        <dsp:cNvSpPr/>
      </dsp:nvSpPr>
      <dsp:spPr>
        <a:xfrm>
          <a:off x="0" y="1922"/>
          <a:ext cx="10220325" cy="1311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C2 and V3 domains these domains contain nucleotide sequences with sufficient variability to distinguish between strains, a feature essential for establishing HIV transmission linkage, </a:t>
          </a:r>
          <a:endParaRPr lang="en-US" sz="2700" kern="1200"/>
        </a:p>
      </dsp:txBody>
      <dsp:txXfrm>
        <a:off x="0" y="1922"/>
        <a:ext cx="10220325" cy="1311212"/>
      </dsp:txXfrm>
    </dsp:sp>
    <dsp:sp modelId="{84CE8763-ADB4-754C-8712-58DB71C9245C}">
      <dsp:nvSpPr>
        <dsp:cNvPr id="0" name=""/>
        <dsp:cNvSpPr/>
      </dsp:nvSpPr>
      <dsp:spPr>
        <a:xfrm>
          <a:off x="0" y="1313135"/>
          <a:ext cx="1022032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E55638-B5BA-9143-9A66-8760DB71AC2A}">
      <dsp:nvSpPr>
        <dsp:cNvPr id="0" name=""/>
        <dsp:cNvSpPr/>
      </dsp:nvSpPr>
      <dsp:spPr>
        <a:xfrm>
          <a:off x="0" y="1313135"/>
          <a:ext cx="10220325" cy="1311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C2-V3 sequences have been used in previous studies of epidemiologically linked infections (2, 11, 12, 14) </a:t>
          </a:r>
          <a:endParaRPr lang="en-US" sz="2700" kern="1200"/>
        </a:p>
      </dsp:txBody>
      <dsp:txXfrm>
        <a:off x="0" y="1313135"/>
        <a:ext cx="10220325" cy="1311212"/>
      </dsp:txXfrm>
    </dsp:sp>
    <dsp:sp modelId="{2C8FE6F4-0C14-C44F-B1B6-4802628D8420}">
      <dsp:nvSpPr>
        <dsp:cNvPr id="0" name=""/>
        <dsp:cNvSpPr/>
      </dsp:nvSpPr>
      <dsp:spPr>
        <a:xfrm>
          <a:off x="0" y="2624348"/>
          <a:ext cx="1022032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6EB286-5E6C-564D-9390-15A0DB04C4EC}">
      <dsp:nvSpPr>
        <dsp:cNvPr id="0" name=""/>
        <dsp:cNvSpPr/>
      </dsp:nvSpPr>
      <dsp:spPr>
        <a:xfrm>
          <a:off x="0" y="2624348"/>
          <a:ext cx="10220325" cy="1311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dirty="0"/>
            <a:t>The HIV Sequence Database (3) contains a relative abundance of C2-V3 sequences for comparative purposes.</a:t>
          </a:r>
          <a:endParaRPr lang="en-US" sz="2700" kern="1200" dirty="0"/>
        </a:p>
      </dsp:txBody>
      <dsp:txXfrm>
        <a:off x="0" y="2624348"/>
        <a:ext cx="10220325" cy="13112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39939"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39940"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39941"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88DF0C21-DE6B-488F-B9D9-B7FE08733B70}" type="slidenum">
              <a:rPr lang="en-GB"/>
              <a:pPr>
                <a:defRPr/>
              </a:pPr>
              <a:t>‹#›</a:t>
            </a:fld>
            <a:endParaRPr lang="en-GB" dirty="0"/>
          </a:p>
        </p:txBody>
      </p:sp>
    </p:spTree>
    <p:extLst>
      <p:ext uri="{BB962C8B-B14F-4D97-AF65-F5344CB8AC3E}">
        <p14:creationId xmlns:p14="http://schemas.microsoft.com/office/powerpoint/2010/main" val="715805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4099"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7172" name="Rectangle 4"/>
          <p:cNvSpPr>
            <a:spLocks noGrp="1" noRot="1" noChangeAspect="1" noChangeArrowheads="1" noTextEdit="1"/>
          </p:cNvSpPr>
          <p:nvPr>
            <p:ph type="sldImg" idx="2"/>
          </p:nvPr>
        </p:nvSpPr>
        <p:spPr bwMode="auto">
          <a:xfrm>
            <a:off x="92075" y="744538"/>
            <a:ext cx="6613525"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102"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4103"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72C160C3-3AB6-49C1-8001-AFDAD271EB5B}" type="slidenum">
              <a:rPr lang="en-GB"/>
              <a:pPr>
                <a:defRPr/>
              </a:pPr>
              <a:t>‹#›</a:t>
            </a:fld>
            <a:endParaRPr lang="en-GB" dirty="0"/>
          </a:p>
        </p:txBody>
      </p:sp>
    </p:spTree>
    <p:extLst>
      <p:ext uri="{BB962C8B-B14F-4D97-AF65-F5344CB8AC3E}">
        <p14:creationId xmlns:p14="http://schemas.microsoft.com/office/powerpoint/2010/main" val="2445039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U Passata" pitchFamily="34" charset="0"/>
        <a:ea typeface="+mn-ea"/>
        <a:cs typeface="Arial" charset="0"/>
      </a:defRPr>
    </a:lvl1pPr>
    <a:lvl2pPr marL="60949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2pPr>
    <a:lvl3pPr marL="1218987" algn="l" rtl="0" eaLnBrk="0" fontAlgn="base" hangingPunct="0">
      <a:spcBef>
        <a:spcPct val="30000"/>
      </a:spcBef>
      <a:spcAft>
        <a:spcPct val="0"/>
      </a:spcAft>
      <a:defRPr sz="1600" kern="1200">
        <a:solidFill>
          <a:schemeClr val="tx1"/>
        </a:solidFill>
        <a:latin typeface="AU Passata" pitchFamily="34" charset="0"/>
        <a:ea typeface="+mn-ea"/>
        <a:cs typeface="Arial" charset="0"/>
      </a:defRPr>
    </a:lvl3pPr>
    <a:lvl4pPr marL="1828480" algn="l" rtl="0" eaLnBrk="0" fontAlgn="base" hangingPunct="0">
      <a:spcBef>
        <a:spcPct val="30000"/>
      </a:spcBef>
      <a:spcAft>
        <a:spcPct val="0"/>
      </a:spcAft>
      <a:defRPr sz="1600" kern="1200">
        <a:solidFill>
          <a:schemeClr val="tx1"/>
        </a:solidFill>
        <a:latin typeface="AU Passata" pitchFamily="34" charset="0"/>
        <a:ea typeface="+mn-ea"/>
        <a:cs typeface="Arial" charset="0"/>
      </a:defRPr>
    </a:lvl4pPr>
    <a:lvl5pPr marL="243797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GB"/>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3</a:t>
            </a:fld>
            <a:endParaRPr lang="en-GB" dirty="0"/>
          </a:p>
        </p:txBody>
      </p:sp>
    </p:spTree>
    <p:extLst>
      <p:ext uri="{BB962C8B-B14F-4D97-AF65-F5344CB8AC3E}">
        <p14:creationId xmlns:p14="http://schemas.microsoft.com/office/powerpoint/2010/main" val="243216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GB"/>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16</a:t>
            </a:fld>
            <a:endParaRPr lang="en-GB" dirty="0"/>
          </a:p>
        </p:txBody>
      </p:sp>
    </p:spTree>
    <p:extLst>
      <p:ext uri="{BB962C8B-B14F-4D97-AF65-F5344CB8AC3E}">
        <p14:creationId xmlns:p14="http://schemas.microsoft.com/office/powerpoint/2010/main" val="313124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bin"/><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s">
    <p:spTree>
      <p:nvGrpSpPr>
        <p:cNvPr id="1" name=""/>
        <p:cNvGrpSpPr/>
        <p:nvPr/>
      </p:nvGrpSpPr>
      <p:grpSpPr>
        <a:xfrm>
          <a:off x="0" y="0"/>
          <a:ext cx="0" cy="0"/>
          <a:chOff x="0" y="0"/>
          <a:chExt cx="0" cy="0"/>
        </a:xfrm>
      </p:grpSpPr>
      <p:pic>
        <p:nvPicPr>
          <p:cNvPr id="54" name="Farvet baggrund"/>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a:solidFill>
            <a:schemeClr val="tx2"/>
          </a:solidFill>
        </p:spPr>
      </p:pic>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en-GB" dirty="0"/>
              <a:t>Click to edit Master title style</a:t>
            </a:r>
            <a:endParaRPr lang="en-GB"/>
          </a:p>
        </p:txBody>
      </p:sp>
      <p:sp>
        <p:nvSpPr>
          <p:cNvPr id="15" name="TextBox 14"/>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en-GB" sz="1000" baseline="0" noProof="1">
                <a:solidFill>
                  <a:schemeClr val="tx1">
                    <a:lumMod val="75000"/>
                    <a:lumOff val="25000"/>
                  </a:schemeClr>
                </a:solidFill>
              </a:rPr>
              <a:t>Ændr 2. linje eller ord til</a:t>
            </a:r>
            <a:endParaRPr lang="en-GB"/>
          </a:p>
          <a:p>
            <a:pPr algn="r">
              <a:lnSpc>
                <a:spcPct val="100000"/>
              </a:lnSpc>
            </a:pPr>
            <a:r>
              <a:rPr lang="en-GB" sz="1000" noProof="1">
                <a:solidFill>
                  <a:schemeClr val="tx1">
                    <a:lumMod val="75000"/>
                    <a:lumOff val="25000"/>
                  </a:schemeClr>
                </a:solidFill>
              </a:rPr>
              <a:t>AU Passata Bold</a:t>
            </a:r>
            <a:endParaRPr lang="en-GB" sz="4799" dirty="0"/>
          </a:p>
        </p:txBody>
      </p:sp>
      <p:sp>
        <p:nvSpPr>
          <p:cNvPr id="33"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en-GB" sz="600" cap="all" spc="40" baseline="0" dirty="0">
                <a:solidFill>
                  <a:schemeClr val="bg1"/>
                </a:solidFill>
                <a:latin typeface="AU Passata Light" pitchFamily="34" charset="0"/>
              </a:rPr>
              <a:t>Department of Molecular Biology and Genetics</a:t>
            </a:r>
          </a:p>
        </p:txBody>
      </p:sp>
      <p:sp>
        <p:nvSpPr>
          <p:cNvPr id="34"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en-GB" sz="700" b="0" cap="all" baseline="0" dirty="0">
                <a:solidFill>
                  <a:schemeClr val="bg1"/>
                </a:solidFill>
                <a:latin typeface="+mn-lt"/>
              </a:rPr>
              <a:t>19 September 2023</a:t>
            </a:r>
          </a:p>
        </p:txBody>
      </p:sp>
      <p:sp>
        <p:nvSpPr>
          <p:cNvPr id="36"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en-GB" sz="700" b="0" cap="all" baseline="0" dirty="0">
                <a:solidFill>
                  <a:schemeClr val="bg1"/>
                </a:solidFill>
                <a:latin typeface="+mn-lt"/>
              </a:rPr>
              <a:t>Ph.D Student</a:t>
            </a:r>
          </a:p>
        </p:txBody>
      </p:sp>
      <p:sp>
        <p:nvSpPr>
          <p:cNvPr id="35"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en-GB" sz="700" b="0" cap="all" baseline="0" dirty="0">
                <a:solidFill>
                  <a:schemeClr val="bg1"/>
                </a:solidFill>
                <a:latin typeface="+mn-lt"/>
              </a:rPr>
              <a:t>TA Evolutionary Thinking</a:t>
            </a:r>
          </a:p>
        </p:txBody>
      </p:sp>
      <p:sp>
        <p:nvSpPr>
          <p:cNvPr id="37"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en-GB" sz="700" b="0" cap="all" baseline="0" dirty="0">
                <a:solidFill>
                  <a:schemeClr val="bg1"/>
                </a:solidFill>
                <a:latin typeface="+mn-lt"/>
              </a:rPr>
              <a:t>Bjarke Meyer Pedersen</a:t>
            </a:r>
          </a:p>
        </p:txBody>
      </p:sp>
      <p:sp>
        <p:nvSpPr>
          <p:cNvPr id="39"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en-GB" sz="1000" b="0" i="0" u="none" strike="noStrike" cap="all" normalizeH="0" baseline="0" noProof="1">
                <a:ln>
                  <a:noFill/>
                </a:ln>
                <a:solidFill>
                  <a:schemeClr val="bg1"/>
                </a:solidFill>
                <a:effectLst/>
                <a:latin typeface="AU Passata" pitchFamily="34" charset="0"/>
              </a:rPr>
              <a:t>Aarhus
University</a:t>
            </a:r>
          </a:p>
        </p:txBody>
      </p:sp>
      <p:pic>
        <p:nvPicPr>
          <p:cNvPr id="16" name="Au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1825482939" name="SecondaryLogo"/>
          <p:cNvPicPr>
            <a:picLocks noChangeAspect="1"/>
          </p:cNvPicPr>
          <p:nvPr/>
        </p:nvPicPr>
        <p:blipFill>
          <a:blip r:embed="rId4"/>
          <a:stretch>
            <a:fillRect/>
          </a:stretch>
        </p:blipFill>
        <p:spPr>
          <a:xfrm>
            <a:off x="10206000" y="5997600"/>
            <a:ext cx="1658237" cy="558000"/>
          </a:xfrm>
          <a:prstGeom prst="rect">
            <a:avLst/>
          </a:prstGeom>
        </p:spPr>
      </p:pic>
      <p:pic>
        <p:nvPicPr>
          <p:cNvPr id="18" name="Billede stre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10"/>
          </p:nvPr>
        </p:nvSpPr>
        <p:spPr/>
        <p:txBody>
          <a:bodyPr/>
          <a:lstStyle/>
          <a:p>
            <a:fld id="{78417F83-4CBA-48F2-BAD0-783AE3701E32}" type="datetimeFigureOut">
              <a:rPr lang="en-GB" smtClean="0"/>
              <a:pPr/>
              <a:t>20/09/2023</a:t>
            </a:fld>
            <a:r>
              <a:rPr lang="en-GB" dirty="0"/>
              <a:t>19/09/2023</a:t>
            </a:r>
          </a:p>
        </p:txBody>
      </p:sp>
      <p:sp>
        <p:nvSpPr>
          <p:cNvPr id="3" name="Footer Placeholder 2" hidden="1"/>
          <p:cNvSpPr>
            <a:spLocks noGrp="1"/>
          </p:cNvSpPr>
          <p:nvPr>
            <p:ph type="ftr" sz="quarter" idx="11"/>
          </p:nvPr>
        </p:nvSpPr>
        <p:spPr/>
        <p:txBody>
          <a:bodyPr/>
          <a:lstStyle/>
          <a:p>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26532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7" name="Picture Placeholder 2"/>
          <p:cNvSpPr>
            <a:spLocks noGrp="1"/>
          </p:cNvSpPr>
          <p:nvPr>
            <p:ph type="pic" sz="quarter" idx="13" hasCustomPrompt="1"/>
          </p:nvPr>
        </p:nvSpPr>
        <p:spPr>
          <a:xfrm>
            <a:off x="316800" y="3237372"/>
            <a:ext cx="5644800" cy="2653200"/>
          </a:xfrm>
        </p:spPr>
        <p:txBody>
          <a:bodyPr/>
          <a:lstStyle>
            <a:lvl1pPr marL="0" indent="0">
              <a:buFontTx/>
              <a:buNone/>
              <a:defRPr b="0"/>
            </a:lvl1pPr>
          </a:lstStyle>
          <a:p>
            <a:r>
              <a:rPr lang="en-GB" dirty="0"/>
              <a:t>Click here and add image via Templafy Image Library</a:t>
            </a:r>
            <a:endParaRPr lang="en-GB"/>
          </a:p>
        </p:txBody>
      </p:sp>
      <p:sp>
        <p:nvSpPr>
          <p:cNvPr id="5" name="Picture Placeholder 3"/>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en-GB" dirty="0"/>
              <a:t>Click here and add image via Templafy Image Library</a:t>
            </a:r>
            <a:endParaRPr lang="en-GB"/>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8" name="Date Placeholder 7" hidden="1"/>
          <p:cNvSpPr>
            <a:spLocks noGrp="1"/>
          </p:cNvSpPr>
          <p:nvPr>
            <p:ph type="dt" sz="half" idx="14"/>
          </p:nvPr>
        </p:nvSpPr>
        <p:spPr/>
        <p:txBody>
          <a:bodyPr/>
          <a:lstStyle/>
          <a:p>
            <a:fld id="{78417F83-4CBA-48F2-BAD0-783AE3701E32}" type="datetimeFigureOut">
              <a:rPr lang="en-GB" smtClean="0"/>
              <a:pPr/>
              <a:t>20/09/2023</a:t>
            </a:fld>
            <a:r>
              <a:rPr lang="en-GB" dirty="0"/>
              <a:t>19/09/2023</a:t>
            </a:r>
          </a:p>
        </p:txBody>
      </p:sp>
      <p:sp>
        <p:nvSpPr>
          <p:cNvPr id="9" name="Footer Placeholder 8" hidden="1"/>
          <p:cNvSpPr>
            <a:spLocks noGrp="1"/>
          </p:cNvSpPr>
          <p:nvPr>
            <p:ph type="ftr" sz="quarter" idx="15"/>
          </p:nvPr>
        </p:nvSpPr>
        <p:spPr/>
        <p:txBody>
          <a:bodyPr/>
          <a:lstStyle/>
          <a:p>
            <a:endParaRPr lang="en-GB" dirty="0"/>
          </a:p>
        </p:txBody>
      </p:sp>
    </p:spTree>
    <p:extLst>
      <p:ext uri="{BB962C8B-B14F-4D97-AF65-F5344CB8AC3E}">
        <p14:creationId xmlns:p14="http://schemas.microsoft.com/office/powerpoint/2010/main" val="2260751815"/>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pictures II">
    <p:spTree>
      <p:nvGrpSpPr>
        <p:cNvPr id="1" name=""/>
        <p:cNvGrpSpPr/>
        <p:nvPr/>
      </p:nvGrpSpPr>
      <p:grpSpPr>
        <a:xfrm>
          <a:off x="0" y="0"/>
          <a:ext cx="0" cy="0"/>
          <a:chOff x="0" y="0"/>
          <a:chExt cx="0" cy="0"/>
        </a:xfrm>
      </p:grpSpPr>
      <p:sp>
        <p:nvSpPr>
          <p:cNvPr id="5" name="Picture Placeholder 1"/>
          <p:cNvSpPr>
            <a:spLocks noGrp="1"/>
          </p:cNvSpPr>
          <p:nvPr>
            <p:ph type="pic" sz="quarter" idx="12" hasCustomPrompt="1"/>
          </p:nvPr>
        </p:nvSpPr>
        <p:spPr>
          <a:xfrm>
            <a:off x="316800" y="316800"/>
            <a:ext cx="5644800" cy="55836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4" name="Picture Placeholder 2"/>
          <p:cNvSpPr>
            <a:spLocks noGrp="1"/>
          </p:cNvSpPr>
          <p:nvPr>
            <p:ph type="pic" sz="quarter" idx="11" hasCustomPrompt="1"/>
          </p:nvPr>
        </p:nvSpPr>
        <p:spPr>
          <a:xfrm>
            <a:off x="6231600" y="316800"/>
            <a:ext cx="5644800" cy="2653200"/>
          </a:xfrm>
        </p:spPr>
        <p:txBody>
          <a:bodyPr/>
          <a:lstStyle>
            <a:lvl1pPr marL="0" indent="0">
              <a:buFontTx/>
              <a:buNone/>
              <a:defRPr b="0"/>
            </a:lvl1pPr>
          </a:lstStyle>
          <a:p>
            <a:r>
              <a:rPr lang="en-GB" dirty="0"/>
              <a:t>Click here and add image via Templafy Image Library</a:t>
            </a:r>
            <a:endParaRPr lang="en-GB"/>
          </a:p>
        </p:txBody>
      </p:sp>
      <p:sp>
        <p:nvSpPr>
          <p:cNvPr id="7" name="Picture Placeholder 3"/>
          <p:cNvSpPr>
            <a:spLocks noGrp="1"/>
          </p:cNvSpPr>
          <p:nvPr>
            <p:ph type="pic" sz="quarter" idx="13" hasCustomPrompt="1"/>
          </p:nvPr>
        </p:nvSpPr>
        <p:spPr>
          <a:xfrm>
            <a:off x="6231600" y="3237372"/>
            <a:ext cx="5644800" cy="2653200"/>
          </a:xfrm>
        </p:spPr>
        <p:txBody>
          <a:bodyPr/>
          <a:lstStyle>
            <a:lvl1pPr marL="0" indent="0">
              <a:buFontTx/>
              <a:buNone/>
              <a:defRPr b="0"/>
            </a:lvl1pPr>
          </a:lstStyle>
          <a:p>
            <a:r>
              <a:rPr lang="en-GB" dirty="0"/>
              <a:t>Click here and add image via Templafy Image Library</a:t>
            </a:r>
            <a:endParaRPr lang="en-GB"/>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8" name="Date Placeholder 7" hidden="1"/>
          <p:cNvSpPr>
            <a:spLocks noGrp="1"/>
          </p:cNvSpPr>
          <p:nvPr>
            <p:ph type="dt" sz="half" idx="14"/>
          </p:nvPr>
        </p:nvSpPr>
        <p:spPr/>
        <p:txBody>
          <a:bodyPr/>
          <a:lstStyle/>
          <a:p>
            <a:fld id="{78417F83-4CBA-48F2-BAD0-783AE3701E32}" type="datetimeFigureOut">
              <a:rPr lang="en-GB" smtClean="0"/>
              <a:pPr/>
              <a:t>20/09/2023</a:t>
            </a:fld>
            <a:r>
              <a:rPr lang="en-GB" dirty="0"/>
              <a:t>19/09/2023</a:t>
            </a:r>
          </a:p>
        </p:txBody>
      </p:sp>
      <p:sp>
        <p:nvSpPr>
          <p:cNvPr id="9" name="Footer Placeholder 8" hidden="1"/>
          <p:cNvSpPr>
            <a:spLocks noGrp="1"/>
          </p:cNvSpPr>
          <p:nvPr>
            <p:ph type="ftr" sz="quarter" idx="15"/>
          </p:nvPr>
        </p:nvSpPr>
        <p:spPr/>
        <p:txBody>
          <a:bodyPr/>
          <a:lstStyle/>
          <a:p>
            <a:endParaRPr lang="en-GB" dirty="0"/>
          </a:p>
        </p:txBody>
      </p:sp>
    </p:spTree>
    <p:extLst>
      <p:ext uri="{BB962C8B-B14F-4D97-AF65-F5344CB8AC3E}">
        <p14:creationId xmlns:p14="http://schemas.microsoft.com/office/powerpoint/2010/main" val="93570263"/>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slide pictur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315913" y="315913"/>
            <a:ext cx="11557000" cy="6220354"/>
          </a:xfrm>
        </p:spPr>
        <p:txBody>
          <a:bodyPr/>
          <a:lstStyle>
            <a:lvl1pPr marL="0" indent="0">
              <a:buFontTx/>
              <a:buNone/>
              <a:defRPr b="0"/>
            </a:lvl1pPr>
          </a:lstStyle>
          <a:p>
            <a:r>
              <a:rPr lang="en-GB" dirty="0"/>
              <a:t>Click here and add image via Templafy Image Library</a:t>
            </a:r>
            <a:endParaRPr lang="en-GB"/>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2"/>
          </p:nvPr>
        </p:nvSpPr>
        <p:spPr/>
        <p:txBody>
          <a:bodyPr/>
          <a:lstStyle/>
          <a:p>
            <a:fld id="{78417F83-4CBA-48F2-BAD0-783AE3701E32}" type="datetimeFigureOut">
              <a:rPr lang="en-GB" smtClean="0"/>
              <a:pPr/>
              <a:t>20/09/2023</a:t>
            </a:fld>
            <a:r>
              <a:rPr lang="en-GB" dirty="0"/>
              <a:t>19/09/2023</a:t>
            </a:r>
          </a:p>
        </p:txBody>
      </p:sp>
      <p:sp>
        <p:nvSpPr>
          <p:cNvPr id="7" name="Footer Placeholder 6" hidden="1"/>
          <p:cNvSpPr>
            <a:spLocks noGrp="1"/>
          </p:cNvSpPr>
          <p:nvPr>
            <p:ph type="ftr" sz="quarter" idx="13"/>
          </p:nvPr>
        </p:nvSpPr>
        <p:spPr/>
        <p:txBody>
          <a:bodyPr/>
          <a:lstStyle/>
          <a:p>
            <a:endParaRPr lang="en-GB" dirty="0"/>
          </a:p>
        </p:txBody>
      </p:sp>
    </p:spTree>
    <p:extLst>
      <p:ext uri="{BB962C8B-B14F-4D97-AF65-F5344CB8AC3E}">
        <p14:creationId xmlns:p14="http://schemas.microsoft.com/office/powerpoint/2010/main" val="1534947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9"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0" name="Slide Number Placeholder 9"/>
          <p:cNvSpPr>
            <a:spLocks noGrp="1"/>
          </p:cNvSpPr>
          <p:nvPr>
            <p:ph type="sldNum" sz="quarter" idx="15"/>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3"/>
          </p:nvPr>
        </p:nvSpPr>
        <p:spPr/>
        <p:txBody>
          <a:bodyPr/>
          <a:lstStyle/>
          <a:p>
            <a:fld id="{78417F83-4CBA-48F2-BAD0-783AE3701E32}" type="datetimeFigureOut">
              <a:rPr lang="en-GB" smtClean="0"/>
              <a:pPr/>
              <a:t>20/09/2023</a:t>
            </a:fld>
            <a:r>
              <a:rPr lang="en-GB" dirty="0"/>
              <a:t>19/09/2023</a:t>
            </a:r>
          </a:p>
        </p:txBody>
      </p:sp>
      <p:sp>
        <p:nvSpPr>
          <p:cNvPr id="8" name="Footer Placeholder 7" hidden="1"/>
          <p:cNvSpPr>
            <a:spLocks noGrp="1"/>
          </p:cNvSpPr>
          <p:nvPr>
            <p:ph type="ftr" sz="quarter" idx="14"/>
          </p:nvPr>
        </p:nvSpPr>
        <p:spPr/>
        <p:txBody>
          <a:bodyPr/>
          <a:lstStyle/>
          <a:p>
            <a:endParaRPr lang="en-GB" dirty="0"/>
          </a:p>
        </p:txBody>
      </p:sp>
      <p:sp>
        <p:nvSpPr>
          <p:cNvPr id="11" name="Text Placeholder 61"/>
          <p:cNvSpPr>
            <a:spLocks noGrp="1"/>
          </p:cNvSpPr>
          <p:nvPr>
            <p:ph type="body" sz="quarter" idx="16" hasCustomPrompt="1"/>
          </p:nvPr>
        </p:nvSpPr>
        <p:spPr>
          <a:xfrm>
            <a:off x="1845940" y="1412776"/>
            <a:ext cx="8496944" cy="3744416"/>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algn="ctr">
              <a:buFontTx/>
              <a:buNone/>
              <a:defRPr/>
            </a:lvl3pPr>
          </a:lstStyle>
          <a:p>
            <a:pPr lvl="0"/>
            <a:r>
              <a:rPr lang="en-GB" dirty="0"/>
              <a:t>Click to add Quote text, for next level ENTER and TAB</a:t>
            </a:r>
            <a:endParaRPr lang="en-GB"/>
          </a:p>
          <a:p>
            <a:pPr lvl="1"/>
            <a:r>
              <a:rPr lang="en-GB" dirty="0"/>
              <a:t>Second level</a:t>
            </a:r>
            <a:endParaRPr lang="en-GB"/>
          </a:p>
          <a:p>
            <a:pPr lvl="2"/>
            <a:endParaRPr lang="en-GB" dirty="0"/>
          </a:p>
        </p:txBody>
      </p:sp>
    </p:spTree>
    <p:extLst>
      <p:ext uri="{BB962C8B-B14F-4D97-AF65-F5344CB8AC3E}">
        <p14:creationId xmlns:p14="http://schemas.microsoft.com/office/powerpoint/2010/main" val="179614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and Quote slide">
    <p:spTree>
      <p:nvGrpSpPr>
        <p:cNvPr id="1" name=""/>
        <p:cNvGrpSpPr/>
        <p:nvPr/>
      </p:nvGrpSpPr>
      <p:grpSpPr>
        <a:xfrm>
          <a:off x="0" y="0"/>
          <a:ext cx="0" cy="0"/>
          <a:chOff x="0" y="0"/>
          <a:chExt cx="0" cy="0"/>
        </a:xfrm>
      </p:grpSpPr>
      <p:sp>
        <p:nvSpPr>
          <p:cNvPr id="8"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5" name="Title 1"/>
          <p:cNvSpPr>
            <a:spLocks noGrp="1"/>
          </p:cNvSpPr>
          <p:nvPr>
            <p:ph type="title"/>
          </p:nvPr>
        </p:nvSpPr>
        <p:spPr>
          <a:xfrm>
            <a:off x="315913" y="230400"/>
            <a:ext cx="11563200" cy="752400"/>
          </a:xfrm>
        </p:spPr>
        <p:txBody>
          <a:bodyPr anchor="t" anchorCtr="0"/>
          <a:lstStyle/>
          <a:p>
            <a:r>
              <a:rPr lang="en-GB" dirty="0"/>
              <a:t>Click to edit Master title style</a:t>
            </a:r>
            <a:endParaRPr lang="en-GB"/>
          </a:p>
        </p:txBody>
      </p:sp>
      <p:sp>
        <p:nvSpPr>
          <p:cNvPr id="7" name="Text Placeholder 2"/>
          <p:cNvSpPr>
            <a:spLocks noGrp="1"/>
          </p:cNvSpPr>
          <p:nvPr>
            <p:ph type="body" sz="quarter" idx="11" hasCustomPrompt="1"/>
          </p:nvPr>
        </p:nvSpPr>
        <p:spPr>
          <a:xfrm>
            <a:off x="2998068" y="1853461"/>
            <a:ext cx="6264696" cy="2725288"/>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marL="576000" indent="0">
              <a:buNone/>
              <a:defRPr/>
            </a:lvl3pPr>
          </a:lstStyle>
          <a:p>
            <a:pPr lvl="0"/>
            <a:r>
              <a:rPr lang="en-GB" dirty="0"/>
              <a:t>Click to add Quote text, for next level ENTER and TAB</a:t>
            </a:r>
            <a:endParaRPr lang="en-GB"/>
          </a:p>
          <a:p>
            <a:pPr lvl="1"/>
            <a:r>
              <a:rPr lang="en-GB" dirty="0"/>
              <a:t>Second level</a:t>
            </a:r>
            <a:endParaRPr lang="en-GB"/>
          </a:p>
        </p:txBody>
      </p:sp>
      <p:sp>
        <p:nvSpPr>
          <p:cNvPr id="11" name="Slide Number Placeholder 10"/>
          <p:cNvSpPr>
            <a:spLocks noGrp="1"/>
          </p:cNvSpPr>
          <p:nvPr>
            <p:ph type="sldNum" sz="quarter" idx="15"/>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3"/>
          </p:nvPr>
        </p:nvSpPr>
        <p:spPr/>
        <p:txBody>
          <a:bodyPr/>
          <a:lstStyle/>
          <a:p>
            <a:fld id="{78417F83-4CBA-48F2-BAD0-783AE3701E32}" type="datetimeFigureOut">
              <a:rPr lang="en-GB" smtClean="0"/>
              <a:pPr/>
              <a:t>20/09/2023</a:t>
            </a:fld>
            <a:r>
              <a:rPr lang="en-GB" dirty="0"/>
              <a:t>19/09/2023</a:t>
            </a:r>
          </a:p>
        </p:txBody>
      </p:sp>
      <p:sp>
        <p:nvSpPr>
          <p:cNvPr id="10" name="Footer Placeholder 9" hidden="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1495154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slide content">
    <p:spTree>
      <p:nvGrpSpPr>
        <p:cNvPr id="1" name=""/>
        <p:cNvGrpSpPr/>
        <p:nvPr/>
      </p:nvGrpSpPr>
      <p:grpSpPr>
        <a:xfrm>
          <a:off x="0" y="0"/>
          <a:ext cx="0" cy="0"/>
          <a:chOff x="0" y="0"/>
          <a:chExt cx="0" cy="0"/>
        </a:xfrm>
      </p:grpSpPr>
      <p:sp>
        <p:nvSpPr>
          <p:cNvPr id="5" name="Content Placeholder 1"/>
          <p:cNvSpPr>
            <a:spLocks noGrp="1"/>
          </p:cNvSpPr>
          <p:nvPr>
            <p:ph sz="quarter" idx="12"/>
          </p:nvPr>
        </p:nvSpPr>
        <p:spPr>
          <a:xfrm>
            <a:off x="328613" y="328612"/>
            <a:ext cx="11550650" cy="6213475"/>
          </a:xfrm>
        </p:spPr>
        <p:txBody>
          <a:body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8" name="Slide Number Placeholder 7"/>
          <p:cNvSpPr>
            <a:spLocks noGrp="1"/>
          </p:cNvSpPr>
          <p:nvPr>
            <p:ph type="sldNum" sz="quarter" idx="15"/>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3"/>
          </p:nvPr>
        </p:nvSpPr>
        <p:spPr/>
        <p:txBody>
          <a:bodyPr/>
          <a:lstStyle/>
          <a:p>
            <a:fld id="{78417F83-4CBA-48F2-BAD0-783AE3701E32}" type="datetimeFigureOut">
              <a:rPr lang="en-GB" smtClean="0"/>
              <a:pPr/>
              <a:t>20/09/2023</a:t>
            </a:fld>
            <a:r>
              <a:rPr lang="en-GB" dirty="0"/>
              <a:t>19/09/2023</a:t>
            </a:r>
          </a:p>
        </p:txBody>
      </p:sp>
      <p:sp>
        <p:nvSpPr>
          <p:cNvPr id="7" name="Footer Placeholder 6" hidden="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7815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GB"/>
          </a:p>
        </p:txBody>
      </p:sp>
      <p:sp>
        <p:nvSpPr>
          <p:cNvPr id="6" name="TextBox 5"/>
          <p:cNvSpPr txBox="1"/>
          <p:nvPr userDrawn="1"/>
        </p:nvSpPr>
        <p:spPr>
          <a:xfrm>
            <a:off x="-2160355" y="1022476"/>
            <a:ext cx="2012649" cy="473425"/>
          </a:xfrm>
          <a:prstGeom prst="rect">
            <a:avLst/>
          </a:prstGeom>
          <a:noFill/>
        </p:spPr>
        <p:txBody>
          <a:bodyPr wrap="square" lIns="0" tIns="0" rIns="0" bIns="0" rtlCol="0">
            <a:noAutofit/>
          </a:bodyPr>
          <a:lstStyle/>
          <a:p>
            <a:pPr algn="r">
              <a:lnSpc>
                <a:spcPct val="100000"/>
              </a:lnSpc>
            </a:pPr>
            <a:r>
              <a:rPr lang="en-GB"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en-GB" sz="1000" noProof="1">
                <a:solidFill>
                  <a:schemeClr val="tx1">
                    <a:lumMod val="75000"/>
                    <a:lumOff val="25000"/>
                  </a:schemeClr>
                </a:solidFill>
              </a:rPr>
              <a:t>til AU Passata Light</a:t>
            </a:r>
            <a:endParaRPr lang="en-GB"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7" name="Date Placeholder 6" hidden="1"/>
          <p:cNvSpPr>
            <a:spLocks noGrp="1"/>
          </p:cNvSpPr>
          <p:nvPr>
            <p:ph type="dt" sz="half" idx="10"/>
          </p:nvPr>
        </p:nvSpPr>
        <p:spPr/>
        <p:txBody>
          <a:bodyPr/>
          <a:lstStyle/>
          <a:p>
            <a:fld id="{78417F83-4CBA-48F2-BAD0-783AE3701E32}" type="datetimeFigureOut">
              <a:rPr lang="en-GB" smtClean="0"/>
              <a:pPr/>
              <a:t>20/09/2023</a:t>
            </a:fld>
            <a:r>
              <a:rPr lang="en-GB" dirty="0"/>
              <a:t>19/09/2023</a:t>
            </a:r>
          </a:p>
        </p:txBody>
      </p:sp>
      <p:sp>
        <p:nvSpPr>
          <p:cNvPr id="8" name="Footer Placeholder 7" hidden="1"/>
          <p:cNvSpPr>
            <a:spLocks noGrp="1"/>
          </p:cNvSpPr>
          <p:nvPr>
            <p:ph type="ftr" sz="quarter" idx="11"/>
          </p:nvPr>
        </p:nvSpPr>
        <p:spPr/>
        <p:txBody>
          <a:bodyPr/>
          <a:lstStyle/>
          <a:p>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3" name="Rectangle 2"/>
          <p:cNvSpPr/>
          <p:nvPr userDrawn="1"/>
        </p:nvSpPr>
        <p:spPr bwMode="auto">
          <a:xfrm>
            <a:off x="765820" y="1340768"/>
            <a:ext cx="1224136" cy="504056"/>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5" name="Slide Number Placeholder 4"/>
          <p:cNvSpPr>
            <a:spLocks noGrp="1"/>
          </p:cNvSpPr>
          <p:nvPr>
            <p:ph type="sldNum" sz="quarter" idx="12"/>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10"/>
          </p:nvPr>
        </p:nvSpPr>
        <p:spPr/>
        <p:txBody>
          <a:bodyPr/>
          <a:lstStyle/>
          <a:p>
            <a:fld id="{78417F83-4CBA-48F2-BAD0-783AE3701E32}" type="datetimeFigureOut">
              <a:rPr lang="en-GB" smtClean="0"/>
              <a:pPr/>
              <a:t>20/09/2023</a:t>
            </a:fld>
            <a:r>
              <a:rPr lang="en-GB" dirty="0"/>
              <a:t>19/09/2023</a:t>
            </a:r>
          </a:p>
        </p:txBody>
      </p:sp>
      <p:sp>
        <p:nvSpPr>
          <p:cNvPr id="4" name="Footer Placeholder 3" hidden="1"/>
          <p:cNvSpPr>
            <a:spLocks noGrp="1"/>
          </p:cNvSpPr>
          <p:nvPr>
            <p:ph type="ftr" sz="quarter" idx="11"/>
          </p:nvPr>
        </p:nvSpPr>
        <p:spPr/>
        <p:txBody>
          <a:bodyPr/>
          <a:lstStyle/>
          <a:p>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Logo">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pic>
        <p:nvPicPr>
          <p:cNvPr id="6"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8776" y="2163364"/>
            <a:ext cx="2531272" cy="2531272"/>
          </a:xfrm>
          <a:prstGeom prst="rect">
            <a:avLst/>
          </a:prstGeom>
        </p:spPr>
      </p:pic>
      <p:sp>
        <p:nvSpPr>
          <p:cNvPr id="5" name="Date Placeholder 4" hidden="1"/>
          <p:cNvSpPr>
            <a:spLocks noGrp="1"/>
          </p:cNvSpPr>
          <p:nvPr>
            <p:ph type="dt" sz="half" idx="10"/>
          </p:nvPr>
        </p:nvSpPr>
        <p:spPr/>
        <p:txBody>
          <a:bodyPr/>
          <a:lstStyle/>
          <a:p>
            <a:fld id="{78417F83-4CBA-48F2-BAD0-783AE3701E32}" type="datetimeFigureOut">
              <a:rPr lang="en-GB" smtClean="0"/>
              <a:pPr/>
              <a:t>20/09/2023</a:t>
            </a:fld>
            <a:r>
              <a:rPr lang="en-GB" dirty="0"/>
              <a:t>19/09/2023</a:t>
            </a:r>
          </a:p>
        </p:txBody>
      </p:sp>
      <p:sp>
        <p:nvSpPr>
          <p:cNvPr id="7" name="Footer Placeholder 6" hidden="1"/>
          <p:cNvSpPr>
            <a:spLocks noGrp="1"/>
          </p:cNvSpPr>
          <p:nvPr>
            <p:ph type="ftr" sz="quarter" idx="11"/>
          </p:nvPr>
        </p:nvSpPr>
        <p:spPr/>
        <p:txBody>
          <a:bodyPr/>
          <a:lstStyle/>
          <a:p>
            <a:endParaRPr lang="en-GB" dirty="0"/>
          </a:p>
        </p:txBody>
      </p:sp>
      <p:sp>
        <p:nvSpPr>
          <p:cNvPr id="9"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en-GB" smtClean="0"/>
              <a:pPr>
                <a:defRPr/>
              </a:pPr>
              <a:t>‹#›</a:t>
            </a:fld>
            <a:endParaRPr lang="en-GB" dirty="0"/>
          </a:p>
        </p:txBody>
      </p:sp>
    </p:spTree>
    <p:extLst>
      <p:ext uri="{BB962C8B-B14F-4D97-AF65-F5344CB8AC3E}">
        <p14:creationId xmlns:p14="http://schemas.microsoft.com/office/powerpoint/2010/main" val="3797440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6"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34" name="Pladsholder til tekst 2"/>
          <p:cNvSpPr txBox="1">
            <a:spLocks/>
          </p:cNvSpPr>
          <p:nvPr userDrawn="1"/>
        </p:nvSpPr>
        <p:spPr>
          <a:xfrm>
            <a:off x="1090914" y="2098689"/>
            <a:ext cx="12745416"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en-GB" sz="10000" kern="0" dirty="0">
                <a:solidFill>
                  <a:schemeClr val="accent6"/>
                </a:solidFill>
                <a:latin typeface="AU Peto" panose="040C0B07020602020301" pitchFamily="82" charset="0"/>
              </a:rPr>
              <a:t>Aarhus</a:t>
            </a:r>
            <a:endParaRPr lang="en-GB"/>
          </a:p>
        </p:txBody>
      </p:sp>
      <p:sp>
        <p:nvSpPr>
          <p:cNvPr id="6" name="Pladsholder til tekst 2"/>
          <p:cNvSpPr txBox="1">
            <a:spLocks/>
          </p:cNvSpPr>
          <p:nvPr userDrawn="1"/>
        </p:nvSpPr>
        <p:spPr>
          <a:xfrm>
            <a:off x="7439540" y="2093600"/>
            <a:ext cx="4356484"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en-GB" sz="10000" kern="0" dirty="0" err="1">
                <a:solidFill>
                  <a:schemeClr val="bg1"/>
                </a:solidFill>
                <a:latin typeface="AU Peto" panose="040C0B07020602020301" pitchFamily="82" charset="0"/>
              </a:rPr>
              <a:t>uni</a:t>
            </a:r>
            <a:endParaRPr lang="en-GB" sz="10000" kern="0" dirty="0">
              <a:solidFill>
                <a:schemeClr val="bg1"/>
              </a:solidFill>
              <a:latin typeface="AU Peto" panose="040C0B07020602020301" pitchFamily="82" charset="0"/>
            </a:endParaRPr>
          </a:p>
        </p:txBody>
      </p:sp>
      <p:sp>
        <p:nvSpPr>
          <p:cNvPr id="7" name="Pladsholder til tekst 2"/>
          <p:cNvSpPr txBox="1">
            <a:spLocks/>
          </p:cNvSpPr>
          <p:nvPr userDrawn="1"/>
        </p:nvSpPr>
        <p:spPr>
          <a:xfrm>
            <a:off x="1881492" y="3428550"/>
            <a:ext cx="9289032"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gn="ctr">
              <a:lnSpc>
                <a:spcPct val="85000"/>
              </a:lnSpc>
            </a:pPr>
            <a:r>
              <a:rPr lang="en-GB" sz="10000" kern="0" dirty="0" err="1">
                <a:solidFill>
                  <a:schemeClr val="bg1"/>
                </a:solidFill>
                <a:latin typeface="AU Peto" panose="040C0B07020602020301" pitchFamily="82" charset="0"/>
              </a:rPr>
              <a:t>versiet</a:t>
            </a:r>
            <a:endParaRPr lang="en-GB" sz="10000" dirty="0">
              <a:solidFill>
                <a:schemeClr val="bg1"/>
              </a:solidFill>
              <a:latin typeface="AU Peto" panose="040C0B07020602020301" pitchFamily="82" charset="0"/>
            </a:endParaRPr>
          </a:p>
        </p:txBody>
      </p:sp>
      <p:sp>
        <p:nvSpPr>
          <p:cNvPr id="8" name="Date Placeholder 4" hidden="1"/>
          <p:cNvSpPr>
            <a:spLocks noGrp="1"/>
          </p:cNvSpPr>
          <p:nvPr>
            <p:ph type="dt" sz="half" idx="10"/>
          </p:nvPr>
        </p:nvSpPr>
        <p:spPr>
          <a:xfrm>
            <a:off x="0" y="7020000"/>
            <a:ext cx="0" cy="0"/>
          </a:xfrm>
        </p:spPr>
        <p:txBody>
          <a:bodyPr/>
          <a:lstStyle/>
          <a:p>
            <a:fld id="{78417F83-4CBA-48F2-BAD0-783AE3701E32}" type="datetimeFigureOut">
              <a:rPr lang="en-GB" smtClean="0"/>
              <a:pPr/>
              <a:t>20/09/2023</a:t>
            </a:fld>
            <a:r>
              <a:rPr lang="en-GB" dirty="0"/>
              <a:t>19/09/2023</a:t>
            </a:r>
          </a:p>
        </p:txBody>
      </p:sp>
      <p:sp>
        <p:nvSpPr>
          <p:cNvPr id="9" name="Footer Placeholder 6" hidden="1"/>
          <p:cNvSpPr>
            <a:spLocks noGrp="1"/>
          </p:cNvSpPr>
          <p:nvPr>
            <p:ph type="ftr" sz="quarter" idx="11"/>
          </p:nvPr>
        </p:nvSpPr>
        <p:spPr>
          <a:xfrm>
            <a:off x="0" y="7020000"/>
            <a:ext cx="0" cy="0"/>
          </a:xfrm>
        </p:spPr>
        <p:txBody>
          <a:bodyPr/>
          <a:lstStyle/>
          <a:p>
            <a:endParaRPr lang="en-GB"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en-GB" smtClean="0"/>
              <a:pPr>
                <a:defRPr/>
              </a:pPr>
              <a:t>‹#›</a:t>
            </a:fld>
            <a:endParaRPr lang="en-GB" dirty="0"/>
          </a:p>
        </p:txBody>
      </p:sp>
    </p:spTree>
    <p:extLst>
      <p:ext uri="{BB962C8B-B14F-4D97-AF65-F5344CB8AC3E}">
        <p14:creationId xmlns:p14="http://schemas.microsoft.com/office/powerpoint/2010/main" val="92624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text">
    <p:spTree>
      <p:nvGrpSpPr>
        <p:cNvPr id="1" name=""/>
        <p:cNvGrpSpPr/>
        <p:nvPr/>
      </p:nvGrpSpPr>
      <p:grpSpPr>
        <a:xfrm>
          <a:off x="0" y="0"/>
          <a:ext cx="0" cy="0"/>
          <a:chOff x="0" y="0"/>
          <a:chExt cx="0" cy="0"/>
        </a:xfrm>
      </p:grpSpPr>
      <p:sp>
        <p:nvSpPr>
          <p:cNvPr id="21"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19" name="White Top Rectangle"/>
          <p:cNvSpPr>
            <a:spLocks noChangeArrowheads="1"/>
          </p:cNvSpPr>
          <p:nvPr userDrawn="1"/>
        </p:nvSpPr>
        <p:spPr bwMode="auto">
          <a:xfrm>
            <a:off x="985838" y="3443622"/>
            <a:ext cx="648000" cy="46800"/>
          </a:xfrm>
          <a:prstGeom prst="rect">
            <a:avLst/>
          </a:prstGeom>
          <a:solidFill>
            <a:schemeClr val="bg1"/>
          </a:solidFill>
          <a:ln w="9525">
            <a:noFill/>
            <a:miter lim="800000"/>
            <a:headEnd/>
            <a:tailEnd/>
          </a:ln>
          <a:effectLst/>
        </p:spPr>
        <p:txBody>
          <a:bodyPr wrap="none" anchor="ctr"/>
          <a:lstStyle/>
          <a:p>
            <a:pPr>
              <a:defRPr/>
            </a:pPr>
            <a:endParaRPr lang="en-GB" sz="4799" dirty="0"/>
          </a:p>
        </p:txBody>
      </p:sp>
      <p:sp>
        <p:nvSpPr>
          <p:cNvPr id="34819" name="Title 1"/>
          <p:cNvSpPr>
            <a:spLocks noGrp="1" noChangeArrowheads="1"/>
          </p:cNvSpPr>
          <p:nvPr>
            <p:ph type="ctrTitle"/>
          </p:nvPr>
        </p:nvSpPr>
        <p:spPr>
          <a:xfrm>
            <a:off x="981844" y="1520315"/>
            <a:ext cx="9543307" cy="1779553"/>
          </a:xfrm>
        </p:spPr>
        <p:txBody>
          <a:bodyPr wrap="square" anchor="b" anchorCtr="0">
            <a:noAutofit/>
          </a:bodyPr>
          <a:lstStyle>
            <a:lvl1pPr>
              <a:lnSpc>
                <a:spcPct val="90000"/>
              </a:lnSpc>
              <a:defRPr sz="6000" baseline="0">
                <a:solidFill>
                  <a:schemeClr val="bg1"/>
                </a:solidFill>
                <a:latin typeface="AU Passata Light" panose="020B0303030902030804" pitchFamily="34" charset="0"/>
              </a:defRPr>
            </a:lvl1pPr>
          </a:lstStyle>
          <a:p>
            <a:r>
              <a:rPr lang="en-GB" dirty="0"/>
              <a:t>Click to edit Master title style</a:t>
            </a:r>
            <a:endParaRPr lang="en-GB"/>
          </a:p>
        </p:txBody>
      </p:sp>
      <p:sp>
        <p:nvSpPr>
          <p:cNvPr id="4" name="Text Placeholder 3"/>
          <p:cNvSpPr>
            <a:spLocks noGrp="1"/>
          </p:cNvSpPr>
          <p:nvPr>
            <p:ph type="body" sz="quarter" idx="11"/>
          </p:nvPr>
        </p:nvSpPr>
        <p:spPr>
          <a:xfrm>
            <a:off x="985838" y="3715431"/>
            <a:ext cx="7161212" cy="1746085"/>
          </a:xfrm>
        </p:spPr>
        <p:txBody>
          <a:bodyPr/>
          <a:lstStyle>
            <a:lvl1pPr marL="0" indent="0">
              <a:lnSpc>
                <a:spcPct val="101000"/>
              </a:lnSpc>
              <a:buFontTx/>
              <a:buNone/>
              <a:defRPr sz="27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endParaRPr lang="en-GB"/>
          </a:p>
        </p:txBody>
      </p:sp>
      <p:sp>
        <p:nvSpPr>
          <p:cNvPr id="22" name="TextBox 21"/>
          <p:cNvSpPr txBox="1"/>
          <p:nvPr userDrawn="1"/>
        </p:nvSpPr>
        <p:spPr>
          <a:xfrm>
            <a:off x="-2160355" y="2132856"/>
            <a:ext cx="2012649" cy="738664"/>
          </a:xfrm>
          <a:prstGeom prst="rect">
            <a:avLst/>
          </a:prstGeom>
          <a:noFill/>
        </p:spPr>
        <p:txBody>
          <a:bodyPr wrap="square" lIns="0" tIns="0" rIns="0" bIns="0" rtlCol="0">
            <a:noAutofit/>
          </a:bodyPr>
          <a:lstStyle/>
          <a:p>
            <a:pPr algn="r">
              <a:lnSpc>
                <a:spcPct val="100000"/>
              </a:lnSpc>
            </a:pPr>
            <a:r>
              <a:rPr lang="en-GB"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en-GB" sz="1000" noProof="1">
                <a:solidFill>
                  <a:schemeClr val="tx1">
                    <a:lumMod val="75000"/>
                    <a:lumOff val="25000"/>
                  </a:schemeClr>
                </a:solidFill>
              </a:rPr>
              <a:t>til AU Passata bold</a:t>
            </a:r>
            <a:endParaRPr lang="en-GB" sz="4799" dirty="0"/>
          </a:p>
        </p:txBody>
      </p:sp>
      <p:sp>
        <p:nvSpPr>
          <p:cNvPr id="38"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en-GB" sz="600" cap="all" spc="40" baseline="0" dirty="0">
                <a:solidFill>
                  <a:schemeClr val="bg1"/>
                </a:solidFill>
                <a:latin typeface="AU Passata Light" pitchFamily="34" charset="0"/>
              </a:rPr>
              <a:t>Department of Molecular Biology and Genetics</a:t>
            </a:r>
          </a:p>
        </p:txBody>
      </p:sp>
      <p:sp>
        <p:nvSpPr>
          <p:cNvPr id="43"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en-GB" sz="1000" b="0" i="0" u="none" strike="noStrike" cap="all" normalizeH="0" baseline="0" noProof="1">
                <a:ln>
                  <a:noFill/>
                </a:ln>
                <a:solidFill>
                  <a:schemeClr val="bg1"/>
                </a:solidFill>
                <a:effectLst/>
                <a:latin typeface="AU Passata" pitchFamily="34" charset="0"/>
              </a:rPr>
              <a:t>Aarhus
University</a:t>
            </a:r>
          </a:p>
        </p:txBody>
      </p:sp>
      <p:sp>
        <p:nvSpPr>
          <p:cNvPr id="39"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en-GB" sz="700" b="0" cap="all" baseline="0" dirty="0">
                <a:solidFill>
                  <a:schemeClr val="bg1"/>
                </a:solidFill>
                <a:latin typeface="+mn-lt"/>
              </a:rPr>
              <a:t>19 September 2023</a:t>
            </a:r>
          </a:p>
        </p:txBody>
      </p:sp>
      <p:sp>
        <p:nvSpPr>
          <p:cNvPr id="41"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en-GB" sz="700" b="0" cap="all" baseline="0" dirty="0">
                <a:solidFill>
                  <a:schemeClr val="bg1"/>
                </a:solidFill>
                <a:latin typeface="+mn-lt"/>
              </a:rPr>
              <a:t>Ph.D Student</a:t>
            </a:r>
          </a:p>
        </p:txBody>
      </p:sp>
      <p:sp>
        <p:nvSpPr>
          <p:cNvPr id="40"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en-GB" sz="700" b="0" cap="all" baseline="0" dirty="0">
                <a:solidFill>
                  <a:schemeClr val="bg1"/>
                </a:solidFill>
                <a:latin typeface="+mn-lt"/>
              </a:rPr>
              <a:t>TA Evolutionary Thinking</a:t>
            </a:r>
          </a:p>
        </p:txBody>
      </p:sp>
      <p:sp>
        <p:nvSpPr>
          <p:cNvPr id="42"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en-GB" sz="700" b="0" cap="all" baseline="0" dirty="0">
                <a:solidFill>
                  <a:schemeClr val="bg1"/>
                </a:solidFill>
                <a:latin typeface="+mn-lt"/>
              </a:rPr>
              <a:t>Bjarke Meyer Pedersen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stre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1999554140" name="SecondaryLogo"/>
          <p:cNvPicPr>
            <a:picLocks noChangeAspect="1"/>
          </p:cNvPicPr>
          <p:nvPr/>
        </p:nvPicPr>
        <p:blipFill>
          <a:blip r:embed="rId4"/>
          <a:stretch>
            <a:fillRect/>
          </a:stretch>
        </p:blipFill>
        <p:spPr>
          <a:xfrm>
            <a:off x="10206000" y="5997600"/>
            <a:ext cx="1658237" cy="558000"/>
          </a:xfrm>
          <a:prstGeom prst="rect">
            <a:avLst/>
          </a:prstGeom>
        </p:spPr>
      </p:pic>
      <p:sp>
        <p:nvSpPr>
          <p:cNvPr id="5" name="Slide Number Placeholder 4"/>
          <p:cNvSpPr>
            <a:spLocks noGrp="1"/>
          </p:cNvSpPr>
          <p:nvPr>
            <p:ph type="sldNum" sz="quarter" idx="14"/>
          </p:nvPr>
        </p:nvSpPr>
        <p:spPr>
          <a:xfrm>
            <a:off x="11807992" y="6581497"/>
            <a:ext cx="252000" cy="153888"/>
          </a:xfrm>
        </p:spPr>
        <p:txBody>
          <a:bodyPr/>
          <a:lstStyle>
            <a:lvl1pPr>
              <a:defRPr>
                <a:solidFill>
                  <a:schemeClr val="bg1"/>
                </a:solidFill>
              </a:defRPr>
            </a:lvl1p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12"/>
          </p:nvPr>
        </p:nvSpPr>
        <p:spPr/>
        <p:txBody>
          <a:bodyPr/>
          <a:lstStyle/>
          <a:p>
            <a:fld id="{78417F83-4CBA-48F2-BAD0-783AE3701E32}" type="datetimeFigureOut">
              <a:rPr lang="en-GB" smtClean="0"/>
              <a:pPr/>
              <a:t>20/09/2023</a:t>
            </a:fld>
            <a:r>
              <a:rPr lang="en-GB" dirty="0"/>
              <a:t>19/09/2023</a:t>
            </a:r>
          </a:p>
        </p:txBody>
      </p:sp>
      <p:sp>
        <p:nvSpPr>
          <p:cNvPr id="3" name="Footer Placeholder 2" hidden="1"/>
          <p:cNvSpPr>
            <a:spLocks noGrp="1"/>
          </p:cNvSpPr>
          <p:nvPr>
            <p:ph type="ftr" sz="quarter" idx="13"/>
          </p:nvPr>
        </p:nvSpPr>
        <p:spPr/>
        <p:txBody>
          <a:bodyPr/>
          <a:lstStyle/>
          <a:p>
            <a:endParaRPr lang="en-GB" dirty="0"/>
          </a:p>
        </p:txBody>
      </p:sp>
    </p:spTree>
    <p:extLst>
      <p:ext uri="{BB962C8B-B14F-4D97-AF65-F5344CB8AC3E}">
        <p14:creationId xmlns:p14="http://schemas.microsoft.com/office/powerpoint/2010/main" val="1127008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Aarhus Universitet">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5" name="LAN_AUWBreak"/>
          <p:cNvSpPr/>
          <p:nvPr userDrawn="1"/>
        </p:nvSpPr>
        <p:spPr bwMode="auto">
          <a:xfrm>
            <a:off x="6022613" y="2804400"/>
            <a:ext cx="65" cy="757567"/>
          </a:xfrm>
          <a:prstGeom prst="rect">
            <a:avLst/>
          </a:prstGeom>
          <a:noFill/>
          <a:ln w="1778" cap="flat" cmpd="sng" algn="ctr">
            <a:noFill/>
            <a:prstDash val="solid"/>
            <a:round/>
            <a:headEnd type="none" w="med" len="med"/>
            <a:tailEnd type="none" w="med" len="med"/>
          </a:ln>
          <a:effectLst/>
        </p:spPr>
        <p:txBody>
          <a:bodyPr vert="horz" wrap="none" lIns="0" tIns="183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en-GB" sz="4000" b="0" i="0" u="none" strike="noStrike" cap="all" normalizeH="0" baseline="0" noProof="1">
                <a:ln>
                  <a:noFill/>
                </a:ln>
                <a:solidFill>
                  <a:schemeClr val="bg1"/>
                </a:solidFill>
                <a:effectLst/>
                <a:latin typeface="AU Passata" pitchFamily="34" charset="0"/>
              </a:rPr>
              <a:t>Aarhus
University</a:t>
            </a:r>
          </a:p>
        </p:txBody>
      </p:sp>
      <p:pic>
        <p:nvPicPr>
          <p:cNvPr id="6" name="Logo whit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8268" y="2864711"/>
            <a:ext cx="2228400" cy="1116990"/>
          </a:xfrm>
          <a:prstGeom prst="rect">
            <a:avLst/>
          </a:prstGeom>
        </p:spPr>
      </p:pic>
      <p:sp>
        <p:nvSpPr>
          <p:cNvPr id="7" name="Date Placeholder 4" hidden="1"/>
          <p:cNvSpPr>
            <a:spLocks noGrp="1"/>
          </p:cNvSpPr>
          <p:nvPr>
            <p:ph type="dt" sz="half" idx="10"/>
          </p:nvPr>
        </p:nvSpPr>
        <p:spPr>
          <a:xfrm>
            <a:off x="0" y="7020000"/>
            <a:ext cx="0" cy="0"/>
          </a:xfrm>
        </p:spPr>
        <p:txBody>
          <a:bodyPr/>
          <a:lstStyle/>
          <a:p>
            <a:fld id="{78417F83-4CBA-48F2-BAD0-783AE3701E32}" type="datetimeFigureOut">
              <a:rPr lang="en-GB" smtClean="0"/>
              <a:pPr/>
              <a:t>20/09/2023</a:t>
            </a:fld>
            <a:r>
              <a:rPr lang="en-GB" dirty="0"/>
              <a:t>19/09/2023</a:t>
            </a:r>
          </a:p>
        </p:txBody>
      </p:sp>
      <p:sp>
        <p:nvSpPr>
          <p:cNvPr id="9" name="Footer Placeholder 6" hidden="1"/>
          <p:cNvSpPr>
            <a:spLocks noGrp="1"/>
          </p:cNvSpPr>
          <p:nvPr>
            <p:ph type="ftr" sz="quarter" idx="11"/>
          </p:nvPr>
        </p:nvSpPr>
        <p:spPr>
          <a:xfrm>
            <a:off x="0" y="7020000"/>
            <a:ext cx="0" cy="0"/>
          </a:xfrm>
        </p:spPr>
        <p:txBody>
          <a:bodyPr/>
          <a:lstStyle/>
          <a:p>
            <a:endParaRPr lang="en-GB"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en-GB" smtClean="0"/>
              <a:pPr>
                <a:defRPr/>
              </a:pPr>
              <a:t>‹#›</a:t>
            </a:fld>
            <a:endParaRPr lang="en-GB" dirty="0"/>
          </a:p>
        </p:txBody>
      </p:sp>
    </p:spTree>
    <p:extLst>
      <p:ext uri="{BB962C8B-B14F-4D97-AF65-F5344CB8AC3E}">
        <p14:creationId xmlns:p14="http://schemas.microsoft.com/office/powerpoint/2010/main" val="412889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no picture">
    <p:spTree>
      <p:nvGrpSpPr>
        <p:cNvPr id="1" name=""/>
        <p:cNvGrpSpPr/>
        <p:nvPr/>
      </p:nvGrpSpPr>
      <p:grpSpPr>
        <a:xfrm>
          <a:off x="0" y="0"/>
          <a:ext cx="0" cy="0"/>
          <a:chOff x="0" y="0"/>
          <a:chExt cx="0" cy="0"/>
        </a:xfrm>
      </p:grpSpPr>
      <p:sp>
        <p:nvSpPr>
          <p:cNvPr id="22"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en-GB" dirty="0"/>
              <a:t>Click to edit Master title style</a:t>
            </a:r>
            <a:endParaRPr lang="en-GB"/>
          </a:p>
        </p:txBody>
      </p:sp>
      <p:sp>
        <p:nvSpPr>
          <p:cNvPr id="14" name="TextBox 13"/>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en-GB" sz="1000" baseline="0" noProof="1">
                <a:solidFill>
                  <a:schemeClr val="tx1">
                    <a:lumMod val="75000"/>
                    <a:lumOff val="25000"/>
                  </a:schemeClr>
                </a:solidFill>
              </a:rPr>
              <a:t>Ændr 2. linje eller ord til</a:t>
            </a:r>
            <a:endParaRPr lang="en-GB"/>
          </a:p>
          <a:p>
            <a:pPr algn="r">
              <a:lnSpc>
                <a:spcPct val="100000"/>
              </a:lnSpc>
            </a:pPr>
            <a:r>
              <a:rPr lang="en-GB" sz="1000" noProof="1">
                <a:solidFill>
                  <a:schemeClr val="tx1">
                    <a:lumMod val="75000"/>
                    <a:lumOff val="25000"/>
                  </a:schemeClr>
                </a:solidFill>
              </a:rPr>
              <a:t>AU Passata Bold</a:t>
            </a:r>
            <a:endParaRPr lang="en-GB" sz="4799" dirty="0"/>
          </a:p>
        </p:txBody>
      </p:sp>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en-GB" sz="600" cap="all" spc="40" baseline="0" dirty="0">
                <a:solidFill>
                  <a:schemeClr val="bg1"/>
                </a:solidFill>
                <a:latin typeface="AU Passata Light" pitchFamily="34" charset="0"/>
              </a:rPr>
              <a:t>Department of Molecular Biology and Genetics</a:t>
            </a:r>
          </a:p>
        </p:txBody>
      </p:sp>
      <p:sp>
        <p:nvSpPr>
          <p:cNvPr id="30"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en-GB" sz="1000" b="0" i="0" u="none" strike="noStrike" cap="all" normalizeH="0" baseline="0" noProof="1">
                <a:ln>
                  <a:noFill/>
                </a:ln>
                <a:solidFill>
                  <a:schemeClr val="bg1"/>
                </a:solidFill>
                <a:effectLst/>
                <a:latin typeface="AU Passata" pitchFamily="34" charset="0"/>
              </a:rPr>
              <a:t>Aarhus
University</a:t>
            </a:r>
          </a:p>
        </p:txBody>
      </p:sp>
      <p:sp>
        <p:nvSpPr>
          <p:cNvPr id="26"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en-GB" sz="700" b="0" cap="all" baseline="0" dirty="0">
                <a:solidFill>
                  <a:schemeClr val="bg1"/>
                </a:solidFill>
                <a:latin typeface="+mn-lt"/>
              </a:rPr>
              <a:t>19 September 2023</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en-GB" sz="700" b="0" cap="all" baseline="0" dirty="0">
                <a:solidFill>
                  <a:schemeClr val="bg1"/>
                </a:solidFill>
                <a:latin typeface="+mn-lt"/>
              </a:rPr>
              <a:t>Ph.D Student</a:t>
            </a:r>
          </a:p>
        </p:txBody>
      </p:sp>
      <p:sp>
        <p:nvSpPr>
          <p:cNvPr id="27"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en-GB" sz="700" b="0" cap="all" baseline="0" dirty="0">
                <a:solidFill>
                  <a:schemeClr val="bg1"/>
                </a:solidFill>
                <a:latin typeface="+mn-lt"/>
              </a:rPr>
              <a:t>TA Evolutionary Thinking</a:t>
            </a:r>
          </a:p>
        </p:txBody>
      </p:sp>
      <p:sp>
        <p:nvSpPr>
          <p:cNvPr id="29"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en-GB" sz="700" b="0" cap="all" baseline="0" dirty="0">
                <a:solidFill>
                  <a:schemeClr val="bg1"/>
                </a:solidFill>
                <a:latin typeface="+mn-lt"/>
              </a:rPr>
              <a:t>Bjarke Meyer Pedersen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934289198" name="SecondaryLogo"/>
          <p:cNvPicPr>
            <a:picLocks noChangeAspect="1"/>
          </p:cNvPicPr>
          <p:nvPr/>
        </p:nvPicPr>
        <p:blipFill>
          <a:blip r:embed="rId4"/>
          <a:stretch>
            <a:fillRect/>
          </a:stretch>
        </p:blipFill>
        <p:spPr>
          <a:xfrm>
            <a:off x="10206000" y="5997600"/>
            <a:ext cx="1658237" cy="558000"/>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10"/>
          </p:nvPr>
        </p:nvSpPr>
        <p:spPr/>
        <p:txBody>
          <a:bodyPr/>
          <a:lstStyle/>
          <a:p>
            <a:fld id="{78417F83-4CBA-48F2-BAD0-783AE3701E32}" type="datetimeFigureOut">
              <a:rPr lang="en-GB" smtClean="0"/>
              <a:pPr/>
              <a:t>20/09/2023</a:t>
            </a:fld>
            <a:r>
              <a:rPr lang="en-GB" dirty="0"/>
              <a:t>19/09/2023</a:t>
            </a:r>
          </a:p>
        </p:txBody>
      </p:sp>
      <p:sp>
        <p:nvSpPr>
          <p:cNvPr id="3" name="Footer Placeholder 2" hidden="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20073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GB" dirty="0"/>
              <a:t>Click to edit Master title style</a:t>
            </a:r>
            <a:endParaRPr lang="en-GB"/>
          </a:p>
        </p:txBody>
      </p:sp>
      <p:sp>
        <p:nvSpPr>
          <p:cNvPr id="3" name="Content Placeholder 2"/>
          <p:cNvSpPr>
            <a:spLocks noGrp="1"/>
          </p:cNvSpPr>
          <p:nvPr>
            <p:ph idx="1"/>
          </p:nvPr>
        </p:nvSpPr>
        <p:spPr>
          <a:xfrm>
            <a:off x="985838" y="1960079"/>
            <a:ext cx="10220325" cy="3937484"/>
          </a:xfrm>
        </p:spPr>
        <p:txBody>
          <a:bodyPr/>
          <a:lstStyle>
            <a:lvl1pPr marL="0" indent="0">
              <a:buFont typeface="Calibri" panose="020F0502020204030204" pitchFamily="34" charset="0"/>
              <a:buChar char="​"/>
              <a:defRPr/>
            </a:lvl1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5" name="TextBox 4"/>
          <p:cNvSpPr txBox="1"/>
          <p:nvPr userDrawn="1"/>
        </p:nvSpPr>
        <p:spPr>
          <a:xfrm>
            <a:off x="-1973598" y="340161"/>
            <a:ext cx="1825892" cy="461665"/>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to</a:t>
            </a:r>
            <a:r>
              <a:rPr lang="en-GB" sz="1000" baseline="0" noProof="1">
                <a:solidFill>
                  <a:schemeClr val="tx1">
                    <a:lumMod val="75000"/>
                    <a:lumOff val="25000"/>
                  </a:schemeClr>
                </a:solidFill>
              </a:rPr>
              <a:t> linjer </a:t>
            </a:r>
            <a:endParaRPr lang="en-GB"/>
          </a:p>
          <a:p>
            <a:pPr algn="r">
              <a:lnSpc>
                <a:spcPct val="100000"/>
              </a:lnSpc>
            </a:pPr>
            <a:r>
              <a:rPr lang="en-GB" sz="1000" baseline="0" noProof="1">
                <a:solidFill>
                  <a:schemeClr val="tx1">
                    <a:lumMod val="75000"/>
                    <a:lumOff val="25000"/>
                  </a:schemeClr>
                </a:solidFill>
              </a:rPr>
              <a:t>ændr 2. linje til</a:t>
            </a:r>
            <a:endParaRPr lang="en-GB"/>
          </a:p>
          <a:p>
            <a:pPr algn="r">
              <a:lnSpc>
                <a:spcPct val="100000"/>
              </a:lnSpc>
            </a:pPr>
            <a:r>
              <a:rPr lang="en-GB" sz="1000" noProof="1">
                <a:solidFill>
                  <a:schemeClr val="tx1">
                    <a:lumMod val="75000"/>
                    <a:lumOff val="25000"/>
                  </a:schemeClr>
                </a:solidFill>
              </a:rPr>
              <a:t>AU Passata Bold</a:t>
            </a:r>
            <a:endParaRPr lang="en-GB"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7" name="Date Placeholder 6" hidden="1"/>
          <p:cNvSpPr>
            <a:spLocks noGrp="1"/>
          </p:cNvSpPr>
          <p:nvPr>
            <p:ph type="dt" sz="half" idx="10"/>
          </p:nvPr>
        </p:nvSpPr>
        <p:spPr/>
        <p:txBody>
          <a:bodyPr/>
          <a:lstStyle/>
          <a:p>
            <a:fld id="{78417F83-4CBA-48F2-BAD0-783AE3701E32}" type="datetimeFigureOut">
              <a:rPr lang="en-GB" smtClean="0"/>
              <a:pPr/>
              <a:t>20/09/2023</a:t>
            </a:fld>
            <a:r>
              <a:rPr lang="en-GB" dirty="0"/>
              <a:t>19/09/2023</a:t>
            </a:r>
          </a:p>
        </p:txBody>
      </p:sp>
      <p:sp>
        <p:nvSpPr>
          <p:cNvPr id="8" name="Footer Placeholder 7" hidden="1"/>
          <p:cNvSpPr>
            <a:spLocks noGrp="1"/>
          </p:cNvSpPr>
          <p:nvPr>
            <p:ph type="ftr" sz="quarter" idx="11"/>
          </p:nvPr>
        </p:nvSpPr>
        <p:spPr/>
        <p:txBody>
          <a:bodyPr/>
          <a:lstStyle/>
          <a:p>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line title and bullet text">
    <p:spTree>
      <p:nvGrpSpPr>
        <p:cNvPr id="1" name=""/>
        <p:cNvGrpSpPr/>
        <p:nvPr/>
      </p:nvGrpSpPr>
      <p:grpSpPr>
        <a:xfrm>
          <a:off x="0" y="0"/>
          <a:ext cx="0" cy="0"/>
          <a:chOff x="0" y="0"/>
          <a:chExt cx="0" cy="0"/>
        </a:xfrm>
      </p:grpSpPr>
      <p:sp>
        <p:nvSpPr>
          <p:cNvPr id="5" name="Hvid baggrund"/>
          <p:cNvSpPr/>
          <p:nvPr userDrawn="1"/>
        </p:nvSpPr>
        <p:spPr bwMode="auto">
          <a:xfrm>
            <a:off x="0" y="-1"/>
            <a:ext cx="12193200" cy="5894387"/>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6"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4" name="Title 1"/>
          <p:cNvSpPr>
            <a:spLocks noGrp="1"/>
          </p:cNvSpPr>
          <p:nvPr>
            <p:ph type="title"/>
          </p:nvPr>
        </p:nvSpPr>
        <p:spPr>
          <a:xfrm>
            <a:off x="315913" y="228627"/>
            <a:ext cx="11556000" cy="752101"/>
          </a:xfrm>
        </p:spPr>
        <p:txBody>
          <a:bodyPr anchor="t" anchorCtr="0"/>
          <a:lstStyle/>
          <a:p>
            <a:r>
              <a:rPr lang="en-GB" dirty="0"/>
              <a:t>Click to edit Master title style</a:t>
            </a:r>
            <a:endParaRPr lang="en-GB"/>
          </a:p>
        </p:txBody>
      </p:sp>
      <p:sp>
        <p:nvSpPr>
          <p:cNvPr id="3" name="Content Placeholder 2"/>
          <p:cNvSpPr>
            <a:spLocks noGrp="1"/>
          </p:cNvSpPr>
          <p:nvPr>
            <p:ph idx="1"/>
          </p:nvPr>
        </p:nvSpPr>
        <p:spPr>
          <a:xfrm>
            <a:off x="985838" y="1373021"/>
            <a:ext cx="10220325" cy="4521366"/>
          </a:xfrm>
        </p:spPr>
        <p:txBody>
          <a:bodyPr/>
          <a:lstStyle>
            <a:lvl1pPr marL="0" indent="0">
              <a:buFont typeface="Calibri" panose="020F0502020204030204" pitchFamily="34" charset="0"/>
              <a:buChar char="​"/>
              <a:defRPr/>
            </a:lvl1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18" name="TextBox 17"/>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én linje</a:t>
            </a:r>
            <a:endParaRPr lang="en-GB"/>
          </a:p>
          <a:p>
            <a:pPr algn="r">
              <a:lnSpc>
                <a:spcPct val="100000"/>
              </a:lnSpc>
            </a:pPr>
            <a:r>
              <a:rPr lang="en-GB" sz="1000" noProof="1">
                <a:solidFill>
                  <a:schemeClr val="tx1">
                    <a:lumMod val="75000"/>
                    <a:lumOff val="25000"/>
                  </a:schemeClr>
                </a:solidFill>
              </a:rPr>
              <a:t>Light eller AU Passata Bold</a:t>
            </a:r>
            <a:endParaRPr lang="en-GB"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7" name="Date Placeholder 6" hidden="1"/>
          <p:cNvSpPr>
            <a:spLocks noGrp="1"/>
          </p:cNvSpPr>
          <p:nvPr>
            <p:ph type="dt" sz="half" idx="10"/>
          </p:nvPr>
        </p:nvSpPr>
        <p:spPr/>
        <p:txBody>
          <a:bodyPr/>
          <a:lstStyle/>
          <a:p>
            <a:fld id="{78417F83-4CBA-48F2-BAD0-783AE3701E32}" type="datetimeFigureOut">
              <a:rPr lang="en-GB" smtClean="0"/>
              <a:pPr/>
              <a:t>20/09/2023</a:t>
            </a:fld>
            <a:r>
              <a:rPr lang="en-GB" dirty="0"/>
              <a:t>19/09/2023</a:t>
            </a:r>
          </a:p>
        </p:txBody>
      </p:sp>
      <p:sp>
        <p:nvSpPr>
          <p:cNvPr id="8" name="Footer Placeholder 7" hidden="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997128513"/>
      </p:ext>
    </p:extLst>
  </p:cSld>
  <p:clrMapOvr>
    <a:masterClrMapping/>
  </p:clrMapOvr>
  <p:extLst>
    <p:ext uri="{DCECCB84-F9BA-43D5-87BE-67443E8EF086}">
      <p15:sldGuideLst xmlns:p15="http://schemas.microsoft.com/office/powerpoint/2012/main">
        <p15:guide id="1" orient="horz" pos="865"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14" name="Hvid baggrund"/>
          <p:cNvSpPr/>
          <p:nvPr userDrawn="1"/>
        </p:nvSpPr>
        <p:spPr bwMode="auto">
          <a:xfrm>
            <a:off x="0" y="0"/>
            <a:ext cx="12193200" cy="5911200"/>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2" name="Title 1"/>
          <p:cNvSpPr>
            <a:spLocks noGrp="1"/>
          </p:cNvSpPr>
          <p:nvPr>
            <p:ph type="title" hasCustomPrompt="1"/>
          </p:nvPr>
        </p:nvSpPr>
        <p:spPr>
          <a:xfrm>
            <a:off x="316800" y="230400"/>
            <a:ext cx="5644263" cy="752400"/>
          </a:xfrm>
        </p:spPr>
        <p:txBody>
          <a:bodyPr anchor="t" anchorCtr="0"/>
          <a:lstStyle>
            <a:lvl1pPr>
              <a:defRPr/>
            </a:lvl1pPr>
          </a:lstStyle>
          <a:p>
            <a:r>
              <a:rPr lang="en-GB" dirty="0"/>
              <a:t>Insert title</a:t>
            </a:r>
            <a:endParaRPr lang="en-GB"/>
          </a:p>
        </p:txBody>
      </p:sp>
      <p:sp>
        <p:nvSpPr>
          <p:cNvPr id="10" name="Text Placeholder 2"/>
          <p:cNvSpPr>
            <a:spLocks noGrp="1"/>
          </p:cNvSpPr>
          <p:nvPr>
            <p:ph type="body" sz="quarter" idx="14"/>
          </p:nvPr>
        </p:nvSpPr>
        <p:spPr>
          <a:xfrm>
            <a:off x="985838" y="1371600"/>
            <a:ext cx="4975225" cy="4525964"/>
          </a:xfrm>
        </p:spPr>
        <p:txBody>
          <a:bodyPr/>
          <a:lstStyle>
            <a:lvl1pPr marL="0" indent="0">
              <a:buFont typeface="Calibri" panose="020F0502020204030204" pitchFamily="34" charset="0"/>
              <a:buChar char="​"/>
              <a:defRPr/>
            </a:lvl1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7" name="Picture Placeholder 3"/>
          <p:cNvSpPr>
            <a:spLocks noGrp="1"/>
          </p:cNvSpPr>
          <p:nvPr>
            <p:ph type="pic" sz="quarter" idx="13" hasCustomPrompt="1"/>
          </p:nvPr>
        </p:nvSpPr>
        <p:spPr>
          <a:xfrm>
            <a:off x="6230198" y="315913"/>
            <a:ext cx="5644110" cy="5581650"/>
          </a:xfrm>
        </p:spPr>
        <p:txBody>
          <a:bodyPr/>
          <a:lstStyle>
            <a:lvl1pPr marL="0" indent="0">
              <a:buNone/>
              <a:defRPr b="0"/>
            </a:lvl1pPr>
          </a:lstStyle>
          <a:p>
            <a:r>
              <a:rPr lang="en-GB" dirty="0"/>
              <a:t>Click here and add image via Templafy Image Library</a:t>
            </a:r>
            <a:endParaRPr lang="en-GB"/>
          </a:p>
        </p:txBody>
      </p:sp>
      <p:sp>
        <p:nvSpPr>
          <p:cNvPr id="9" name="TextBox 8"/>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én linje</a:t>
            </a:r>
            <a:endParaRPr lang="en-GB"/>
          </a:p>
          <a:p>
            <a:pPr algn="r">
              <a:lnSpc>
                <a:spcPct val="100000"/>
              </a:lnSpc>
            </a:pPr>
            <a:r>
              <a:rPr lang="en-GB" sz="1000" noProof="1">
                <a:solidFill>
                  <a:schemeClr val="tx1">
                    <a:lumMod val="75000"/>
                    <a:lumOff val="25000"/>
                  </a:schemeClr>
                </a:solidFill>
              </a:rPr>
              <a:t>Light eller AU Passata Bold</a:t>
            </a:r>
            <a:endParaRPr lang="en-GB" sz="4799" dirty="0"/>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5" name="Date Placeholder 4" hidden="1"/>
          <p:cNvSpPr>
            <a:spLocks noGrp="1"/>
          </p:cNvSpPr>
          <p:nvPr>
            <p:ph type="dt" sz="half" idx="15"/>
          </p:nvPr>
        </p:nvSpPr>
        <p:spPr/>
        <p:txBody>
          <a:bodyPr/>
          <a:lstStyle/>
          <a:p>
            <a:fld id="{78417F83-4CBA-48F2-BAD0-783AE3701E32}" type="datetimeFigureOut">
              <a:rPr lang="en-GB" smtClean="0"/>
              <a:pPr/>
              <a:t>20/09/2023</a:t>
            </a:fld>
            <a:r>
              <a:rPr lang="en-GB" dirty="0"/>
              <a:t>19/09/2023</a:t>
            </a:r>
          </a:p>
        </p:txBody>
      </p:sp>
      <p:sp>
        <p:nvSpPr>
          <p:cNvPr id="6" name="Footer Placeholder 5"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3999787102"/>
      </p:ext>
    </p:extLst>
  </p:cSld>
  <p:clrMapOvr>
    <a:masterClrMapping/>
  </p:clrMapOvr>
  <p:extLst>
    <p:ext uri="{DCECCB84-F9BA-43D5-87BE-67443E8EF086}">
      <p15:sldGuideLst xmlns:p15="http://schemas.microsoft.com/office/powerpoint/2012/main">
        <p15:guide id="1" pos="3924" userDrawn="1">
          <p15:clr>
            <a:srgbClr val="A4A3A4"/>
          </p15:clr>
        </p15:guide>
        <p15:guide id="2" pos="3755"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ersonal information">
    <p:spTree>
      <p:nvGrpSpPr>
        <p:cNvPr id="1" name=""/>
        <p:cNvGrpSpPr/>
        <p:nvPr/>
      </p:nvGrpSpPr>
      <p:grpSpPr>
        <a:xfrm>
          <a:off x="0" y="0"/>
          <a:ext cx="0" cy="0"/>
          <a:chOff x="0" y="0"/>
          <a:chExt cx="0" cy="0"/>
        </a:xfrm>
      </p:grpSpPr>
      <p:sp>
        <p:nvSpPr>
          <p:cNvPr id="14" name="Hvid baggrund"/>
          <p:cNvSpPr/>
          <p:nvPr userDrawn="1"/>
        </p:nvSpPr>
        <p:spPr bwMode="auto">
          <a:xfrm>
            <a:off x="0" y="0"/>
            <a:ext cx="12193200" cy="5911011"/>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1001075" y="2694542"/>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2" name="Title 1"/>
          <p:cNvSpPr>
            <a:spLocks noGrp="1"/>
          </p:cNvSpPr>
          <p:nvPr>
            <p:ph type="title"/>
          </p:nvPr>
        </p:nvSpPr>
        <p:spPr>
          <a:xfrm>
            <a:off x="985838" y="1484784"/>
            <a:ext cx="4975225" cy="971980"/>
          </a:xfrm>
        </p:spPr>
        <p:txBody>
          <a:bodyPr anchor="b" anchorCtr="0"/>
          <a:lstStyle>
            <a:lvl1pPr>
              <a:lnSpc>
                <a:spcPct val="95000"/>
              </a:lnSpc>
              <a:defRPr sz="3000">
                <a:latin typeface="+mn-lt"/>
              </a:defRPr>
            </a:lvl1pPr>
          </a:lstStyle>
          <a:p>
            <a:r>
              <a:rPr lang="en-GB" dirty="0"/>
              <a:t>Click to edit Master title style</a:t>
            </a:r>
            <a:endParaRPr lang="en-GB"/>
          </a:p>
        </p:txBody>
      </p:sp>
      <p:sp>
        <p:nvSpPr>
          <p:cNvPr id="10" name="Text Placeholder 2"/>
          <p:cNvSpPr>
            <a:spLocks noGrp="1"/>
          </p:cNvSpPr>
          <p:nvPr>
            <p:ph type="body" sz="quarter" idx="14"/>
          </p:nvPr>
        </p:nvSpPr>
        <p:spPr>
          <a:xfrm>
            <a:off x="985838" y="3010711"/>
            <a:ext cx="4975225" cy="1858449"/>
          </a:xfrm>
        </p:spPr>
        <p:txBody>
          <a:bodyPr/>
          <a:lstStyle>
            <a:lvl1pPr marL="0" indent="0">
              <a:buFont typeface="Calibri" panose="020F0502020204030204" pitchFamily="34" charset="0"/>
              <a:buChar char="​"/>
              <a:defRPr/>
            </a:lvl1pPr>
            <a:lvl5pPr>
              <a:defRPr/>
            </a:lvl5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a:p>
            <a:pPr lvl="5"/>
            <a:r>
              <a:rPr lang="en-GB" dirty="0"/>
              <a:t>6</a:t>
            </a:r>
            <a:endParaRPr lang="en-GB"/>
          </a:p>
        </p:txBody>
      </p:sp>
      <p:sp>
        <p:nvSpPr>
          <p:cNvPr id="7" name="Picture Placeholder 3"/>
          <p:cNvSpPr>
            <a:spLocks noGrp="1"/>
          </p:cNvSpPr>
          <p:nvPr>
            <p:ph type="pic" sz="quarter" idx="13" hasCustomPrompt="1"/>
          </p:nvPr>
        </p:nvSpPr>
        <p:spPr>
          <a:xfrm>
            <a:off x="6231600" y="315913"/>
            <a:ext cx="5644800" cy="5583600"/>
          </a:xfrm>
        </p:spPr>
        <p:txBody>
          <a:bodyPr/>
          <a:lstStyle>
            <a:lvl1pPr marL="0" indent="0">
              <a:buNone/>
              <a:defRPr b="0"/>
            </a:lvl1pPr>
          </a:lstStyle>
          <a:p>
            <a:r>
              <a:rPr lang="en-GB" dirty="0"/>
              <a:t>Click here and add image via Templafy Image Library</a:t>
            </a:r>
            <a:endParaRPr lang="en-GB"/>
          </a:p>
        </p:txBody>
      </p:sp>
      <p:sp>
        <p:nvSpPr>
          <p:cNvPr id="9" name="TextBox 8"/>
          <p:cNvSpPr txBox="1"/>
          <p:nvPr userDrawn="1"/>
        </p:nvSpPr>
        <p:spPr>
          <a:xfrm>
            <a:off x="-1973598" y="1780882"/>
            <a:ext cx="1825892" cy="153888"/>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to</a:t>
            </a:r>
            <a:r>
              <a:rPr lang="en-GB" sz="1000" baseline="0" noProof="1">
                <a:solidFill>
                  <a:schemeClr val="tx1">
                    <a:lumMod val="75000"/>
                    <a:lumOff val="25000"/>
                  </a:schemeClr>
                </a:solidFill>
              </a:rPr>
              <a:t> linjer</a:t>
            </a:r>
            <a:endParaRPr lang="en-GB"/>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5" name="Date Placeholder 4" hidden="1"/>
          <p:cNvSpPr>
            <a:spLocks noGrp="1"/>
          </p:cNvSpPr>
          <p:nvPr>
            <p:ph type="dt" sz="half" idx="15"/>
          </p:nvPr>
        </p:nvSpPr>
        <p:spPr/>
        <p:txBody>
          <a:bodyPr/>
          <a:lstStyle/>
          <a:p>
            <a:fld id="{78417F83-4CBA-48F2-BAD0-783AE3701E32}" type="datetimeFigureOut">
              <a:rPr lang="en-GB" smtClean="0"/>
              <a:pPr/>
              <a:t>20/09/2023</a:t>
            </a:fld>
            <a:r>
              <a:rPr lang="en-GB" dirty="0"/>
              <a:t>19/09/2023</a:t>
            </a:r>
          </a:p>
        </p:txBody>
      </p:sp>
      <p:sp>
        <p:nvSpPr>
          <p:cNvPr id="6" name="Footer Placeholder 5"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4270316488"/>
      </p:ext>
    </p:extLst>
  </p:cSld>
  <p:clrMapOvr>
    <a:masterClrMapping/>
  </p:clrMapOvr>
  <p:extLst>
    <p:ext uri="{DCECCB84-F9BA-43D5-87BE-67443E8EF086}">
      <p15:sldGuideLst xmlns:p15="http://schemas.microsoft.com/office/powerpoint/2012/main">
        <p15:guide id="1" pos="3930" userDrawn="1">
          <p15:clr>
            <a:srgbClr val="A4A3A4"/>
          </p15:clr>
        </p15:guide>
        <p15:guide id="2" pos="3755" userDrawn="1">
          <p15:clr>
            <a:srgbClr val="A4A3A4"/>
          </p15:clr>
        </p15:guide>
        <p15:guide id="3" orient="horz" pos="30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5" name="Picture Placeholder 1"/>
          <p:cNvSpPr>
            <a:spLocks noGrp="1"/>
          </p:cNvSpPr>
          <p:nvPr>
            <p:ph type="pic" sz="quarter" idx="11" hasCustomPrompt="1"/>
          </p:nvPr>
        </p:nvSpPr>
        <p:spPr>
          <a:xfrm>
            <a:off x="316800" y="316800"/>
            <a:ext cx="11559600" cy="55836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2"/>
          </p:nvPr>
        </p:nvSpPr>
        <p:spPr/>
        <p:txBody>
          <a:bodyPr/>
          <a:lstStyle/>
          <a:p>
            <a:fld id="{78417F83-4CBA-48F2-BAD0-783AE3701E32}" type="datetimeFigureOut">
              <a:rPr lang="en-GB" smtClean="0"/>
              <a:pPr/>
              <a:t>20/09/2023</a:t>
            </a:fld>
            <a:r>
              <a:rPr lang="en-GB" dirty="0"/>
              <a:t>19/09/2023</a:t>
            </a:r>
          </a:p>
        </p:txBody>
      </p:sp>
      <p:sp>
        <p:nvSpPr>
          <p:cNvPr id="7" name="Footer Placeholder 6" hidden="1"/>
          <p:cNvSpPr>
            <a:spLocks noGrp="1"/>
          </p:cNvSpPr>
          <p:nvPr>
            <p:ph type="ftr" sz="quarter" idx="13"/>
          </p:nvPr>
        </p:nvSpPr>
        <p:spPr/>
        <p:txBody>
          <a:bodyPr/>
          <a:lstStyle/>
          <a:p>
            <a:endParaRPr lang="en-GB" dirty="0"/>
          </a:p>
        </p:txBody>
      </p:sp>
    </p:spTree>
    <p:extLst>
      <p:ext uri="{BB962C8B-B14F-4D97-AF65-F5344CB8AC3E}">
        <p14:creationId xmlns:p14="http://schemas.microsoft.com/office/powerpoint/2010/main" val="307761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55836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5" name="Picture Placeholder 2"/>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en-GB" dirty="0"/>
              <a:t>Click here and add image via Templafy Image Library</a:t>
            </a:r>
            <a:endParaRPr lang="en-GB"/>
          </a:p>
        </p:txBody>
      </p:sp>
      <p:sp>
        <p:nvSpPr>
          <p:cNvPr id="9" name="Slide Number Placeholder 8"/>
          <p:cNvSpPr>
            <a:spLocks noGrp="1"/>
          </p:cNvSpPr>
          <p:nvPr>
            <p:ph type="sldNum" sz="quarter" idx="15"/>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7" name="Date Placeholder 6" hidden="1"/>
          <p:cNvSpPr>
            <a:spLocks noGrp="1"/>
          </p:cNvSpPr>
          <p:nvPr>
            <p:ph type="dt" sz="half" idx="13"/>
          </p:nvPr>
        </p:nvSpPr>
        <p:spPr/>
        <p:txBody>
          <a:bodyPr/>
          <a:lstStyle/>
          <a:p>
            <a:fld id="{78417F83-4CBA-48F2-BAD0-783AE3701E32}" type="datetimeFigureOut">
              <a:rPr lang="en-GB" smtClean="0"/>
              <a:pPr/>
              <a:t>20/09/2023</a:t>
            </a:fld>
            <a:r>
              <a:rPr lang="en-GB" dirty="0"/>
              <a:t>19/09/2023</a:t>
            </a:r>
          </a:p>
        </p:txBody>
      </p:sp>
      <p:sp>
        <p:nvSpPr>
          <p:cNvPr id="8" name="Footer Placeholder 7" hidden="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2087004173"/>
      </p:ext>
    </p:extLst>
  </p:cSld>
  <p:clrMapOvr>
    <a:masterClrMapping/>
  </p:clrMapOvr>
  <p:extLst>
    <p:ext uri="{DCECCB84-F9BA-43D5-87BE-67443E8EF086}">
      <p15:sldGuideLst xmlns:p15="http://schemas.microsoft.com/office/powerpoint/2012/main">
        <p15:guide id="1" pos="3924" userDrawn="1">
          <p15:clr>
            <a:srgbClr val="A4A3A4"/>
          </p15:clr>
        </p15:guide>
        <p15:guide id="2" pos="3754"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Placeholder title 1"/>
          <p:cNvSpPr>
            <a:spLocks noGrp="1" noChangeArrowheads="1"/>
          </p:cNvSpPr>
          <p:nvPr>
            <p:ph type="title"/>
          </p:nvPr>
        </p:nvSpPr>
        <p:spPr bwMode="auto">
          <a:xfrm>
            <a:off x="315913" y="149115"/>
            <a:ext cx="11557000" cy="130932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noProof="0" dirty="0"/>
              <a:t>Click to edit Master title style</a:t>
            </a:r>
            <a:endParaRPr lang="en-GB"/>
          </a:p>
        </p:txBody>
      </p:sp>
      <p:sp>
        <p:nvSpPr>
          <p:cNvPr id="1028" name="Rectangle 2"/>
          <p:cNvSpPr>
            <a:spLocks noGrp="1" noChangeArrowheads="1"/>
          </p:cNvSpPr>
          <p:nvPr>
            <p:ph type="body" idx="1"/>
          </p:nvPr>
        </p:nvSpPr>
        <p:spPr bwMode="auto">
          <a:xfrm>
            <a:off x="985838" y="1960079"/>
            <a:ext cx="10220325" cy="39374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a:p>
            <a:pPr lvl="5"/>
            <a:r>
              <a:rPr lang="en-GB" noProof="0" dirty="0"/>
              <a:t>6 level</a:t>
            </a:r>
            <a:endParaRPr lang="en-GB"/>
          </a:p>
          <a:p>
            <a:pPr lvl="6"/>
            <a:r>
              <a:rPr lang="en-GB" noProof="0" dirty="0"/>
              <a:t>7 level</a:t>
            </a:r>
            <a:endParaRPr lang="en-GB"/>
          </a:p>
          <a:p>
            <a:pPr lvl="7"/>
            <a:r>
              <a:rPr lang="en-GB" noProof="0" dirty="0"/>
              <a:t>8 level</a:t>
            </a:r>
            <a:endParaRPr lang="en-GB"/>
          </a:p>
          <a:p>
            <a:pPr lvl="8"/>
            <a:r>
              <a:rPr lang="en-GB" noProof="0" dirty="0"/>
              <a:t>9 level</a:t>
            </a:r>
            <a:endParaRPr lang="en-GB"/>
          </a:p>
        </p:txBody>
      </p:sp>
      <p:pic>
        <p:nvPicPr>
          <p:cNvPr id="2083351054" name="SecondaryLogo_sort"/>
          <p:cNvPicPr>
            <a:picLocks noChangeAspect="1"/>
          </p:cNvPicPr>
          <p:nvPr/>
        </p:nvPicPr>
        <p:blipFill>
          <a:blip r:embed="rId22"/>
          <a:stretch>
            <a:fillRect/>
          </a:stretch>
        </p:blipFill>
        <p:spPr>
          <a:xfrm>
            <a:off x="10206000" y="5997600"/>
            <a:ext cx="1658237" cy="558000"/>
          </a:xfrm>
          <a:prstGeom prst="rect">
            <a:avLst/>
          </a:prstGeom>
        </p:spPr>
      </p:pic>
      <p:sp>
        <p:nvSpPr>
          <p:cNvPr id="23" name="Black Rectangle"/>
          <p:cNvSpPr/>
          <p:nvPr userDrawn="1"/>
        </p:nvSpPr>
        <p:spPr>
          <a:xfrm>
            <a:off x="989440" y="1663088"/>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19"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en-GB" sz="700" b="0" cap="all" baseline="0" dirty="0">
                <a:solidFill>
                  <a:schemeClr val="tx1"/>
                </a:solidFill>
                <a:latin typeface="+mn-lt"/>
              </a:rPr>
              <a:t>TA Evolutionary Thinking</a:t>
            </a:r>
          </a:p>
        </p:txBody>
      </p:sp>
      <p:sp>
        <p:nvSpPr>
          <p:cNvPr id="21"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en-GB" sz="700" b="0" cap="all" baseline="0" dirty="0">
                <a:solidFill>
                  <a:schemeClr val="tx1"/>
                </a:solidFill>
                <a:latin typeface="+mn-lt"/>
              </a:rPr>
              <a:t>Bjarke Meyer Pedersen</a:t>
            </a:r>
          </a:p>
        </p:txBody>
      </p:sp>
      <p:sp>
        <p:nvSpPr>
          <p:cNvPr id="27"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en-GB" sz="700" b="0" cap="all" baseline="0" dirty="0">
                <a:solidFill>
                  <a:schemeClr val="tx1"/>
                </a:solidFill>
                <a:latin typeface="+mn-lt"/>
              </a:rPr>
              <a:t>19 September 2023</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en-GB" sz="700" b="0" cap="all" baseline="0" dirty="0">
                <a:solidFill>
                  <a:schemeClr val="tx1"/>
                </a:solidFill>
                <a:latin typeface="+mn-lt"/>
              </a:rPr>
              <a:t>Ph.D Student</a:t>
            </a:r>
          </a:p>
        </p:txBody>
      </p:sp>
      <p:pic>
        <p:nvPicPr>
          <p:cNvPr id="7" name="Au logo"/>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302400" y="5999002"/>
            <a:ext cx="557570" cy="558000"/>
          </a:xfrm>
          <a:prstGeom prst="rect">
            <a:avLst/>
          </a:prstGeom>
        </p:spPr>
      </p:pic>
      <p:pic>
        <p:nvPicPr>
          <p:cNvPr id="10" name="Billede streg"/>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6073200" y="5997600"/>
            <a:ext cx="71734" cy="558000"/>
          </a:xfrm>
          <a:prstGeom prst="rect">
            <a:avLst/>
          </a:prstGeom>
        </p:spPr>
      </p:pic>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en-GB" sz="600" cap="all" spc="40" baseline="0" dirty="0">
                <a:solidFill>
                  <a:schemeClr val="tx1"/>
                </a:solidFill>
                <a:latin typeface="AU Passata Light" pitchFamily="34" charset="0"/>
              </a:rPr>
              <a:t>Department of Molecular Biology and Genetics</a:t>
            </a:r>
          </a:p>
        </p:txBody>
      </p:sp>
      <p:sp>
        <p:nvSpPr>
          <p:cNvPr id="26"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en-GB" sz="1000" b="0" i="0" u="none" strike="noStrike" cap="all" normalizeH="0" baseline="0" noProof="1">
                <a:ln>
                  <a:noFill/>
                </a:ln>
                <a:solidFill>
                  <a:schemeClr val="tx1"/>
                </a:solidFill>
                <a:effectLst/>
                <a:latin typeface="AU Passata" pitchFamily="34" charset="0"/>
              </a:rPr>
              <a:t>Aarhus
University</a:t>
            </a:r>
          </a:p>
        </p:txBody>
      </p:sp>
      <p:sp>
        <p:nvSpPr>
          <p:cNvPr id="1030" name="Sidetal"/>
          <p:cNvSpPr>
            <a:spLocks noGrp="1" noChangeArrowheads="1"/>
          </p:cNvSpPr>
          <p:nvPr>
            <p:ph type="sldNum" sz="quarter" idx="4"/>
          </p:nvPr>
        </p:nvSpPr>
        <p:spPr bwMode="auto">
          <a:xfrm>
            <a:off x="11807992" y="6581497"/>
            <a:ext cx="252000" cy="13542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lnSpc>
                <a:spcPts val="1200"/>
              </a:lnSpc>
              <a:buFontTx/>
              <a:buNone/>
              <a:defRPr sz="700" spc="40" baseline="0">
                <a:solidFill>
                  <a:schemeClr val="tx1"/>
                </a:solidFill>
                <a:latin typeface="+mn-lt"/>
              </a:defRPr>
            </a:lvl1p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2"/>
          </p:nvPr>
        </p:nvSpPr>
        <p:spPr>
          <a:xfrm>
            <a:off x="0" y="7020000"/>
            <a:ext cx="0" cy="0"/>
          </a:xfrm>
          <a:prstGeom prst="rect">
            <a:avLst/>
          </a:prstGeom>
        </p:spPr>
        <p:txBody>
          <a:bodyPr vert="horz" lIns="91440" tIns="45720" rIns="91440" bIns="45720" rtlCol="0" anchor="ctr"/>
          <a:lstStyle>
            <a:lvl1pPr algn="l">
              <a:defRPr sz="100">
                <a:noFill/>
              </a:defRPr>
            </a:lvl1pPr>
          </a:lstStyle>
          <a:p>
            <a:fld id="{78417F83-4CBA-48F2-BAD0-783AE3701E32}" type="datetimeFigureOut">
              <a:rPr lang="en-GB" smtClean="0"/>
              <a:pPr/>
              <a:t>20/09/2023</a:t>
            </a:fld>
            <a:r>
              <a:rPr lang="en-GB"/>
              <a:t>19/09/2023</a:t>
            </a:r>
          </a:p>
        </p:txBody>
      </p:sp>
      <p:sp>
        <p:nvSpPr>
          <p:cNvPr id="3" name="Footer Placeholder 2" hidden="1"/>
          <p:cNvSpPr>
            <a:spLocks noGrp="1"/>
          </p:cNvSpPr>
          <p:nvPr>
            <p:ph type="ftr" sz="quarter" idx="3"/>
          </p:nvPr>
        </p:nvSpPr>
        <p:spPr>
          <a:xfrm>
            <a:off x="0" y="7020000"/>
            <a:ext cx="0" cy="0"/>
          </a:xfrm>
          <a:prstGeom prst="rect">
            <a:avLst/>
          </a:prstGeom>
        </p:spPr>
        <p:txBody>
          <a:bodyPr vert="horz" lIns="91440" tIns="45720" rIns="91440" bIns="45720" rtlCol="0" anchor="ctr"/>
          <a:lstStyle>
            <a:lvl1pPr algn="ctr">
              <a:defRPr sz="100">
                <a:noFill/>
              </a:defRPr>
            </a:lvl1pPr>
          </a:lstStyle>
          <a:p>
            <a:endParaRPr lang="en-GB" dirty="0"/>
          </a:p>
        </p:txBody>
      </p:sp>
    </p:spTree>
  </p:cSld>
  <p:clrMap bg1="lt1" tx1="dk1" bg2="lt2" tx2="dk2" accent1="accent1" accent2="accent2" accent3="accent3" accent4="accent4" accent5="accent5" accent6="accent6" hlink="hlink" folHlink="folHlink"/>
  <p:sldLayoutIdLst>
    <p:sldLayoutId id="2147483659" r:id="rId1"/>
    <p:sldLayoutId id="2147483656" r:id="rId2"/>
    <p:sldLayoutId id="2147483673" r:id="rId3"/>
    <p:sldLayoutId id="2147483666" r:id="rId4"/>
    <p:sldLayoutId id="2147483662" r:id="rId5"/>
    <p:sldLayoutId id="2147483649" r:id="rId6"/>
    <p:sldLayoutId id="2147483669" r:id="rId7"/>
    <p:sldLayoutId id="2147483661" r:id="rId8"/>
    <p:sldLayoutId id="2147483668" r:id="rId9"/>
    <p:sldLayoutId id="2147483663" r:id="rId10"/>
    <p:sldLayoutId id="2147483670" r:id="rId11"/>
    <p:sldLayoutId id="2147483654" r:id="rId12"/>
    <p:sldLayoutId id="2147483664" r:id="rId13"/>
    <p:sldLayoutId id="2147483671" r:id="rId14"/>
    <p:sldLayoutId id="2147483650" r:id="rId15"/>
    <p:sldLayoutId id="2147483655" r:id="rId16"/>
    <p:sldLayoutId id="2147483651" r:id="rId17"/>
    <p:sldLayoutId id="2147483672" r:id="rId18"/>
    <p:sldLayoutId id="2147483678" r:id="rId19"/>
    <p:sldLayoutId id="2147483658" r:id="rId20"/>
  </p:sldLayoutIdLst>
  <p:hf sldNum="0" hdr="0" ftr="0"/>
  <p:txStyles>
    <p:titleStyle>
      <a:lvl1pPr algn="l" rtl="0" eaLnBrk="1" fontAlgn="base" hangingPunct="1">
        <a:lnSpc>
          <a:spcPct val="89000"/>
        </a:lnSpc>
        <a:spcBef>
          <a:spcPct val="0"/>
        </a:spcBef>
        <a:spcAft>
          <a:spcPct val="0"/>
        </a:spcAft>
        <a:defRPr sz="4500" b="1" cap="all" baseline="0">
          <a:solidFill>
            <a:schemeClr val="tx1"/>
          </a:solidFill>
          <a:latin typeface="+mj-lt"/>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200" algn="l" rtl="0" eaLnBrk="1" fontAlgn="base" hangingPunct="1">
        <a:lnSpc>
          <a:spcPct val="83000"/>
        </a:lnSpc>
        <a:spcBef>
          <a:spcPct val="0"/>
        </a:spcBef>
        <a:spcAft>
          <a:spcPct val="0"/>
        </a:spcAft>
        <a:defRPr sz="4000">
          <a:solidFill>
            <a:schemeClr val="bg2"/>
          </a:solidFill>
          <a:latin typeface="AU Passata" pitchFamily="34" charset="0"/>
        </a:defRPr>
      </a:lvl6pPr>
      <a:lvl7pPr marL="914400" algn="l" rtl="0" eaLnBrk="1" fontAlgn="base" hangingPunct="1">
        <a:lnSpc>
          <a:spcPct val="83000"/>
        </a:lnSpc>
        <a:spcBef>
          <a:spcPct val="0"/>
        </a:spcBef>
        <a:spcAft>
          <a:spcPct val="0"/>
        </a:spcAft>
        <a:defRPr sz="4000">
          <a:solidFill>
            <a:schemeClr val="bg2"/>
          </a:solidFill>
          <a:latin typeface="AU Passata" pitchFamily="34" charset="0"/>
        </a:defRPr>
      </a:lvl7pPr>
      <a:lvl8pPr marL="1371600" algn="l" rtl="0" eaLnBrk="1" fontAlgn="base" hangingPunct="1">
        <a:lnSpc>
          <a:spcPct val="83000"/>
        </a:lnSpc>
        <a:spcBef>
          <a:spcPct val="0"/>
        </a:spcBef>
        <a:spcAft>
          <a:spcPct val="0"/>
        </a:spcAft>
        <a:defRPr sz="4000">
          <a:solidFill>
            <a:schemeClr val="bg2"/>
          </a:solidFill>
          <a:latin typeface="AU Passata" pitchFamily="34" charset="0"/>
        </a:defRPr>
      </a:lvl8pPr>
      <a:lvl9pPr marL="1828800" algn="l" rtl="0" eaLnBrk="1" fontAlgn="base" hangingPunct="1">
        <a:lnSpc>
          <a:spcPct val="83000"/>
        </a:lnSpc>
        <a:spcBef>
          <a:spcPct val="0"/>
        </a:spcBef>
        <a:spcAft>
          <a:spcPct val="0"/>
        </a:spcAft>
        <a:defRPr sz="4000">
          <a:solidFill>
            <a:schemeClr val="bg2"/>
          </a:solidFill>
          <a:latin typeface="AU Passata" pitchFamily="34" charset="0"/>
        </a:defRPr>
      </a:lvl9pPr>
    </p:titleStyle>
    <p:body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6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3715" userDrawn="1">
          <p15:clr>
            <a:srgbClr val="000000"/>
          </p15:clr>
        </p15:guide>
        <p15:guide id="5" orient="horz" pos="4131" userDrawn="1">
          <p15:clr>
            <a:srgbClr val="A4A3A4"/>
          </p15:clr>
        </p15:guide>
        <p15:guide id="6" pos="7479" userDrawn="1">
          <p15:clr>
            <a:srgbClr val="A4A3A4"/>
          </p15:clr>
        </p15:guide>
        <p15:guide id="7" orient="horz" pos="1234" userDrawn="1">
          <p15:clr>
            <a:srgbClr val="000000"/>
          </p15:clr>
        </p15:guide>
        <p15:guide id="8" pos="7059" userDrawn="1">
          <p15:clr>
            <a:srgbClr val="000000"/>
          </p15:clr>
        </p15:guide>
        <p15:guide id="9" pos="199" userDrawn="1">
          <p15:clr>
            <a:srgbClr val="A4A3A4"/>
          </p15:clr>
        </p15:guide>
        <p15:guide id="10" pos="621" userDrawn="1">
          <p15:clr>
            <a:srgbClr val="000000"/>
          </p15:clr>
        </p15:guide>
        <p15:guide id="11" orient="horz" pos="199"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3.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0.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5838" y="1651347"/>
            <a:ext cx="10220325" cy="3323987"/>
          </a:xfrm>
        </p:spPr>
        <p:txBody>
          <a:bodyPr/>
          <a:lstStyle/>
          <a:p>
            <a:r>
              <a:rPr lang="en-GB" dirty="0"/>
              <a:t>Evolutionary Thinking</a:t>
            </a:r>
            <a:br>
              <a:rPr lang="en-GB" dirty="0"/>
            </a:br>
            <a:r>
              <a:rPr lang="en-GB" dirty="0"/>
              <a:t>Wednesday</a:t>
            </a:r>
            <a:br>
              <a:rPr lang="en-GB" dirty="0"/>
            </a:br>
            <a:r>
              <a:rPr lang="en-GB" dirty="0"/>
              <a:t>paper discussion </a:t>
            </a:r>
            <a:br>
              <a:rPr lang="en-GB" dirty="0"/>
            </a:br>
            <a:endParaRPr lang="en-GB" dirty="0"/>
          </a:p>
        </p:txBody>
      </p:sp>
    </p:spTree>
    <p:custDataLst>
      <p:tags r:id="rId1"/>
    </p:custDataLst>
    <p:extLst>
      <p:ext uri="{BB962C8B-B14F-4D97-AF65-F5344CB8AC3E}">
        <p14:creationId xmlns:p14="http://schemas.microsoft.com/office/powerpoint/2010/main" val="94832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A201-B05E-84E2-81E2-DCF2F3727D3A}"/>
              </a:ext>
            </a:extLst>
          </p:cNvPr>
          <p:cNvSpPr>
            <a:spLocks noGrp="1"/>
          </p:cNvSpPr>
          <p:nvPr>
            <p:ph type="title"/>
          </p:nvPr>
        </p:nvSpPr>
        <p:spPr>
          <a:xfrm>
            <a:off x="315913" y="149115"/>
            <a:ext cx="11557000" cy="1309328"/>
          </a:xfrm>
        </p:spPr>
        <p:txBody>
          <a:bodyPr wrap="square" anchor="b">
            <a:normAutofit/>
          </a:bodyPr>
          <a:lstStyle/>
          <a:p>
            <a:r>
              <a:rPr lang="en-GB" dirty="0"/>
              <a:t>Which gene was used in the study? Why?</a:t>
            </a:r>
            <a:endParaRPr lang="en-DK" dirty="0"/>
          </a:p>
        </p:txBody>
      </p:sp>
      <p:sp>
        <p:nvSpPr>
          <p:cNvPr id="4" name="Date Placeholder 3">
            <a:extLst>
              <a:ext uri="{FF2B5EF4-FFF2-40B4-BE49-F238E27FC236}">
                <a16:creationId xmlns:a16="http://schemas.microsoft.com/office/drawing/2014/main" id="{4E254257-C769-BECA-3734-6A76FB1C4F9C}"/>
              </a:ext>
            </a:extLst>
          </p:cNvPr>
          <p:cNvSpPr>
            <a:spLocks noGrp="1"/>
          </p:cNvSpPr>
          <p:nvPr>
            <p:ph type="dt" sz="half" idx="10"/>
          </p:nvPr>
        </p:nvSpPr>
        <p:spPr/>
        <p:txBody>
          <a:bodyPr/>
          <a:lstStyle/>
          <a:p>
            <a:pPr>
              <a:spcAft>
                <a:spcPts val="600"/>
              </a:spcAft>
            </a:pPr>
            <a:fld id="{E1F81E17-7967-BF49-9C68-27AF04A73E54}" type="datetime1">
              <a:rPr lang="en-GB" smtClean="0"/>
              <a:pPr>
                <a:spcAft>
                  <a:spcPts val="600"/>
                </a:spcAft>
              </a:pPr>
              <a:t>20/09/2023</a:t>
            </a:fld>
            <a:r>
              <a:rPr lang="en-GB"/>
              <a:t>19/09/2023</a:t>
            </a:r>
          </a:p>
        </p:txBody>
      </p:sp>
      <p:graphicFrame>
        <p:nvGraphicFramePr>
          <p:cNvPr id="7" name="Content Placeholder 2">
            <a:extLst>
              <a:ext uri="{FF2B5EF4-FFF2-40B4-BE49-F238E27FC236}">
                <a16:creationId xmlns:a16="http://schemas.microsoft.com/office/drawing/2014/main" id="{F3B00D50-C073-61AD-C3D7-74A47269011D}"/>
              </a:ext>
            </a:extLst>
          </p:cNvPr>
          <p:cNvGraphicFramePr>
            <a:graphicFrameLocks noGrp="1"/>
          </p:cNvGraphicFramePr>
          <p:nvPr>
            <p:ph idx="1"/>
            <p:extLst>
              <p:ext uri="{D42A27DB-BD31-4B8C-83A1-F6EECF244321}">
                <p14:modId xmlns:p14="http://schemas.microsoft.com/office/powerpoint/2010/main" val="2002652128"/>
              </p:ext>
            </p:extLst>
          </p:nvPr>
        </p:nvGraphicFramePr>
        <p:xfrm>
          <a:off x="985838" y="1960079"/>
          <a:ext cx="10220325" cy="3937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302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F2D23-0EE7-70F5-FFF3-F9AEE7FDA74A}"/>
              </a:ext>
            </a:extLst>
          </p:cNvPr>
          <p:cNvSpPr>
            <a:spLocks noGrp="1"/>
          </p:cNvSpPr>
          <p:nvPr>
            <p:ph type="title"/>
          </p:nvPr>
        </p:nvSpPr>
        <p:spPr>
          <a:xfrm>
            <a:off x="315913" y="228627"/>
            <a:ext cx="11556000" cy="752101"/>
          </a:xfrm>
        </p:spPr>
        <p:txBody>
          <a:bodyPr wrap="square" anchor="t">
            <a:normAutofit fontScale="90000"/>
          </a:bodyPr>
          <a:lstStyle/>
          <a:p>
            <a:r>
              <a:rPr lang="en-GB" sz="2100"/>
              <a:t> Interpret table 1. Why were patients D and F thought to not have been infected by the dentist? Do you think it is correct? What do they test when they compare to the LCs?  </a:t>
            </a:r>
            <a:endParaRPr lang="en-DK" sz="2100"/>
          </a:p>
        </p:txBody>
      </p:sp>
      <p:sp>
        <p:nvSpPr>
          <p:cNvPr id="3" name="Content Placeholder 2">
            <a:extLst>
              <a:ext uri="{FF2B5EF4-FFF2-40B4-BE49-F238E27FC236}">
                <a16:creationId xmlns:a16="http://schemas.microsoft.com/office/drawing/2014/main" id="{0F28BF58-C0BD-504B-24A0-1C214A76793A}"/>
              </a:ext>
            </a:extLst>
          </p:cNvPr>
          <p:cNvSpPr>
            <a:spLocks noGrp="1"/>
          </p:cNvSpPr>
          <p:nvPr>
            <p:ph idx="1"/>
          </p:nvPr>
        </p:nvSpPr>
        <p:spPr>
          <a:xfrm>
            <a:off x="914375" y="1283253"/>
            <a:ext cx="10220325" cy="4521366"/>
          </a:xfrm>
        </p:spPr>
        <p:txBody>
          <a:bodyPr wrap="square" anchor="t">
            <a:normAutofit/>
          </a:bodyPr>
          <a:lstStyle/>
          <a:p>
            <a:r>
              <a:rPr lang="en-GB" dirty="0" err="1"/>
              <a:t>Interperson</a:t>
            </a:r>
            <a:r>
              <a:rPr lang="en-GB" dirty="0"/>
              <a:t> variation with the dentist is higher and lies among the expected values of variation of non-related variants of the virus, whereas the </a:t>
            </a:r>
            <a:r>
              <a:rPr lang="en-GB" dirty="0" err="1"/>
              <a:t>interperson</a:t>
            </a:r>
            <a:r>
              <a:rPr lang="en-GB" dirty="0"/>
              <a:t> variation to the other LC retrieves similar values as the rest of the patients. Patient D and F has higher </a:t>
            </a:r>
            <a:r>
              <a:rPr lang="en-GB" dirty="0" err="1"/>
              <a:t>interperson</a:t>
            </a:r>
            <a:r>
              <a:rPr lang="en-GB" dirty="0"/>
              <a:t> Variation, therefore indicating a higher likelihood of the patient virus source not being the doctor. </a:t>
            </a:r>
            <a:endParaRPr lang="en-DK" dirty="0"/>
          </a:p>
        </p:txBody>
      </p:sp>
      <p:sp>
        <p:nvSpPr>
          <p:cNvPr id="4" name="Date Placeholder 3">
            <a:extLst>
              <a:ext uri="{FF2B5EF4-FFF2-40B4-BE49-F238E27FC236}">
                <a16:creationId xmlns:a16="http://schemas.microsoft.com/office/drawing/2014/main" id="{02452152-E48E-7D55-4432-3D4DC7E05B91}"/>
              </a:ext>
            </a:extLst>
          </p:cNvPr>
          <p:cNvSpPr>
            <a:spLocks noGrp="1"/>
          </p:cNvSpPr>
          <p:nvPr>
            <p:ph type="dt" sz="half" idx="10"/>
          </p:nvPr>
        </p:nvSpPr>
        <p:spPr/>
        <p:txBody>
          <a:bodyPr/>
          <a:lstStyle/>
          <a:p>
            <a:pPr>
              <a:spcAft>
                <a:spcPts val="600"/>
              </a:spcAft>
            </a:pPr>
            <a:fld id="{B4EA10AE-2FB3-A548-87F6-F091BEA25C84}" type="datetime1">
              <a:rPr lang="en-GB" smtClean="0"/>
              <a:pPr>
                <a:spcAft>
                  <a:spcPts val="600"/>
                </a:spcAft>
              </a:pPr>
              <a:t>20/09/2023</a:t>
            </a:fld>
            <a:r>
              <a:rPr lang="en-GB"/>
              <a:t>19/09/2023</a:t>
            </a:r>
          </a:p>
        </p:txBody>
      </p:sp>
      <p:pic>
        <p:nvPicPr>
          <p:cNvPr id="3074" name="Picture 2">
            <a:extLst>
              <a:ext uri="{FF2B5EF4-FFF2-40B4-BE49-F238E27FC236}">
                <a16:creationId xmlns:a16="http://schemas.microsoft.com/office/drawing/2014/main" id="{3D948ADE-C8A8-3C9D-F2ED-43124C3E0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00" y="2729947"/>
            <a:ext cx="5473700" cy="284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83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9AE2-E888-6D22-2362-F13146B21261}"/>
              </a:ext>
            </a:extLst>
          </p:cNvPr>
          <p:cNvSpPr>
            <a:spLocks noGrp="1"/>
          </p:cNvSpPr>
          <p:nvPr>
            <p:ph type="title"/>
          </p:nvPr>
        </p:nvSpPr>
        <p:spPr>
          <a:xfrm>
            <a:off x="316800" y="230400"/>
            <a:ext cx="5644263" cy="752400"/>
          </a:xfrm>
        </p:spPr>
        <p:txBody>
          <a:bodyPr wrap="square" anchor="t">
            <a:normAutofit fontScale="90000"/>
          </a:bodyPr>
          <a:lstStyle/>
          <a:p>
            <a:r>
              <a:rPr lang="en-GB" sz="1800" i="0" u="none" strike="noStrike" dirty="0">
                <a:effectLst/>
              </a:rPr>
              <a:t>Interpret Figure 1. Explain the topology of patient A sequences compared to other patients. Can you relate with information from Table 1?</a:t>
            </a:r>
            <a:endParaRPr lang="en-DK" sz="1800" dirty="0"/>
          </a:p>
        </p:txBody>
      </p:sp>
      <p:sp>
        <p:nvSpPr>
          <p:cNvPr id="4103" name="Text Placeholder 2">
            <a:extLst>
              <a:ext uri="{FF2B5EF4-FFF2-40B4-BE49-F238E27FC236}">
                <a16:creationId xmlns:a16="http://schemas.microsoft.com/office/drawing/2014/main" id="{1CCBE9AA-316E-D63E-4451-A35454EBD101}"/>
              </a:ext>
            </a:extLst>
          </p:cNvPr>
          <p:cNvSpPr>
            <a:spLocks noGrp="1"/>
          </p:cNvSpPr>
          <p:nvPr>
            <p:ph type="body" sz="quarter" idx="14"/>
          </p:nvPr>
        </p:nvSpPr>
        <p:spPr>
          <a:xfrm>
            <a:off x="985838" y="1371600"/>
            <a:ext cx="4975225" cy="4525964"/>
          </a:xfrm>
        </p:spPr>
        <p:txBody>
          <a:bodyPr/>
          <a:lstStyle/>
          <a:p>
            <a:r>
              <a:rPr lang="en-US" dirty="0"/>
              <a:t>Figure 1 describes the virus phylogeny of the different patients using pairwise distance measurements and  signature pattern analysis.</a:t>
            </a:r>
          </a:p>
          <a:p>
            <a:r>
              <a:rPr lang="en-US" dirty="0"/>
              <a:t>Patient A had the same version of the virus as the doctor while having little </a:t>
            </a:r>
            <a:r>
              <a:rPr lang="en-US" dirty="0" err="1"/>
              <a:t>interperson</a:t>
            </a:r>
            <a:r>
              <a:rPr lang="en-US" dirty="0"/>
              <a:t> variation from the doctor. This indicates a high likelihood that patient a was infected by the doctor. Figure 1 phylogeny compared to table a of patient A, indicates that there is close common ancestry between the doctor and patient viruses. </a:t>
            </a:r>
          </a:p>
          <a:p>
            <a:br>
              <a:rPr lang="en-US" dirty="0"/>
            </a:br>
            <a:br>
              <a:rPr lang="en-US" dirty="0"/>
            </a:br>
            <a:endParaRPr lang="en-US" dirty="0"/>
          </a:p>
        </p:txBody>
      </p:sp>
      <p:pic>
        <p:nvPicPr>
          <p:cNvPr id="4098" name="Picture 2" descr="A diagram of a patient&#10;&#10;Description automatically generated">
            <a:extLst>
              <a:ext uri="{FF2B5EF4-FFF2-40B4-BE49-F238E27FC236}">
                <a16:creationId xmlns:a16="http://schemas.microsoft.com/office/drawing/2014/main" id="{3BC40797-BF7C-D4D3-DE18-CDE5D0E5D25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30198" y="806763"/>
            <a:ext cx="5644110" cy="4599949"/>
          </a:xfrm>
          <a:prstGeom prst="rect">
            <a:avLst/>
          </a:prstGeom>
          <a:solidFill>
            <a:srgbClr val="FFFFFF"/>
          </a:solidFill>
        </p:spPr>
      </p:pic>
      <p:sp>
        <p:nvSpPr>
          <p:cNvPr id="4" name="Date Placeholder 3">
            <a:extLst>
              <a:ext uri="{FF2B5EF4-FFF2-40B4-BE49-F238E27FC236}">
                <a16:creationId xmlns:a16="http://schemas.microsoft.com/office/drawing/2014/main" id="{57A799B2-5BD4-4BC4-0653-52DB862A9AA9}"/>
              </a:ext>
            </a:extLst>
          </p:cNvPr>
          <p:cNvSpPr>
            <a:spLocks noGrp="1"/>
          </p:cNvSpPr>
          <p:nvPr>
            <p:ph type="dt" sz="half" idx="4294967295"/>
          </p:nvPr>
        </p:nvSpPr>
        <p:spPr>
          <a:xfrm>
            <a:off x="0" y="7020000"/>
            <a:ext cx="0" cy="0"/>
          </a:xfrm>
        </p:spPr>
        <p:txBody>
          <a:bodyPr/>
          <a:lstStyle/>
          <a:p>
            <a:pPr>
              <a:spcAft>
                <a:spcPts val="600"/>
              </a:spcAft>
            </a:pPr>
            <a:fld id="{1D2D7E20-23ED-2242-B27C-7F831D5018D6}" type="datetime1">
              <a:rPr lang="en-GB" smtClean="0"/>
              <a:pPr>
                <a:spcAft>
                  <a:spcPts val="600"/>
                </a:spcAft>
              </a:pPr>
              <a:t>20/09/2023</a:t>
            </a:fld>
            <a:r>
              <a:rPr lang="en-GB"/>
              <a:t>19/09/2023</a:t>
            </a:r>
          </a:p>
        </p:txBody>
      </p:sp>
    </p:spTree>
    <p:extLst>
      <p:ext uri="{BB962C8B-B14F-4D97-AF65-F5344CB8AC3E}">
        <p14:creationId xmlns:p14="http://schemas.microsoft.com/office/powerpoint/2010/main" val="128428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86B8E-E39B-832E-355D-C598271932A2}"/>
              </a:ext>
            </a:extLst>
          </p:cNvPr>
          <p:cNvSpPr>
            <a:spLocks noGrp="1"/>
          </p:cNvSpPr>
          <p:nvPr>
            <p:ph type="title"/>
          </p:nvPr>
        </p:nvSpPr>
        <p:spPr>
          <a:xfrm>
            <a:off x="315913" y="228627"/>
            <a:ext cx="11556000" cy="752101"/>
          </a:xfrm>
        </p:spPr>
        <p:txBody>
          <a:bodyPr wrap="square" anchor="t">
            <a:normAutofit/>
          </a:bodyPr>
          <a:lstStyle/>
          <a:p>
            <a:r>
              <a:rPr lang="en-GB" sz="2500" dirty="0"/>
              <a:t> What method did they use to construct the tree? How did they confirm that the infected patients cluster were consistent?</a:t>
            </a:r>
            <a:endParaRPr lang="en-DK" sz="2500" dirty="0"/>
          </a:p>
        </p:txBody>
      </p:sp>
      <p:sp>
        <p:nvSpPr>
          <p:cNvPr id="3" name="Content Placeholder 2">
            <a:extLst>
              <a:ext uri="{FF2B5EF4-FFF2-40B4-BE49-F238E27FC236}">
                <a16:creationId xmlns:a16="http://schemas.microsoft.com/office/drawing/2014/main" id="{BFFFB085-7D17-5057-A656-CCFD2F9ED9E9}"/>
              </a:ext>
            </a:extLst>
          </p:cNvPr>
          <p:cNvSpPr>
            <a:spLocks noGrp="1"/>
          </p:cNvSpPr>
          <p:nvPr>
            <p:ph idx="1"/>
          </p:nvPr>
        </p:nvSpPr>
        <p:spPr>
          <a:xfrm>
            <a:off x="985838" y="1373021"/>
            <a:ext cx="10220325" cy="4521366"/>
          </a:xfrm>
        </p:spPr>
        <p:txBody>
          <a:bodyPr wrap="square" anchor="t">
            <a:normAutofit/>
          </a:bodyPr>
          <a:lstStyle/>
          <a:p>
            <a:pPr rtl="0">
              <a:spcBef>
                <a:spcPts val="0"/>
              </a:spcBef>
              <a:spcAft>
                <a:spcPts val="0"/>
              </a:spcAft>
            </a:pPr>
            <a:r>
              <a:rPr lang="en-GB" b="0" i="0" u="none" strike="noStrike" dirty="0">
                <a:effectLst/>
              </a:rPr>
              <a:t> Maximum parsimony for tree building and bootstrap replication for robustness testing.</a:t>
            </a:r>
          </a:p>
          <a:p>
            <a:br>
              <a:rPr lang="en-GB" dirty="0"/>
            </a:br>
            <a:br>
              <a:rPr lang="en-GB" dirty="0"/>
            </a:br>
            <a:endParaRPr lang="en-DK" dirty="0"/>
          </a:p>
        </p:txBody>
      </p:sp>
      <p:sp>
        <p:nvSpPr>
          <p:cNvPr id="4" name="Date Placeholder 3">
            <a:extLst>
              <a:ext uri="{FF2B5EF4-FFF2-40B4-BE49-F238E27FC236}">
                <a16:creationId xmlns:a16="http://schemas.microsoft.com/office/drawing/2014/main" id="{44B73508-29A5-7E7E-F651-7715C08412C1}"/>
              </a:ext>
            </a:extLst>
          </p:cNvPr>
          <p:cNvSpPr>
            <a:spLocks noGrp="1"/>
          </p:cNvSpPr>
          <p:nvPr>
            <p:ph type="dt" sz="half" idx="10"/>
          </p:nvPr>
        </p:nvSpPr>
        <p:spPr/>
        <p:txBody>
          <a:bodyPr/>
          <a:lstStyle/>
          <a:p>
            <a:pPr>
              <a:spcAft>
                <a:spcPts val="600"/>
              </a:spcAft>
            </a:pPr>
            <a:fld id="{2E844545-72AC-FF44-B320-1958587D4045}" type="datetime1">
              <a:rPr lang="en-GB" smtClean="0"/>
              <a:pPr>
                <a:spcAft>
                  <a:spcPts val="600"/>
                </a:spcAft>
              </a:pPr>
              <a:t>20/09/2023</a:t>
            </a:fld>
            <a:r>
              <a:rPr lang="en-GB"/>
              <a:t>19/09/2023</a:t>
            </a:r>
          </a:p>
        </p:txBody>
      </p:sp>
    </p:spTree>
    <p:extLst>
      <p:ext uri="{BB962C8B-B14F-4D97-AF65-F5344CB8AC3E}">
        <p14:creationId xmlns:p14="http://schemas.microsoft.com/office/powerpoint/2010/main" val="123550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128D3-45C2-4995-968C-7224E141B301}"/>
              </a:ext>
            </a:extLst>
          </p:cNvPr>
          <p:cNvSpPr>
            <a:spLocks noGrp="1"/>
          </p:cNvSpPr>
          <p:nvPr>
            <p:ph type="title"/>
          </p:nvPr>
        </p:nvSpPr>
        <p:spPr>
          <a:xfrm>
            <a:off x="316800" y="230400"/>
            <a:ext cx="5644263" cy="752400"/>
          </a:xfrm>
        </p:spPr>
        <p:txBody>
          <a:bodyPr vert="horz" wrap="square" lIns="0" tIns="0" rIns="0" bIns="0" numCol="1" anchor="t" anchorCtr="0" compatLnSpc="1">
            <a:prstTxWarp prst="textNoShape">
              <a:avLst/>
            </a:prstTxWarp>
            <a:normAutofit/>
          </a:bodyPr>
          <a:lstStyle/>
          <a:p>
            <a:r>
              <a:rPr lang="en-GB" sz="1100" b="1" cap="all" baseline="0">
                <a:latin typeface="+mj-lt"/>
                <a:ea typeface="+mj-ea"/>
                <a:cs typeface="+mj-cs"/>
              </a:rPr>
              <a:t>What does the “Signature Pattern Analysis” from the aminoacid data consist of? Could they have tested if there was correlation between the pattern and the molecular difference in another way? How? </a:t>
            </a:r>
          </a:p>
        </p:txBody>
      </p:sp>
      <p:sp>
        <p:nvSpPr>
          <p:cNvPr id="6" name="TextBox 5">
            <a:extLst>
              <a:ext uri="{FF2B5EF4-FFF2-40B4-BE49-F238E27FC236}">
                <a16:creationId xmlns:a16="http://schemas.microsoft.com/office/drawing/2014/main" id="{8F3D670C-1ECF-505B-E1D7-73B0D4763B27}"/>
              </a:ext>
            </a:extLst>
          </p:cNvPr>
          <p:cNvSpPr txBox="1"/>
          <p:nvPr/>
        </p:nvSpPr>
        <p:spPr bwMode="auto">
          <a:xfrm>
            <a:off x="985839" y="1371600"/>
            <a:ext cx="3524398" cy="4525964"/>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2500" lnSpcReduction="10000"/>
          </a:bodyPr>
          <a:lstStyle/>
          <a:p>
            <a:pPr>
              <a:lnSpc>
                <a:spcPct val="99000"/>
              </a:lnSpc>
              <a:spcBef>
                <a:spcPts val="600"/>
              </a:spcBef>
              <a:buClr>
                <a:schemeClr val="tx1"/>
              </a:buClr>
              <a:buSzPct val="100000"/>
            </a:pPr>
            <a:r>
              <a:rPr lang="en-GB" sz="2000" b="0" i="0" u="none" strike="noStrike" dirty="0">
                <a:effectLst/>
                <a:latin typeface="+mn-lt"/>
              </a:rPr>
              <a:t>A unique signature pattern of eight residues was detected within the 120-amino acid C2-V3 region of the dentist's viruses by comparing an alignment of his viral amino acid sequences to an alignment of a reference set [...]. The resulting pattern consisted of all sites in which all six clones from the dentist differed from what is found in over 50% of sequences in a reference set.”</a:t>
            </a:r>
          </a:p>
          <a:p>
            <a:pPr>
              <a:lnSpc>
                <a:spcPct val="99000"/>
              </a:lnSpc>
              <a:spcBef>
                <a:spcPts val="600"/>
              </a:spcBef>
              <a:buClr>
                <a:schemeClr val="tx1"/>
              </a:buClr>
              <a:buSzPct val="100000"/>
            </a:pPr>
            <a:br>
              <a:rPr lang="en-GB" sz="2000" dirty="0">
                <a:latin typeface="+mn-lt"/>
              </a:rPr>
            </a:br>
            <a:br>
              <a:rPr lang="en-GB" sz="2000" dirty="0">
                <a:latin typeface="+mn-lt"/>
              </a:rPr>
            </a:br>
            <a:endParaRPr lang="en-GB" sz="2000" dirty="0">
              <a:latin typeface="+mn-lt"/>
            </a:endParaRPr>
          </a:p>
        </p:txBody>
      </p:sp>
      <p:sp>
        <p:nvSpPr>
          <p:cNvPr id="4" name="Date Placeholder 3">
            <a:extLst>
              <a:ext uri="{FF2B5EF4-FFF2-40B4-BE49-F238E27FC236}">
                <a16:creationId xmlns:a16="http://schemas.microsoft.com/office/drawing/2014/main" id="{34FF0339-B859-26B7-8501-5AAE555C89CD}"/>
              </a:ext>
            </a:extLst>
          </p:cNvPr>
          <p:cNvSpPr>
            <a:spLocks noGrp="1"/>
          </p:cNvSpPr>
          <p:nvPr>
            <p:ph type="dt" sz="half" idx="4294967295"/>
          </p:nvPr>
        </p:nvSpPr>
        <p:spPr>
          <a:xfrm>
            <a:off x="0" y="7020000"/>
            <a:ext cx="0" cy="0"/>
          </a:xfrm>
        </p:spPr>
        <p:txBody>
          <a:bodyPr/>
          <a:lstStyle/>
          <a:p>
            <a:pPr>
              <a:spcAft>
                <a:spcPts val="600"/>
              </a:spcAft>
            </a:pPr>
            <a:fld id="{6B309943-FE96-A44C-826C-65A392B07D66}" type="datetime1">
              <a:rPr lang="en-GB" smtClean="0"/>
              <a:pPr>
                <a:spcAft>
                  <a:spcPts val="600"/>
                </a:spcAft>
              </a:pPr>
              <a:t>20/09/2023</a:t>
            </a:fld>
            <a:r>
              <a:rPr lang="en-GB"/>
              <a:t>19/09/2023</a:t>
            </a:r>
          </a:p>
        </p:txBody>
      </p:sp>
      <p:pic>
        <p:nvPicPr>
          <p:cNvPr id="5124" name="Picture 4">
            <a:extLst>
              <a:ext uri="{FF2B5EF4-FFF2-40B4-BE49-F238E27FC236}">
                <a16:creationId xmlns:a16="http://schemas.microsoft.com/office/drawing/2014/main" id="{B21B35EE-F4D1-CD18-1190-492B7A2AD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6220" y="2060848"/>
            <a:ext cx="5961856" cy="26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21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2939-E9D9-383A-3B97-4100CF40BD41}"/>
              </a:ext>
            </a:extLst>
          </p:cNvPr>
          <p:cNvSpPr>
            <a:spLocks noGrp="1"/>
          </p:cNvSpPr>
          <p:nvPr>
            <p:ph type="ctrTitle"/>
          </p:nvPr>
        </p:nvSpPr>
        <p:spPr>
          <a:xfrm>
            <a:off x="985838" y="2482343"/>
            <a:ext cx="10220325" cy="1661993"/>
          </a:xfrm>
        </p:spPr>
        <p:txBody>
          <a:bodyPr wrap="square" anchor="ctr">
            <a:normAutofit/>
          </a:bodyPr>
          <a:lstStyle/>
          <a:p>
            <a:r>
              <a:rPr lang="en-GB" b="0" i="0" u="none" strike="noStrike">
                <a:effectLst/>
              </a:rPr>
              <a:t>Is the dentist guilty? </a:t>
            </a:r>
            <a:br>
              <a:rPr lang="en-GB" b="1" i="0" u="none" strike="noStrike">
                <a:effectLst/>
              </a:rPr>
            </a:br>
            <a:endParaRPr lang="en-DK" dirty="0"/>
          </a:p>
        </p:txBody>
      </p:sp>
      <p:sp>
        <p:nvSpPr>
          <p:cNvPr id="5" name="Date Placeholder 4">
            <a:extLst>
              <a:ext uri="{FF2B5EF4-FFF2-40B4-BE49-F238E27FC236}">
                <a16:creationId xmlns:a16="http://schemas.microsoft.com/office/drawing/2014/main" id="{5D9CF3FE-FA17-A2C6-9244-0BAE4DACB4F4}"/>
              </a:ext>
            </a:extLst>
          </p:cNvPr>
          <p:cNvSpPr>
            <a:spLocks noGrp="1"/>
          </p:cNvSpPr>
          <p:nvPr>
            <p:ph type="dt" sz="half" idx="4294967295"/>
          </p:nvPr>
        </p:nvSpPr>
        <p:spPr>
          <a:xfrm>
            <a:off x="0" y="7020000"/>
            <a:ext cx="0" cy="0"/>
          </a:xfrm>
        </p:spPr>
        <p:txBody>
          <a:bodyPr/>
          <a:lstStyle/>
          <a:p>
            <a:pPr>
              <a:spcAft>
                <a:spcPts val="600"/>
              </a:spcAft>
            </a:pPr>
            <a:fld id="{DDD9BF3F-6E84-DB4F-A859-A7B93D7160D6}" type="datetime1">
              <a:rPr lang="en-GB" smtClean="0"/>
              <a:pPr>
                <a:spcAft>
                  <a:spcPts val="600"/>
                </a:spcAft>
              </a:pPr>
              <a:t>20/09/2023</a:t>
            </a:fld>
            <a:r>
              <a:rPr lang="en-GB"/>
              <a:t>19/09/2023</a:t>
            </a:r>
          </a:p>
        </p:txBody>
      </p:sp>
    </p:spTree>
    <p:extLst>
      <p:ext uri="{BB962C8B-B14F-4D97-AF65-F5344CB8AC3E}">
        <p14:creationId xmlns:p14="http://schemas.microsoft.com/office/powerpoint/2010/main" val="1716126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969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Plan for today</a:t>
            </a:r>
          </a:p>
        </p:txBody>
      </p:sp>
      <p:sp>
        <p:nvSpPr>
          <p:cNvPr id="5" name="Content Placeholder 4"/>
          <p:cNvSpPr>
            <a:spLocks noGrp="1"/>
          </p:cNvSpPr>
          <p:nvPr>
            <p:ph idx="1"/>
          </p:nvPr>
        </p:nvSpPr>
        <p:spPr/>
        <p:txBody>
          <a:bodyPr/>
          <a:lstStyle/>
          <a:p>
            <a:pPr marL="342900" indent="-342900">
              <a:buFont typeface="Arial" panose="020B0604020202020204" pitchFamily="34" charset="0"/>
              <a:buChar char="•"/>
            </a:pPr>
            <a:r>
              <a:rPr lang="en-GB" dirty="0"/>
              <a:t>Very brief talk about unclear terminology or other stuff that was noted on the </a:t>
            </a:r>
            <a:r>
              <a:rPr lang="en-GB" dirty="0" err="1"/>
              <a:t>menti</a:t>
            </a:r>
            <a:endParaRPr lang="en-GB" dirty="0"/>
          </a:p>
          <a:p>
            <a:pPr marL="342900" indent="-342900">
              <a:buFont typeface="Arial" panose="020B0604020202020204" pitchFamily="34" charset="0"/>
              <a:buChar char="•"/>
            </a:pPr>
            <a:r>
              <a:rPr lang="en-GB" dirty="0"/>
              <a:t>Introduction to the paper</a:t>
            </a:r>
          </a:p>
          <a:p>
            <a:pPr marL="342900" indent="-342900">
              <a:buFont typeface="Arial" panose="020B0604020202020204" pitchFamily="34" charset="0"/>
              <a:buChar char="•"/>
            </a:pPr>
            <a:r>
              <a:rPr lang="en-GB" dirty="0"/>
              <a:t>Group work addressing questions </a:t>
            </a:r>
          </a:p>
          <a:p>
            <a:pPr marL="342900" indent="-342900">
              <a:buFont typeface="Arial" panose="020B0604020202020204" pitchFamily="34" charset="0"/>
              <a:buChar char="•"/>
            </a:pPr>
            <a:r>
              <a:rPr lang="en-GB" dirty="0"/>
              <a:t>Wrap up discussion with the whole class </a:t>
            </a:r>
          </a:p>
        </p:txBody>
      </p:sp>
    </p:spTree>
    <p:custDataLst>
      <p:tags r:id="rId1"/>
    </p:custDataLst>
    <p:extLst>
      <p:ext uri="{BB962C8B-B14F-4D97-AF65-F5344CB8AC3E}">
        <p14:creationId xmlns:p14="http://schemas.microsoft.com/office/powerpoint/2010/main" val="281336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3" y="228627"/>
            <a:ext cx="11556000" cy="752101"/>
          </a:xfrm>
        </p:spPr>
        <p:txBody>
          <a:bodyPr wrap="square" anchor="t">
            <a:normAutofit/>
          </a:bodyPr>
          <a:lstStyle/>
          <a:p>
            <a:r>
              <a:rPr lang="en-GB" sz="2800" dirty="0" err="1"/>
              <a:t>interordinal</a:t>
            </a:r>
            <a:r>
              <a:rPr lang="en-GB" sz="2800" dirty="0"/>
              <a:t> and </a:t>
            </a:r>
            <a:r>
              <a:rPr lang="en-GB" sz="2800" dirty="0" err="1"/>
              <a:t>Intraordinal</a:t>
            </a:r>
            <a:r>
              <a:rPr lang="en-GB" sz="2800" dirty="0"/>
              <a:t> relationships/trees</a:t>
            </a:r>
          </a:p>
        </p:txBody>
      </p:sp>
      <p:pic>
        <p:nvPicPr>
          <p:cNvPr id="3" name="Picture 2" descr="A chart with different colored rectangular shapes&#10;&#10;Description automatically generated with medium confidence">
            <a:extLst>
              <a:ext uri="{FF2B5EF4-FFF2-40B4-BE49-F238E27FC236}">
                <a16:creationId xmlns:a16="http://schemas.microsoft.com/office/drawing/2014/main" id="{841ECFA2-AA77-184B-AD1A-4A8CDA85C2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40" y="1268760"/>
            <a:ext cx="4197295" cy="3840525"/>
          </a:xfrm>
          <a:prstGeom prst="rect">
            <a:avLst/>
          </a:prstGeom>
          <a:noFill/>
        </p:spPr>
      </p:pic>
      <p:sp>
        <p:nvSpPr>
          <p:cNvPr id="6" name="Oval 5">
            <a:extLst>
              <a:ext uri="{FF2B5EF4-FFF2-40B4-BE49-F238E27FC236}">
                <a16:creationId xmlns:a16="http://schemas.microsoft.com/office/drawing/2014/main" id="{E146D3DB-D741-6E82-280E-3EADAB474469}"/>
              </a:ext>
            </a:extLst>
          </p:cNvPr>
          <p:cNvSpPr/>
          <p:nvPr/>
        </p:nvSpPr>
        <p:spPr bwMode="auto">
          <a:xfrm>
            <a:off x="837828" y="3189022"/>
            <a:ext cx="2664296" cy="456002"/>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8" name="Straight Arrow Connector 7">
            <a:extLst>
              <a:ext uri="{FF2B5EF4-FFF2-40B4-BE49-F238E27FC236}">
                <a16:creationId xmlns:a16="http://schemas.microsoft.com/office/drawing/2014/main" id="{E28A3289-783D-50CC-DD33-84781D9138B4}"/>
              </a:ext>
            </a:extLst>
          </p:cNvPr>
          <p:cNvCxnSpPr>
            <a:cxnSpLocks/>
            <a:stCxn id="6" idx="6"/>
            <a:endCxn id="1026" idx="1"/>
          </p:cNvCxnSpPr>
          <p:nvPr/>
        </p:nvCxnSpPr>
        <p:spPr bwMode="auto">
          <a:xfrm flipV="1">
            <a:off x="3502124" y="2528900"/>
            <a:ext cx="2580928" cy="888123"/>
          </a:xfrm>
          <a:prstGeom prst="straightConnector1">
            <a:avLst/>
          </a:prstGeom>
          <a:solidFill>
            <a:schemeClr val="accent2"/>
          </a:solidFill>
          <a:ln w="1778" cap="flat" cmpd="sng" algn="ctr">
            <a:solidFill>
              <a:srgbClr val="FF0000"/>
            </a:solidFill>
            <a:prstDash val="solid"/>
            <a:round/>
            <a:headEnd type="none" w="med" len="med"/>
            <a:tailEnd type="triangle"/>
          </a:ln>
          <a:effectLst/>
        </p:spPr>
      </p:cxnSp>
      <p:pic>
        <p:nvPicPr>
          <p:cNvPr id="1026" name="Picture 2">
            <a:extLst>
              <a:ext uri="{FF2B5EF4-FFF2-40B4-BE49-F238E27FC236}">
                <a16:creationId xmlns:a16="http://schemas.microsoft.com/office/drawing/2014/main" id="{BAB8AF98-58C0-204A-FF16-9E0E4F6995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3052" y="980728"/>
            <a:ext cx="3096344" cy="309634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63938A5-ECEC-3337-7FA1-75B091C9549F}"/>
              </a:ext>
            </a:extLst>
          </p:cNvPr>
          <p:cNvSpPr txBox="1"/>
          <p:nvPr/>
        </p:nvSpPr>
        <p:spPr>
          <a:xfrm rot="20418387">
            <a:off x="3791221" y="2567720"/>
            <a:ext cx="2448272" cy="233910"/>
          </a:xfrm>
          <a:prstGeom prst="rect">
            <a:avLst/>
          </a:prstGeom>
          <a:noFill/>
        </p:spPr>
        <p:txBody>
          <a:bodyPr wrap="square" lIns="0" tIns="0" rIns="0" bIns="0" rtlCol="0">
            <a:spAutoFit/>
          </a:bodyPr>
          <a:lstStyle/>
          <a:p>
            <a:pPr>
              <a:lnSpc>
                <a:spcPct val="95000"/>
              </a:lnSpc>
            </a:pPr>
            <a:r>
              <a:rPr lang="en-DK" sz="1600" dirty="0">
                <a:latin typeface="+mn-lt"/>
              </a:rPr>
              <a:t>Interordinal</a:t>
            </a:r>
          </a:p>
        </p:txBody>
      </p:sp>
      <p:sp>
        <p:nvSpPr>
          <p:cNvPr id="17" name="Oval 16">
            <a:extLst>
              <a:ext uri="{FF2B5EF4-FFF2-40B4-BE49-F238E27FC236}">
                <a16:creationId xmlns:a16="http://schemas.microsoft.com/office/drawing/2014/main" id="{4A10E82C-1488-96B9-3637-D4E2CD9C8249}"/>
              </a:ext>
            </a:extLst>
          </p:cNvPr>
          <p:cNvSpPr/>
          <p:nvPr/>
        </p:nvSpPr>
        <p:spPr bwMode="auto">
          <a:xfrm>
            <a:off x="7750596" y="3645024"/>
            <a:ext cx="1368152" cy="288032"/>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pic>
        <p:nvPicPr>
          <p:cNvPr id="1028" name="Picture 4" descr="Diptera - an overview | ScienceDirect Topics">
            <a:extLst>
              <a:ext uri="{FF2B5EF4-FFF2-40B4-BE49-F238E27FC236}">
                <a16:creationId xmlns:a16="http://schemas.microsoft.com/office/drawing/2014/main" id="{F1470C79-CCA1-A2A0-5349-2AB987667F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9130325" y="3313224"/>
            <a:ext cx="2913647" cy="1527696"/>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DB6F4DAC-7F2B-2707-960B-755FDDF5274B}"/>
              </a:ext>
            </a:extLst>
          </p:cNvPr>
          <p:cNvCxnSpPr>
            <a:cxnSpLocks/>
            <a:stCxn id="17" idx="6"/>
            <a:endCxn id="1028" idx="2"/>
          </p:cNvCxnSpPr>
          <p:nvPr/>
        </p:nvCxnSpPr>
        <p:spPr bwMode="auto">
          <a:xfrm>
            <a:off x="9118748" y="3789040"/>
            <a:ext cx="704553" cy="288033"/>
          </a:xfrm>
          <a:prstGeom prst="straightConnector1">
            <a:avLst/>
          </a:prstGeom>
          <a:solidFill>
            <a:schemeClr val="accent2"/>
          </a:solidFill>
          <a:ln w="1778" cap="flat" cmpd="sng" algn="ctr">
            <a:solidFill>
              <a:srgbClr val="FF0000"/>
            </a:solidFill>
            <a:prstDash val="solid"/>
            <a:round/>
            <a:headEnd type="none" w="med" len="med"/>
            <a:tailEnd type="triangle"/>
          </a:ln>
          <a:effectLst/>
        </p:spPr>
      </p:cxnSp>
      <p:sp>
        <p:nvSpPr>
          <p:cNvPr id="21" name="TextBox 20">
            <a:extLst>
              <a:ext uri="{FF2B5EF4-FFF2-40B4-BE49-F238E27FC236}">
                <a16:creationId xmlns:a16="http://schemas.microsoft.com/office/drawing/2014/main" id="{BCEE6130-4603-6B53-E95A-62E0DFF2702E}"/>
              </a:ext>
            </a:extLst>
          </p:cNvPr>
          <p:cNvSpPr txBox="1"/>
          <p:nvPr/>
        </p:nvSpPr>
        <p:spPr>
          <a:xfrm rot="1645022">
            <a:off x="9075404" y="3675868"/>
            <a:ext cx="1083297" cy="233910"/>
          </a:xfrm>
          <a:prstGeom prst="rect">
            <a:avLst/>
          </a:prstGeom>
          <a:noFill/>
        </p:spPr>
        <p:txBody>
          <a:bodyPr wrap="square" lIns="0" tIns="0" rIns="0" bIns="0" rtlCol="0">
            <a:spAutoFit/>
          </a:bodyPr>
          <a:lstStyle/>
          <a:p>
            <a:pPr>
              <a:lnSpc>
                <a:spcPct val="95000"/>
              </a:lnSpc>
            </a:pPr>
            <a:r>
              <a:rPr lang="en-DK" sz="1600" dirty="0">
                <a:latin typeface="+mn-lt"/>
              </a:rPr>
              <a:t>Intraordinal</a:t>
            </a:r>
          </a:p>
        </p:txBody>
      </p:sp>
    </p:spTree>
    <p:custDataLst>
      <p:tags r:id="rId1"/>
    </p:custDataLst>
    <p:extLst>
      <p:ext uri="{BB962C8B-B14F-4D97-AF65-F5344CB8AC3E}">
        <p14:creationId xmlns:p14="http://schemas.microsoft.com/office/powerpoint/2010/main" val="353592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9674-3D61-1B43-6161-D17CED94BF5B}"/>
              </a:ext>
            </a:extLst>
          </p:cNvPr>
          <p:cNvSpPr>
            <a:spLocks noGrp="1"/>
          </p:cNvSpPr>
          <p:nvPr>
            <p:ph type="title"/>
          </p:nvPr>
        </p:nvSpPr>
        <p:spPr>
          <a:xfrm>
            <a:off x="315913" y="228627"/>
            <a:ext cx="11556000" cy="752101"/>
          </a:xfrm>
        </p:spPr>
        <p:txBody>
          <a:bodyPr wrap="square" anchor="t">
            <a:normAutofit/>
          </a:bodyPr>
          <a:lstStyle/>
          <a:p>
            <a:r>
              <a:rPr lang="en-DK" dirty="0"/>
              <a:t>The coalescent </a:t>
            </a:r>
          </a:p>
        </p:txBody>
      </p:sp>
      <p:sp>
        <p:nvSpPr>
          <p:cNvPr id="4" name="Date Placeholder 3">
            <a:extLst>
              <a:ext uri="{FF2B5EF4-FFF2-40B4-BE49-F238E27FC236}">
                <a16:creationId xmlns:a16="http://schemas.microsoft.com/office/drawing/2014/main" id="{10D5D888-E6EC-9595-470E-ACFE7F45FCC2}"/>
              </a:ext>
            </a:extLst>
          </p:cNvPr>
          <p:cNvSpPr>
            <a:spLocks noGrp="1"/>
          </p:cNvSpPr>
          <p:nvPr>
            <p:ph type="dt" sz="half" idx="10"/>
          </p:nvPr>
        </p:nvSpPr>
        <p:spPr/>
        <p:txBody>
          <a:bodyPr/>
          <a:lstStyle/>
          <a:p>
            <a:pPr>
              <a:spcAft>
                <a:spcPts val="600"/>
              </a:spcAft>
            </a:pPr>
            <a:fld id="{00F4C18B-C8A2-2042-A411-E09165C2618F}" type="datetime1">
              <a:rPr lang="en-GB" smtClean="0"/>
              <a:pPr>
                <a:spcAft>
                  <a:spcPts val="600"/>
                </a:spcAft>
              </a:pPr>
              <a:t>20/09/2023</a:t>
            </a:fld>
            <a:r>
              <a:rPr lang="en-GB"/>
              <a:t>19/09/2023</a:t>
            </a:r>
          </a:p>
        </p:txBody>
      </p:sp>
      <p:graphicFrame>
        <p:nvGraphicFramePr>
          <p:cNvPr id="6" name="Content Placeholder 2">
            <a:extLst>
              <a:ext uri="{FF2B5EF4-FFF2-40B4-BE49-F238E27FC236}">
                <a16:creationId xmlns:a16="http://schemas.microsoft.com/office/drawing/2014/main" id="{33D04F99-D768-F2CA-204B-998E96BF55F0}"/>
              </a:ext>
            </a:extLst>
          </p:cNvPr>
          <p:cNvGraphicFramePr>
            <a:graphicFrameLocks noGrp="1"/>
          </p:cNvGraphicFramePr>
          <p:nvPr>
            <p:ph idx="1"/>
            <p:extLst>
              <p:ext uri="{D42A27DB-BD31-4B8C-83A1-F6EECF244321}">
                <p14:modId xmlns:p14="http://schemas.microsoft.com/office/powerpoint/2010/main" val="2250713419"/>
              </p:ext>
            </p:extLst>
          </p:nvPr>
        </p:nvGraphicFramePr>
        <p:xfrm>
          <a:off x="985838" y="1373021"/>
          <a:ext cx="10220325" cy="4521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B571B0D2-69ED-C080-1ABB-1EB848A960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30716" y="5949280"/>
            <a:ext cx="2458988" cy="175642"/>
          </a:xfrm>
          <a:prstGeom prst="rect">
            <a:avLst/>
          </a:prstGeom>
        </p:spPr>
      </p:pic>
    </p:spTree>
    <p:extLst>
      <p:ext uri="{BB962C8B-B14F-4D97-AF65-F5344CB8AC3E}">
        <p14:creationId xmlns:p14="http://schemas.microsoft.com/office/powerpoint/2010/main" val="388160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11E5-F555-F896-29B3-9E0560B936A6}"/>
              </a:ext>
            </a:extLst>
          </p:cNvPr>
          <p:cNvSpPr>
            <a:spLocks noGrp="1"/>
          </p:cNvSpPr>
          <p:nvPr>
            <p:ph type="ctrTitle"/>
          </p:nvPr>
        </p:nvSpPr>
        <p:spPr>
          <a:xfrm>
            <a:off x="981844" y="1520315"/>
            <a:ext cx="9543307" cy="1779553"/>
          </a:xfrm>
        </p:spPr>
        <p:txBody>
          <a:bodyPr wrap="square" anchor="b">
            <a:normAutofit/>
          </a:bodyPr>
          <a:lstStyle/>
          <a:p>
            <a:r>
              <a:rPr lang="en-DK" sz="4200" dirty="0"/>
              <a:t>H</a:t>
            </a:r>
            <a:r>
              <a:rPr lang="en-GB" sz="4200" dirty="0" err="1"/>
              <a:t>i</a:t>
            </a:r>
            <a:r>
              <a:rPr lang="en-DK" sz="4200" dirty="0"/>
              <a:t>v at the dentist: A </a:t>
            </a:r>
            <a:r>
              <a:rPr lang="en-GB" sz="4200" i="0" u="none" strike="noStrike" dirty="0" err="1">
                <a:effectLst/>
              </a:rPr>
              <a:t>Hercule</a:t>
            </a:r>
            <a:r>
              <a:rPr lang="en-GB" sz="4200" i="0" u="none" strike="noStrike" dirty="0">
                <a:effectLst/>
              </a:rPr>
              <a:t> Poirot adventure</a:t>
            </a:r>
            <a:br>
              <a:rPr lang="en-GB" sz="4200" b="0" i="0" u="none" strike="noStrike" dirty="0">
                <a:effectLst/>
              </a:rPr>
            </a:br>
            <a:endParaRPr lang="en-DK" sz="4200" dirty="0"/>
          </a:p>
        </p:txBody>
      </p:sp>
      <p:sp>
        <p:nvSpPr>
          <p:cNvPr id="4" name="Date Placeholder 3">
            <a:extLst>
              <a:ext uri="{FF2B5EF4-FFF2-40B4-BE49-F238E27FC236}">
                <a16:creationId xmlns:a16="http://schemas.microsoft.com/office/drawing/2014/main" id="{E66D87B1-CBDC-D0E6-3794-A2C71FDF6AAC}"/>
              </a:ext>
            </a:extLst>
          </p:cNvPr>
          <p:cNvSpPr>
            <a:spLocks noGrp="1"/>
          </p:cNvSpPr>
          <p:nvPr>
            <p:ph type="dt" sz="half" idx="4294967295"/>
          </p:nvPr>
        </p:nvSpPr>
        <p:spPr>
          <a:xfrm>
            <a:off x="0" y="7020000"/>
            <a:ext cx="0" cy="0"/>
          </a:xfrm>
        </p:spPr>
        <p:txBody>
          <a:bodyPr/>
          <a:lstStyle/>
          <a:p>
            <a:pPr>
              <a:spcAft>
                <a:spcPts val="600"/>
              </a:spcAft>
            </a:pPr>
            <a:fld id="{20757A4A-F2B4-3C42-937A-BC9063E88AED}" type="datetime1">
              <a:rPr lang="en-GB" smtClean="0"/>
              <a:pPr>
                <a:spcAft>
                  <a:spcPts val="600"/>
                </a:spcAft>
              </a:pPr>
              <a:t>20/09/2023</a:t>
            </a:fld>
            <a:r>
              <a:rPr lang="en-GB"/>
              <a:t>19/09/2023</a:t>
            </a:r>
          </a:p>
        </p:txBody>
      </p:sp>
      <p:pic>
        <p:nvPicPr>
          <p:cNvPr id="6" name="Picture 5" descr="A silhouette of a person in a hat&#10;&#10;Description automatically generated">
            <a:extLst>
              <a:ext uri="{FF2B5EF4-FFF2-40B4-BE49-F238E27FC236}">
                <a16:creationId xmlns:a16="http://schemas.microsoft.com/office/drawing/2014/main" id="{CBAE9F53-18F7-BFB9-054A-DE6B02D96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4401" y="44624"/>
            <a:ext cx="3368291" cy="5157192"/>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E29DD22-893B-1C9D-D849-28BC7AEEE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836" y="3689714"/>
            <a:ext cx="7772400" cy="1512102"/>
          </a:xfrm>
          <a:prstGeom prst="rect">
            <a:avLst/>
          </a:prstGeom>
        </p:spPr>
      </p:pic>
    </p:spTree>
    <p:extLst>
      <p:ext uri="{BB962C8B-B14F-4D97-AF65-F5344CB8AC3E}">
        <p14:creationId xmlns:p14="http://schemas.microsoft.com/office/powerpoint/2010/main" val="97877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1731D93-918A-A607-2FBE-2462D74C2061}"/>
              </a:ext>
            </a:extLst>
          </p:cNvPr>
          <p:cNvSpPr>
            <a:spLocks noGrp="1"/>
          </p:cNvSpPr>
          <p:nvPr>
            <p:ph type="title"/>
          </p:nvPr>
        </p:nvSpPr>
        <p:spPr>
          <a:xfrm>
            <a:off x="315913" y="149115"/>
            <a:ext cx="11557000" cy="1309328"/>
          </a:xfrm>
        </p:spPr>
        <p:txBody>
          <a:bodyPr/>
          <a:lstStyle/>
          <a:p>
            <a:pPr marL="0" marR="0" lvl="0" indent="0" defTabSz="914400" rtl="0" eaLnBrk="1" fontAlgn="base" latinLnBrk="0" hangingPunct="1">
              <a:lnSpc>
                <a:spcPct val="99000"/>
              </a:lnSpc>
              <a:spcBef>
                <a:spcPts val="600"/>
              </a:spcBef>
              <a:spcAft>
                <a:spcPct val="0"/>
              </a:spcAft>
              <a:tabLst/>
              <a:defRPr/>
            </a:pPr>
            <a:r>
              <a:rPr kumimoji="0" lang="en-GB" sz="2000" b="0" i="0" u="none" strike="noStrike" kern="1200" cap="none" spc="0" normalizeH="0" baseline="0" noProof="0" dirty="0">
                <a:ln>
                  <a:noFill/>
                </a:ln>
                <a:solidFill>
                  <a:srgbClr val="000000"/>
                </a:solidFill>
                <a:effectLst/>
                <a:uLnTx/>
                <a:uFillTx/>
                <a:latin typeface="AU Passata"/>
                <a:ea typeface="+mn-ea"/>
                <a:cs typeface="+mn-cs"/>
              </a:rPr>
              <a:t>Explain what the study is about in a few lines and summarize the results. Focus on how one can complement epidemiologic linkage studies between patients which are thought to have been infected from the same source.</a:t>
            </a:r>
            <a:endParaRPr lang="en-US" dirty="0"/>
          </a:p>
        </p:txBody>
      </p:sp>
      <p:sp>
        <p:nvSpPr>
          <p:cNvPr id="7" name="TextBox 6">
            <a:extLst>
              <a:ext uri="{FF2B5EF4-FFF2-40B4-BE49-F238E27FC236}">
                <a16:creationId xmlns:a16="http://schemas.microsoft.com/office/drawing/2014/main" id="{F71AC510-582C-61EB-196F-7AFD76A40FDF}"/>
              </a:ext>
            </a:extLst>
          </p:cNvPr>
          <p:cNvSpPr txBox="1"/>
          <p:nvPr/>
        </p:nvSpPr>
        <p:spPr bwMode="auto">
          <a:xfrm>
            <a:off x="985838" y="1960079"/>
            <a:ext cx="10220325" cy="3937484"/>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a:lnSpc>
                <a:spcPct val="99000"/>
              </a:lnSpc>
              <a:spcBef>
                <a:spcPts val="600"/>
              </a:spcBef>
              <a:buClr>
                <a:schemeClr val="tx1"/>
              </a:buClr>
              <a:buSzPct val="100000"/>
            </a:pPr>
            <a:br>
              <a:rPr lang="en-GB" sz="2000" i="0" u="none" strike="noStrike" dirty="0">
                <a:effectLst/>
                <a:latin typeface="+mn-lt"/>
              </a:rPr>
            </a:br>
            <a:r>
              <a:rPr lang="en-GB" sz="2000" i="0" u="none" strike="noStrike" dirty="0">
                <a:effectLst/>
                <a:latin typeface="+mn-lt"/>
              </a:rPr>
              <a:t>This paper is a case-study about a dental practice in Florida where a dentist infected several of his patients with HIV, and they used phylogenetics to prove that he was the source of his patient’s infections. Several of the patients were thought to have been infected by the dentist because they did not have other “risk factors” associated with HIV infection besides having an HIV-positive dentist, but this was not proven until the researchers performed sequencing analysis on their HIV env protein samples and confirmed that the patient samples were more closely associated with the Dentist’s samples than with their geographically related community member samples. </a:t>
            </a:r>
          </a:p>
          <a:p>
            <a:pPr>
              <a:lnSpc>
                <a:spcPct val="99000"/>
              </a:lnSpc>
              <a:spcBef>
                <a:spcPts val="600"/>
              </a:spcBef>
              <a:buClr>
                <a:schemeClr val="tx1"/>
              </a:buClr>
              <a:buSzPct val="100000"/>
            </a:pPr>
            <a:br>
              <a:rPr lang="en-GB" sz="2000" i="0" u="none" strike="noStrike" dirty="0">
                <a:effectLst/>
                <a:latin typeface="+mn-lt"/>
              </a:rPr>
            </a:br>
            <a:br>
              <a:rPr lang="en-GB" sz="2000" i="0" u="none" strike="noStrike" dirty="0">
                <a:effectLst/>
                <a:latin typeface="+mn-lt"/>
              </a:rPr>
            </a:br>
            <a:endParaRPr lang="en-GB" sz="2000" i="0" u="none" strike="noStrike" dirty="0">
              <a:effectLst/>
              <a:latin typeface="+mn-lt"/>
            </a:endParaRPr>
          </a:p>
        </p:txBody>
      </p:sp>
      <p:sp>
        <p:nvSpPr>
          <p:cNvPr id="2" name="Date Placeholder 1"/>
          <p:cNvSpPr>
            <a:spLocks noGrp="1"/>
          </p:cNvSpPr>
          <p:nvPr>
            <p:ph type="dt" sz="half" idx="4294967295"/>
          </p:nvPr>
        </p:nvSpPr>
        <p:spPr>
          <a:xfrm>
            <a:off x="0" y="7020000"/>
            <a:ext cx="0" cy="0"/>
          </a:xfrm>
        </p:spPr>
        <p:txBody>
          <a:bodyPr/>
          <a:lstStyle/>
          <a:p>
            <a:pPr>
              <a:spcAft>
                <a:spcPts val="600"/>
              </a:spcAft>
            </a:pPr>
            <a:fld id="{EBD85B7D-E9A5-49E0-8ACF-AF93CE3E556F}" type="datetime1">
              <a:rPr lang="en-GB" smtClean="0"/>
              <a:pPr>
                <a:spcAft>
                  <a:spcPts val="600"/>
                </a:spcAft>
              </a:pPr>
              <a:t>20/09/2023</a:t>
            </a:fld>
            <a:r>
              <a:rPr lang="en-GB" dirty="0"/>
              <a:t>19/09/2023</a:t>
            </a:r>
            <a:endParaRPr lang="en-GB"/>
          </a:p>
        </p:txBody>
      </p:sp>
    </p:spTree>
    <p:extLst>
      <p:ext uri="{BB962C8B-B14F-4D97-AF65-F5344CB8AC3E}">
        <p14:creationId xmlns:p14="http://schemas.microsoft.com/office/powerpoint/2010/main" val="118615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19B4-3D47-65DA-F689-BB7B307AC6E6}"/>
              </a:ext>
            </a:extLst>
          </p:cNvPr>
          <p:cNvSpPr>
            <a:spLocks noGrp="1"/>
          </p:cNvSpPr>
          <p:nvPr>
            <p:ph type="title"/>
          </p:nvPr>
        </p:nvSpPr>
        <p:spPr>
          <a:xfrm>
            <a:off x="315913" y="228627"/>
            <a:ext cx="11556000" cy="752101"/>
          </a:xfrm>
        </p:spPr>
        <p:txBody>
          <a:bodyPr wrap="square" anchor="t">
            <a:normAutofit/>
          </a:bodyPr>
          <a:lstStyle/>
          <a:p>
            <a:r>
              <a:rPr lang="en-GB" sz="1800"/>
              <a:t>Even though you find that all patients treated by the same dentist are seropositive, can you ensure that they have been infected from the same source? Are there alternative explanations?</a:t>
            </a:r>
            <a:endParaRPr lang="en-DK" sz="1800"/>
          </a:p>
        </p:txBody>
      </p:sp>
      <p:sp>
        <p:nvSpPr>
          <p:cNvPr id="9" name="Content Placeholder 2">
            <a:extLst>
              <a:ext uri="{FF2B5EF4-FFF2-40B4-BE49-F238E27FC236}">
                <a16:creationId xmlns:a16="http://schemas.microsoft.com/office/drawing/2014/main" id="{B68A00E5-6874-ADD1-0F7C-B054D838BD2F}"/>
              </a:ext>
            </a:extLst>
          </p:cNvPr>
          <p:cNvSpPr>
            <a:spLocks noGrp="1"/>
          </p:cNvSpPr>
          <p:nvPr>
            <p:ph idx="1"/>
          </p:nvPr>
        </p:nvSpPr>
        <p:spPr>
          <a:xfrm>
            <a:off x="985838" y="1373021"/>
            <a:ext cx="10220325" cy="4521366"/>
          </a:xfrm>
        </p:spPr>
        <p:txBody>
          <a:bodyPr/>
          <a:lstStyle/>
          <a:p>
            <a:r>
              <a:rPr lang="en-US" dirty="0"/>
              <a:t>Seropositivity does not confirm that they were infected by the dentist, there are other risk factors that could explain how a patient became HIV positive (needle sharing, unprotected sex etc.)</a:t>
            </a:r>
          </a:p>
        </p:txBody>
      </p:sp>
      <p:sp>
        <p:nvSpPr>
          <p:cNvPr id="4" name="Date Placeholder 3">
            <a:extLst>
              <a:ext uri="{FF2B5EF4-FFF2-40B4-BE49-F238E27FC236}">
                <a16:creationId xmlns:a16="http://schemas.microsoft.com/office/drawing/2014/main" id="{9C97B900-90D2-4E7C-8FDB-9EDF7DE5766A}"/>
              </a:ext>
            </a:extLst>
          </p:cNvPr>
          <p:cNvSpPr>
            <a:spLocks noGrp="1"/>
          </p:cNvSpPr>
          <p:nvPr>
            <p:ph type="dt" sz="half" idx="10"/>
          </p:nvPr>
        </p:nvSpPr>
        <p:spPr/>
        <p:txBody>
          <a:bodyPr/>
          <a:lstStyle/>
          <a:p>
            <a:pPr>
              <a:spcAft>
                <a:spcPts val="600"/>
              </a:spcAft>
            </a:pPr>
            <a:fld id="{93BFF02A-CCF6-6B40-B1A1-76294CA0EB5F}" type="datetime1">
              <a:rPr lang="en-GB" smtClean="0"/>
              <a:pPr>
                <a:spcAft>
                  <a:spcPts val="600"/>
                </a:spcAft>
              </a:pPr>
              <a:t>20/09/2023</a:t>
            </a:fld>
            <a:r>
              <a:rPr lang="en-GB"/>
              <a:t>19/09/2023</a:t>
            </a:r>
          </a:p>
        </p:txBody>
      </p:sp>
    </p:spTree>
    <p:extLst>
      <p:ext uri="{BB962C8B-B14F-4D97-AF65-F5344CB8AC3E}">
        <p14:creationId xmlns:p14="http://schemas.microsoft.com/office/powerpoint/2010/main" val="15461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FED92-F02E-FAED-77A7-E1CB196F0747}"/>
              </a:ext>
            </a:extLst>
          </p:cNvPr>
          <p:cNvSpPr>
            <a:spLocks noGrp="1"/>
          </p:cNvSpPr>
          <p:nvPr>
            <p:ph type="title"/>
          </p:nvPr>
        </p:nvSpPr>
        <p:spPr>
          <a:xfrm>
            <a:off x="315913" y="230400"/>
            <a:ext cx="11563200" cy="752400"/>
          </a:xfrm>
        </p:spPr>
        <p:txBody>
          <a:bodyPr wrap="square" anchor="t">
            <a:normAutofit fontScale="90000"/>
          </a:bodyPr>
          <a:lstStyle/>
          <a:p>
            <a:r>
              <a:rPr lang="en-GB" sz="2500" b="0" i="0" u="none" strike="noStrike" dirty="0">
                <a:effectLst/>
              </a:rPr>
              <a:t>Is it possible that the results are explained by methodological errors? Which ones are mentioned by the authors? How can they be avoided?</a:t>
            </a:r>
            <a:endParaRPr lang="en-DK" sz="2500" dirty="0"/>
          </a:p>
        </p:txBody>
      </p:sp>
      <p:sp>
        <p:nvSpPr>
          <p:cNvPr id="3" name="Content Placeholder 2">
            <a:extLst>
              <a:ext uri="{FF2B5EF4-FFF2-40B4-BE49-F238E27FC236}">
                <a16:creationId xmlns:a16="http://schemas.microsoft.com/office/drawing/2014/main" id="{8651D605-20B9-8F0D-D575-59EE2A70568C}"/>
              </a:ext>
            </a:extLst>
          </p:cNvPr>
          <p:cNvSpPr>
            <a:spLocks noGrp="1"/>
          </p:cNvSpPr>
          <p:nvPr>
            <p:ph type="body" sz="quarter" idx="11"/>
          </p:nvPr>
        </p:nvSpPr>
        <p:spPr>
          <a:xfrm>
            <a:off x="2998068" y="1853461"/>
            <a:ext cx="6264696" cy="2725288"/>
          </a:xfrm>
        </p:spPr>
        <p:txBody>
          <a:bodyPr wrap="square" anchor="t">
            <a:normAutofit/>
          </a:bodyPr>
          <a:lstStyle/>
          <a:p>
            <a:pPr>
              <a:lnSpc>
                <a:spcPct val="97000"/>
              </a:lnSpc>
            </a:pPr>
            <a:r>
              <a:rPr lang="en-GB" sz="1800" dirty="0"/>
              <a:t>Due to the large number of LCs, not all clone sequences available in this study could be satisfactorily represented in a single tree. Therefore, we focused the analysis on trees constituted from the two most divergent sequences (when available) from each of the samples and included only those LC sequences that by distance measurement (Table 1) or signature pattern analysis (Table 2) were found to be most closely related to the dental group sequences.</a:t>
            </a:r>
            <a:endParaRPr lang="en-DK" sz="1800" dirty="0"/>
          </a:p>
        </p:txBody>
      </p:sp>
      <p:sp>
        <p:nvSpPr>
          <p:cNvPr id="4" name="Date Placeholder 3">
            <a:extLst>
              <a:ext uri="{FF2B5EF4-FFF2-40B4-BE49-F238E27FC236}">
                <a16:creationId xmlns:a16="http://schemas.microsoft.com/office/drawing/2014/main" id="{2436E985-16CF-C6E0-D7A4-E5BBD49BC6B7}"/>
              </a:ext>
            </a:extLst>
          </p:cNvPr>
          <p:cNvSpPr>
            <a:spLocks noGrp="1"/>
          </p:cNvSpPr>
          <p:nvPr>
            <p:ph type="dt" sz="half" idx="4294967295"/>
          </p:nvPr>
        </p:nvSpPr>
        <p:spPr>
          <a:xfrm>
            <a:off x="0" y="7020000"/>
            <a:ext cx="0" cy="0"/>
          </a:xfrm>
        </p:spPr>
        <p:txBody>
          <a:bodyPr/>
          <a:lstStyle/>
          <a:p>
            <a:pPr>
              <a:spcAft>
                <a:spcPts val="600"/>
              </a:spcAft>
            </a:pPr>
            <a:fld id="{F6FFADC4-6362-2F40-9E64-31B7B6C3DD0B}" type="datetime1">
              <a:rPr lang="en-GB" smtClean="0"/>
              <a:pPr>
                <a:spcAft>
                  <a:spcPts val="600"/>
                </a:spcAft>
              </a:pPr>
              <a:t>20/09/2023</a:t>
            </a:fld>
            <a:r>
              <a:rPr lang="en-GB"/>
              <a:t>19/09/2023</a:t>
            </a:r>
          </a:p>
        </p:txBody>
      </p:sp>
    </p:spTree>
    <p:extLst>
      <p:ext uri="{BB962C8B-B14F-4D97-AF65-F5344CB8AC3E}">
        <p14:creationId xmlns:p14="http://schemas.microsoft.com/office/powerpoint/2010/main" val="252600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F5D75-51C8-B224-4025-692F89D17F06}"/>
              </a:ext>
            </a:extLst>
          </p:cNvPr>
          <p:cNvSpPr>
            <a:spLocks noGrp="1"/>
          </p:cNvSpPr>
          <p:nvPr>
            <p:ph type="title"/>
          </p:nvPr>
        </p:nvSpPr>
        <p:spPr>
          <a:xfrm>
            <a:off x="315913" y="149115"/>
            <a:ext cx="11557000" cy="1309328"/>
          </a:xfrm>
        </p:spPr>
        <p:txBody>
          <a:bodyPr wrap="square" anchor="b">
            <a:normAutofit/>
          </a:bodyPr>
          <a:lstStyle/>
          <a:p>
            <a:r>
              <a:rPr lang="en-GB" sz="3100" b="0" i="0" u="none" strike="noStrike" dirty="0">
                <a:effectLst/>
              </a:rPr>
              <a:t> What are the factors that contribute to genetic variation of HIV viruses? Why do you think these factors can perturb the variation among viruses?</a:t>
            </a:r>
            <a:endParaRPr lang="en-DK" sz="3100" dirty="0"/>
          </a:p>
        </p:txBody>
      </p:sp>
      <p:sp>
        <p:nvSpPr>
          <p:cNvPr id="4" name="Date Placeholder 3">
            <a:extLst>
              <a:ext uri="{FF2B5EF4-FFF2-40B4-BE49-F238E27FC236}">
                <a16:creationId xmlns:a16="http://schemas.microsoft.com/office/drawing/2014/main" id="{82677777-8BF6-2918-9EC4-D516B73E85DD}"/>
              </a:ext>
            </a:extLst>
          </p:cNvPr>
          <p:cNvSpPr>
            <a:spLocks noGrp="1"/>
          </p:cNvSpPr>
          <p:nvPr>
            <p:ph type="dt" sz="half" idx="10"/>
          </p:nvPr>
        </p:nvSpPr>
        <p:spPr/>
        <p:txBody>
          <a:bodyPr/>
          <a:lstStyle/>
          <a:p>
            <a:pPr>
              <a:spcAft>
                <a:spcPts val="600"/>
              </a:spcAft>
            </a:pPr>
            <a:fld id="{140E66FF-A956-3C42-A650-EF0DC8189A1B}" type="datetime1">
              <a:rPr lang="en-GB" smtClean="0"/>
              <a:pPr>
                <a:spcAft>
                  <a:spcPts val="600"/>
                </a:spcAft>
              </a:pPr>
              <a:t>20/09/2023</a:t>
            </a:fld>
            <a:r>
              <a:rPr lang="en-GB"/>
              <a:t>19/09/2023</a:t>
            </a:r>
          </a:p>
        </p:txBody>
      </p:sp>
      <p:graphicFrame>
        <p:nvGraphicFramePr>
          <p:cNvPr id="6" name="Content Placeholder 2">
            <a:extLst>
              <a:ext uri="{FF2B5EF4-FFF2-40B4-BE49-F238E27FC236}">
                <a16:creationId xmlns:a16="http://schemas.microsoft.com/office/drawing/2014/main" id="{1AB39DA4-AF7A-92BF-7C48-DF035B89D430}"/>
              </a:ext>
            </a:extLst>
          </p:cNvPr>
          <p:cNvGraphicFramePr>
            <a:graphicFrameLocks noGrp="1"/>
          </p:cNvGraphicFramePr>
          <p:nvPr>
            <p:ph idx="1"/>
            <p:extLst>
              <p:ext uri="{D42A27DB-BD31-4B8C-83A1-F6EECF244321}">
                <p14:modId xmlns:p14="http://schemas.microsoft.com/office/powerpoint/2010/main" val="2416762504"/>
              </p:ext>
            </p:extLst>
          </p:nvPr>
        </p:nvGraphicFramePr>
        <p:xfrm>
          <a:off x="985838" y="1960079"/>
          <a:ext cx="10220325" cy="3937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980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2.xml><?xml version="1.0" encoding="utf-8"?>
<p:tagLst xmlns:a="http://schemas.openxmlformats.org/drawingml/2006/main" xmlns:r="http://schemas.openxmlformats.org/officeDocument/2006/relationships" xmlns:p="http://schemas.openxmlformats.org/presentationml/2006/main">
  <p:tag name="TEMPLAFYSLIDEID" val="636235437374902238"/>
</p:tagLst>
</file>

<file path=ppt/tags/tag3.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4.xml><?xml version="1.0" encoding="utf-8"?>
<p:tagLst xmlns:a="http://schemas.openxmlformats.org/drawingml/2006/main" xmlns:r="http://schemas.openxmlformats.org/officeDocument/2006/relationships" xmlns:p="http://schemas.openxmlformats.org/presentationml/2006/main">
  <p:tag name="TEMPLAFYSLIDEID" val="636235437375566864"/>
</p:tagLst>
</file>

<file path=ppt/theme/theme1.xml><?xml version="1.0" encoding="utf-8"?>
<a:theme xmlns:a="http://schemas.openxmlformats.org/drawingml/2006/main" name="AU 16:9">
  <a:themeElements>
    <a:clrScheme name="AU_Blue">
      <a:dk1>
        <a:srgbClr val="000000"/>
      </a:dk1>
      <a:lt1>
        <a:srgbClr val="FFFFFF"/>
      </a:lt1>
      <a:dk2>
        <a:srgbClr val="002546"/>
      </a:dk2>
      <a:lt2>
        <a:srgbClr val="002546"/>
      </a:lt2>
      <a:accent1>
        <a:srgbClr val="0A1439"/>
      </a:accent1>
      <a:accent2>
        <a:srgbClr val="183D83"/>
      </a:accent2>
      <a:accent3>
        <a:srgbClr val="87D1F4"/>
      </a:accent3>
      <a:accent4>
        <a:srgbClr val="33525F"/>
      </a:accent4>
      <a:accent5>
        <a:srgbClr val="548195"/>
      </a:accent5>
      <a:accent6>
        <a:srgbClr val="C6C6C6"/>
      </a:accent6>
      <a:hlink>
        <a:srgbClr val="03428E"/>
      </a:hlink>
      <a:folHlink>
        <a:srgbClr val="03428E"/>
      </a:folHlink>
    </a:clrScheme>
    <a:fontScheme name="AU Passata">
      <a:majorFont>
        <a:latin typeface="AU Passata"/>
        <a:ea typeface=""/>
        <a:cs typeface=""/>
      </a:majorFont>
      <a:minorFont>
        <a:latin typeface="AU Passa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778" cap="flat" cmpd="sng" algn="ctr">
          <a:solidFill>
            <a:schemeClr val="accent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95000"/>
          </a:lnSpc>
          <a:spcBef>
            <a:spcPct val="0"/>
          </a:spcBef>
          <a:spcAft>
            <a:spcPct val="0"/>
          </a:spcAft>
          <a:buClrTx/>
          <a:buSzTx/>
          <a:buFont typeface="AU Passata" pitchFamily="34" charset="0"/>
          <a:buNone/>
          <a:tabLst/>
          <a:defRPr kumimoji="0" sz="1600" b="0" i="0" u="none" strike="noStrike" cap="none" normalizeH="0" baseline="0" dirty="0" err="1">
            <a:ln>
              <a:noFill/>
            </a:ln>
            <a:solidFill>
              <a:schemeClr val="bg1"/>
            </a:solidFill>
            <a:effectLst/>
            <a:latin typeface="AU Passata" pitchFamily="34" charset="0"/>
          </a:defRPr>
        </a:defPPr>
      </a:lstStyle>
    </a:spDef>
    <a:lnDef>
      <a:spPr bwMode="auto">
        <a:xfrm>
          <a:off x="0" y="0"/>
          <a:ext cx="1" cy="1"/>
        </a:xfrm>
        <a:custGeom>
          <a:avLst/>
          <a:gdLst/>
          <a:ahLst/>
          <a:cxnLst/>
          <a:rect l="0" t="0" r="0" b="0"/>
          <a:pathLst/>
        </a:custGeom>
        <a:solidFill>
          <a:schemeClr val="accent2"/>
        </a:solidFill>
        <a:ln w="1778" cap="flat" cmpd="sng" algn="ctr">
          <a:solidFill>
            <a:schemeClr val="accent2"/>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ts val="3600"/>
          </a:lnSpc>
          <a:spcBef>
            <a:spcPct val="0"/>
          </a:spcBef>
          <a:spcAft>
            <a:spcPct val="0"/>
          </a:spcAft>
          <a:buClrTx/>
          <a:buSzTx/>
          <a:buFont typeface="AU Passata" pitchFamily="34" charset="0"/>
          <a:buNone/>
          <a:tabLst/>
          <a:defRPr kumimoji="0" lang="en-US" sz="3600" b="0" i="0" u="none" strike="noStrike" cap="none" normalizeH="0" baseline="0">
            <a:ln>
              <a:noFill/>
            </a:ln>
            <a:solidFill>
              <a:schemeClr val="tx1"/>
            </a:solidFill>
            <a:effectLst/>
            <a:latin typeface="AU Passata" pitchFamily="34" charset="0"/>
          </a:defRPr>
        </a:defPPr>
      </a:lstStyle>
    </a:lnDef>
    <a:txDef>
      <a:spPr>
        <a:noFill/>
      </a:spPr>
      <a:bodyPr wrap="square" lIns="0" tIns="0" rIns="0" bIns="0" rtlCol="0">
        <a:spAutoFit/>
      </a:bodyPr>
      <a:lstStyle>
        <a:defPPr>
          <a:lnSpc>
            <a:spcPct val="95000"/>
          </a:lnSpc>
          <a:defRPr sz="1600" dirty="0">
            <a:latin typeface="+mn-lt"/>
          </a:defRPr>
        </a:defPPr>
      </a:lstStyle>
    </a:txDef>
  </a:objectDefaults>
  <a:extraClrSchemeLst/>
  <a:extLst>
    <a:ext uri="{05A4C25C-085E-4340-85A3-A5531E510DB2}">
      <thm15:themeFamily xmlns:thm15="http://schemas.microsoft.com/office/thememl/2012/main" name="AU PowerPoint Template 16-9.potx" id="{7A6F7BDC-B87C-43B1-A03F-8FC29EB8E4AA}" vid="{0342C178-0357-4DD1-B9D7-A15D067ACA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894</Words>
  <Application>Microsoft Macintosh PowerPoint</Application>
  <PresentationFormat>Custom</PresentationFormat>
  <Paragraphs>58</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AU Passata Light</vt:lpstr>
      <vt:lpstr>Arial</vt:lpstr>
      <vt:lpstr>AU Peto</vt:lpstr>
      <vt:lpstr>Georgia</vt:lpstr>
      <vt:lpstr>Calibri</vt:lpstr>
      <vt:lpstr>Wingdings 3</vt:lpstr>
      <vt:lpstr>AU Passata</vt:lpstr>
      <vt:lpstr>AU 16:9</vt:lpstr>
      <vt:lpstr>Evolutionary Thinking Wednesday paper discussion  </vt:lpstr>
      <vt:lpstr>Plan for today</vt:lpstr>
      <vt:lpstr>interordinal and Intraordinal relationships/trees</vt:lpstr>
      <vt:lpstr>The coalescent </vt:lpstr>
      <vt:lpstr>Hiv at the dentist: A Hercule Poirot adventure </vt:lpstr>
      <vt:lpstr>Explain what the study is about in a few lines and summarize the results. Focus on how one can complement epidemiologic linkage studies between patients which are thought to have been infected from the same source.</vt:lpstr>
      <vt:lpstr>Even though you find that all patients treated by the same dentist are seropositive, can you ensure that they have been infected from the same source? Are there alternative explanations?</vt:lpstr>
      <vt:lpstr>Is it possible that the results are explained by methodological errors? Which ones are mentioned by the authors? How can they be avoided?</vt:lpstr>
      <vt:lpstr> What are the factors that contribute to genetic variation of HIV viruses? Why do you think these factors can perturb the variation among viruses?</vt:lpstr>
      <vt:lpstr>Which gene was used in the study? Why?</vt:lpstr>
      <vt:lpstr> Interpret table 1. Why were patients D and F thought to not have been infected by the dentist? Do you think it is correct? What do they test when they compare to the LCs?  </vt:lpstr>
      <vt:lpstr>Interpret Figure 1. Explain the topology of patient A sequences compared to other patients. Can you relate with information from Table 1?</vt:lpstr>
      <vt:lpstr> What method did they use to construct the tree? How did they confirm that the infected patients cluster were consistent?</vt:lpstr>
      <vt:lpstr>What does the “Signature Pattern Analysis” from the aminoacid data consist of? Could they have tested if there was correlation between the pattern and the molecular difference in another way? How? </vt:lpstr>
      <vt:lpstr>Is the dentist guilty?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2023-09-20T10:59:50Z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luginDependencies_0">
    <vt:lpwstr>{"635926855539746206:636045261152541358":[{"dependencyType":"DataSource","dependencyId":":","dependencyVersion":null},{"dependencyType":"DataSource","dependencyId":":","dependencyVersion":null},{"dependencyType":"DataSource","dependencyId":":","dependency</vt:lpwstr>
  </property>
  <property fmtid="{D5CDD505-2E9C-101B-9397-08002B2CF9AE}" pid="3" name="PluginDependencies_1">
    <vt:lpwstr>Version":null},{"dependencyType":"DataSource","dependencyId":":","dependencyVersion":null},{"dependencyType":"DataSource","dependencyId":":","dependencyVersion":null},{"dependencyType":"DataSource","dependencyId":":","dependencyVersion":null},{"dependency</vt:lpwstr>
  </property>
  <property fmtid="{D5CDD505-2E9C-101B-9397-08002B2CF9AE}" pid="4" name="PluginDependencies_2">
    <vt:lpwstr>Type":"DataSource","dependencyId":":","dependencyVersion":null},{"dependencyType":"DataSource","dependencyId":":","dependencyVersion":null},{"dependencyType":"DataSource","dependencyId":":","dependencyVersion":null},{"dependencyType":"DataSource","depende</vt:lpwstr>
  </property>
  <property fmtid="{D5CDD505-2E9C-101B-9397-08002B2CF9AE}" pid="5" name="PluginDependencies_3">
    <vt:lpwstr>ncyId":":","dependencyVersion":null},{"dependencyType":"DataSource","dependencyId":":","dependencyVersion":null},{"dependencyType":"DataSource","dependencyId":":","dependencyVersion":null},{"dependencyType":"DataSource","dependencyId":":","dependencyVersi</vt:lpwstr>
  </property>
  <property fmtid="{D5CDD505-2E9C-101B-9397-08002B2CF9AE}" pid="6" name="PluginDependencies_4">
    <vt:lpwstr>on":null},{"dependencyType":"DataSource","dependencyId":":","dependencyVersion":null},{"dependencyType":"DataSource","dependencyId":":","dependencyVersion":null},{"dependencyType":"DataSource","dependencyId":":","dependencyVersion":null},{"dependencyType"</vt:lpwstr>
  </property>
  <property fmtid="{D5CDD505-2E9C-101B-9397-08002B2CF9AE}" pid="7" name="PluginDependencies_5">
    <vt:lpwstr>:"DataSource","dependencyId":":","dependencyVersion":null},{"dependencyType":"DataSource","dependencyId":":","dependencyVersion":null},{"dependencyType":"DataSource","dependencyId":":","dependencyVersion":null},{"dependencyType":"DataSource","dependencyId</vt:lpwstr>
  </property>
  <property fmtid="{D5CDD505-2E9C-101B-9397-08002B2CF9AE}" pid="8" name="PluginDependencies_6">
    <vt:lpwstr>":":","dependencyVersion":null},{"dependencyType":"DataSource","dependencyId":":","dependencyVersion":null},{"dependencyType":"DataSource","dependencyId":":","dependencyVersion":null},{"dependencyType":"DataSource","dependencyId":":","dependencyVersion":n</vt:lpwstr>
  </property>
  <property fmtid="{D5CDD505-2E9C-101B-9397-08002B2CF9AE}" pid="9" name="PluginDependencies_7">
    <vt:lpwstr>ull},{"dependencyType":"DataSource","dependencyId":":","dependencyVersion":null},{"dependencyType":"DataSource","dependencyId":":","dependencyVersion":null},{"dependencyType":"DataSource","dependencyId":":","dependencyVersion":null},{"dependencyType":"Dat</vt:lpwstr>
  </property>
  <property fmtid="{D5CDD505-2E9C-101B-9397-08002B2CF9AE}" pid="10" name="PluginDependencies_8">
    <vt:lpwstr>aSource","dependencyId":":","dependencyVersion":null},{"dependencyType":"DataSource","dependencyId":":","dependencyVersion":null},{"dependencyType":"DataSource","dependencyId":":","dependencyVersion":null},{"dependencyType":"DataSource","dependencyId":":"</vt:lpwstr>
  </property>
  <property fmtid="{D5CDD505-2E9C-101B-9397-08002B2CF9AE}" pid="11" name="PluginDependencies_9">
    <vt:lpwstr>,"dependencyVersion":null},{"dependencyType":"DataSource","dependencyId":":","dependencyVersion":null},{"dependencyType":"DataSource","dependencyId":":","dependencyVersion":null},{"dependencyType":"DataSource","dependencyId":":","dependencyVersion":null},</vt:lpwstr>
  </property>
  <property fmtid="{D5CDD505-2E9C-101B-9397-08002B2CF9AE}" pid="12" name="PluginDependencies_10">
    <vt:lpwstr>{"dependencyType":"DataSource","dependencyId":":","dependencyVersion":null},{"dependencyType":"DataSource","dependencyId":":","dependencyVersion":null},{"dependencyType":"DataSource","dependencyId":":","dependencyVersion":null},{"dependencyType":"DataSour</vt:lpwstr>
  </property>
  <property fmtid="{D5CDD505-2E9C-101B-9397-08002B2CF9AE}" pid="13" name="PluginDependencies_11">
    <vt:lpwstr>ce","dependencyId":":","dependencyVersion":null},{"dependencyType":"DataSource","dependencyId":":","dependencyVersion":null},{"dependencyType":"DataSource","dependencyId":":","dependencyVersion":null},{"dependencyType":"DataSource","dependencyId":":","dep</vt:lpwstr>
  </property>
  <property fmtid="{D5CDD505-2E9C-101B-9397-08002B2CF9AE}" pid="14" name="PluginDependencies_12">
    <vt:lpwstr>endencyVersion":null},{"dependencyType":"DataSource","dependencyId":":","dependencyVersion":null},{"dependencyType":"DataSource","dependencyId":":","dependencyVersion":null},{"dependencyType":"DataSource","dependencyId":":","dependencyVersion":null},{"dep</vt:lpwstr>
  </property>
  <property fmtid="{D5CDD505-2E9C-101B-9397-08002B2CF9AE}" pid="15" name="PluginDependencies_13">
    <vt:lpwstr>endencyType":"DataSource","dependencyId":":","dependencyVersion":null},{"dependencyType":"DataSource","dependencyId":":","dependencyVersion":null},{"dependencyType":"DataSource","dependencyId":":","dependencyVersion":null},{"dependencyType":"DataSource","</vt:lpwstr>
  </property>
  <property fmtid="{D5CDD505-2E9C-101B-9397-08002B2CF9AE}" pid="16" name="PluginDependencies_14">
    <vt:lpwstr>dependencyId":":","dependencyVersion":null},{"dependencyType":"DataSource","dependencyId":":","dependencyVersion":null},{"dependencyType":"DataSource","dependencyId":":","dependencyVersion":null},{"dependencyType":"DataSource","dependencyId":":","dependen</vt:lpwstr>
  </property>
  <property fmtid="{D5CDD505-2E9C-101B-9397-08002B2CF9AE}" pid="17" name="PluginDependencies_15">
    <vt:lpwstr>cyVersion":null},{"dependencyType":"DataSource","dependencyId":":","dependencyVersion":null},{"dependencyType":"DataSource","dependencyId":":","dependencyVersion":null},{"dependencyType":"DataSource","dependencyId":":","dependencyVersion":null},{"dependen</vt:lpwstr>
  </property>
  <property fmtid="{D5CDD505-2E9C-101B-9397-08002B2CF9AE}" pid="18" name="PluginDependencies_16">
    <vt:lpwstr>cyType":"DataSource","dependencyId":":","dependencyVersion":null},{"dependencyType":"DataSource","dependencyId":":","dependencyVersion":null},{"dependencyType":"DataSource","dependencyId":":","dependencyVersion":null},{"dependencyType":"DataSource","depen</vt:lpwstr>
  </property>
  <property fmtid="{D5CDD505-2E9C-101B-9397-08002B2CF9AE}" pid="19" name="PluginDependencies_17">
    <vt:lpwstr>dencyId":":","dependencyVersion":null},{"dependencyType":"DataSource","dependencyId":":","dependencyVersion":null},{"dependencyType":"DataSource","dependencyId":":","dependencyVersion":null},{"dependencyType":"DataSource","dependencyId":":","dependencyVer</vt:lpwstr>
  </property>
  <property fmtid="{D5CDD505-2E9C-101B-9397-08002B2CF9AE}" pid="20" name="PluginDependencies_18">
    <vt:lpwstr>sion":null},{"dependencyType":"DataSource","dependencyId":":","dependencyVersion":null},{"dependencyType":"DataSource","dependencyId":":","dependencyVersion":null},{"dependencyType":"DataSource","dependencyId":":","dependencyVersion":null},{"dependencyTyp</vt:lpwstr>
  </property>
  <property fmtid="{D5CDD505-2E9C-101B-9397-08002B2CF9AE}" pid="21" name="PluginDependencies_19">
    <vt:lpwstr>e":"DataSource","dependencyId":":","dependencyVersion":null},{"dependencyType":"DataSource","dependencyId":":","dependencyVersion":null},{"dependencyType":"DataSource","dependencyId":":","dependencyVersion":null},{"dependencyType":"DataSource","dependency</vt:lpwstr>
  </property>
  <property fmtid="{D5CDD505-2E9C-101B-9397-08002B2CF9AE}" pid="22" name="PluginDependencies_20">
    <vt:lpwstr>Id":":","dependencyVersion":null},{"dependencyType":"DataSource","dependencyId":":","dependencyVersion":null},{"dependencyType":"DataSource","dependencyId":":","dependencyVersion":null},{"dependencyType":"DataSource","dependencyId":":","dependencyVersion"</vt:lpwstr>
  </property>
  <property fmtid="{D5CDD505-2E9C-101B-9397-08002B2CF9AE}" pid="23" name="PluginDependencies_21">
    <vt:lpwstr>:null},{"dependencyType":"DataSource","dependencyId":":","dependencyVersion":null},{"dependencyType":"DataSource","dependencyId":":","dependencyVersion":null},{"dependencyType":"DataSource","dependencyId":":","dependencyVersion":null},{"dependencyType":"D</vt:lpwstr>
  </property>
  <property fmtid="{D5CDD505-2E9C-101B-9397-08002B2CF9AE}" pid="24" name="PluginDependencies_22">
    <vt:lpwstr>ataSource","dependencyId":":","dependencyVersion":null},{"dependencyType":"DataSource","dependencyId":":","dependencyVersion":null},{"dependencyType":"DataSource","dependencyId":":","dependencyVersion":null},{"dependencyType":"DataSource","dependencyId":"</vt:lpwstr>
  </property>
  <property fmtid="{D5CDD505-2E9C-101B-9397-08002B2CF9AE}" pid="25" name="PluginDependencies_23">
    <vt:lpwstr>:","dependencyVersion":null},{"dependencyType":"DataSource","dependencyId":":","dependencyVersion":null},{"dependencyType":"DataSource","dependencyId":":","dependencyVersion":null},{"dependencyType":"DataSource","dependencyId":":","dependencyVersion":null</vt:lpwstr>
  </property>
  <property fmtid="{D5CDD505-2E9C-101B-9397-08002B2CF9AE}" pid="26" name="PluginDependencies_24">
    <vt:lpwstr>},{"dependencyType":"DataSource","dependencyId":":","dependencyVersion":null},{"dependencyType":"DataSource","dependencyId":":","dependencyVersion":null},{"dependencyType":"DataSource","dependencyId":":","dependencyVersion":null},{"dependencyType":"DataSo</vt:lpwstr>
  </property>
  <property fmtid="{D5CDD505-2E9C-101B-9397-08002B2CF9AE}" pid="27" name="PluginDependencies_25">
    <vt:lpwstr>urce","dependencyId":":","dependencyVersion":null},{"dependencyType":"DataSource","dependencyId":":","dependencyVersion":null},{"dependencyType":"DataSource","dependencyId":":","dependencyVersion":null},{"dependencyType":"DataSource","dependencyId":":","d</vt:lpwstr>
  </property>
  <property fmtid="{D5CDD505-2E9C-101B-9397-08002B2CF9AE}" pid="28" name="PluginDependencies_26">
    <vt:lpwstr>ependencyVersion":null},{"dependencyType":"DataSource","dependencyId":":","dependencyVersion":null},{"dependencyType":"DataSource","dependencyId":":","dependencyVersion":null},{"dependencyType":"DataSource","dependencyId":":","dependencyVersion":null},{"d</vt:lpwstr>
  </property>
  <property fmtid="{D5CDD505-2E9C-101B-9397-08002B2CF9AE}" pid="29" name="PluginDependencies_27">
    <vt:lpwstr>ependencyType":"DataSource","dependencyId":":","dependencyVersion":null},{"dependencyType":"DataSource","dependencyId":":","dependencyVersion":null},{"dependencyType":"DataSource","dependencyId":":","dependencyVersion":null},{"dependencyType":"DataSource"</vt:lpwstr>
  </property>
  <property fmtid="{D5CDD505-2E9C-101B-9397-08002B2CF9AE}" pid="30" name="PluginDependencies_28">
    <vt:lpwstr>,"dependencyId":":","dependencyVersion":null},{"dependencyType":"DataSource","dependencyId":":","dependencyVersion":null},{"dependencyType":"DataSource","dependencyId":":","dependencyVersion":null},{"dependencyType":"DataSource","dependencyId":":","depend</vt:lpwstr>
  </property>
  <property fmtid="{D5CDD505-2E9C-101B-9397-08002B2CF9AE}" pid="31" name="PluginDependencies_29">
    <vt:lpwstr>encyVersion":null},{"dependencyType":"DataSource","dependencyId":":","dependencyVersion":null},{"dependencyType":"DataSource","dependencyId":":","dependencyVersion":null},{"dependencyType":"DataSource","dependencyId":":","dependencyVersion":null},{"depend</vt:lpwstr>
  </property>
  <property fmtid="{D5CDD505-2E9C-101B-9397-08002B2CF9AE}" pid="32" name="PluginDependencies_30">
    <vt:lpwstr>encyType":"DataSource","dependencyId":":","dependencyVersion":null},{"dependencyType":"DataSource","dependencyId":":","dependencyVersion":null},{"dependencyType":"DataSource","dependencyId":":","dependencyVersion":null},{"dependencyType":"DataSource","dep</vt:lpwstr>
  </property>
  <property fmtid="{D5CDD505-2E9C-101B-9397-08002B2CF9AE}" pid="33" name="PluginDependencies_31">
    <vt:lpwstr>endencyId":":","dependencyVersion":null},{"dependencyType":"DataSource","dependencyId":":","dependencyVersion":null},{"dependencyType":"DataSource","dependencyId":":","dependencyVersion":null},{"dependencyType":"DataSource","dependencyId":":","dependencyV</vt:lpwstr>
  </property>
  <property fmtid="{D5CDD505-2E9C-101B-9397-08002B2CF9AE}" pid="34" name="PluginDependencies_32">
    <vt:lpwstr>ersion":null},{"dependencyType":"DataSource","dependencyId":":","dependencyVersion":null},{"dependencyType":"DataSource","dependencyId":":","dependencyVersion":null},{"dependencyType":"DataSource","dependencyId":":","dependencyVersion":null},{"dependencyT</vt:lpwstr>
  </property>
  <property fmtid="{D5CDD505-2E9C-101B-9397-08002B2CF9AE}" pid="35" name="PluginDependencies_33">
    <vt:lpwstr>ype":"DataSource","dependencyId":":","dependencyVersion":null},{"dependencyType":"DataSource","dependencyId":":","dependencyVersion":null},{"dependencyType":"DataSource","dependencyId":":","dependencyVersion":null},{"dependencyType":"DataSource","dependen</vt:lpwstr>
  </property>
  <property fmtid="{D5CDD505-2E9C-101B-9397-08002B2CF9AE}" pid="36" name="PluginDependencies_34">
    <vt:lpwstr>cyId":":","dependencyVersion":null},{"dependencyType":"DataSource","dependencyId":":","dependencyVersion":null},{"dependencyType":"DataSource","dependencyId":":","dependencyVersion":null},{"dependencyType":"DataSource","dependencyId":":","dependencyVersio</vt:lpwstr>
  </property>
  <property fmtid="{D5CDD505-2E9C-101B-9397-08002B2CF9AE}" pid="37" name="PluginDependencies_35">
    <vt:lpwstr>n":null},{"dependencyType":"DataSource","dependencyId":":","dependencyVersion":null},{"dependencyType":"DataSource","dependencyId":":","dependencyVersion":null},{"dependencyType":"DataSource","dependencyId":":","dependencyVersion":null},{"dependencyType":</vt:lpwstr>
  </property>
  <property fmtid="{D5CDD505-2E9C-101B-9397-08002B2CF9AE}" pid="38" name="PluginDependencies_36">
    <vt:lpwstr>"DataSource","dependencyId":":","dependencyVersion":null},{"dependencyType":"DataSource","dependencyId":":","dependencyVersion":null},{"dependencyType":"DataSource","dependencyId":":","dependencyVersion":null},{"dependencyType":"DataSource","dependencyId"</vt:lpwstr>
  </property>
  <property fmtid="{D5CDD505-2E9C-101B-9397-08002B2CF9AE}" pid="39" name="PluginDependencies_37">
    <vt:lpwstr>:":","dependencyVersion":null},{"dependencyType":"DataSource","dependencyId":":","dependencyVersion":null},{"dependencyType":"DataSource","dependencyId":":","dependencyVersion":null},{"dependencyType":"DataSource","dependencyId":":","dependencyVersion":nu</vt:lpwstr>
  </property>
  <property fmtid="{D5CDD505-2E9C-101B-9397-08002B2CF9AE}" pid="40" name="PluginDependencies_38">
    <vt:lpwstr>ll},{"dependencyType":"DataSource","dependencyId":":","dependencyVersion":null},{"dependencyType":"DataSource","dependencyId":":","dependencyVersion":null},{"dependencyType":"DataSource","dependencyId":":","dependencyVersion":null},{"dependencyType":"Data</vt:lpwstr>
  </property>
  <property fmtid="{D5CDD505-2E9C-101B-9397-08002B2CF9AE}" pid="41" name="PluginDependencies_39">
    <vt:lpwstr>Source","dependencyId":":","dependencyVersion":null},{"dependencyType":"DataSource","dependencyId":":","dependencyVersion":null},{"dependencyType":"DataSource","dependencyId":":","dependencyVersion":null},{"dependencyType":"DataSource","dependencyId":":",</vt:lpwstr>
  </property>
  <property fmtid="{D5CDD505-2E9C-101B-9397-08002B2CF9AE}" pid="42" name="PluginDependencies_40">
    <vt:lpwstr>"dependencyVersion":null},{"dependencyType":"DataSource","dependencyId":":","dependencyVersion":null},{"dependencyType":"DataSource","dependencyId":":","dependencyVersion":null},{"dependencyType":"DataSource","dependencyId":":","dependencyVersion":null},{</vt:lpwstr>
  </property>
  <property fmtid="{D5CDD505-2E9C-101B-9397-08002B2CF9AE}" pid="43" name="PluginDependencies_41">
    <vt:lpwstr>"dependencyType":"DataSource","dependencyId":":","dependencyVersion":null},{"dependencyType":"DataSource","dependencyId":":","dependencyVersion":null},{"dependencyType":"DataSource","dependencyId":":","dependencyVersion":null},{"dependencyType":"DataSourc</vt:lpwstr>
  </property>
  <property fmtid="{D5CDD505-2E9C-101B-9397-08002B2CF9AE}" pid="44" name="PluginDependencies_42">
    <vt:lpwstr>e","dependencyId":":","dependencyVersion":null},{"dependencyType":"DataSource","dependencyId":":","dependencyVersion":null},{"dependencyType":"DataSource","dependencyId":":","dependencyVersion":null},{"dependencyType":"DataSource","dependencyId":":","depe</vt:lpwstr>
  </property>
  <property fmtid="{D5CDD505-2E9C-101B-9397-08002B2CF9AE}" pid="45" name="PluginDependencies_43">
    <vt:lpwstr>ndencyVersion":null},{"dependencyType":"DataSource","dependencyId":":","dependencyVersion":null},{"dependencyType":"DataSource","dependencyId":":","dependencyVersion":null},{"dependencyType":"DataSource","dependencyId":":","dependencyVersion":null},{"depe</vt:lpwstr>
  </property>
  <property fmtid="{D5CDD505-2E9C-101B-9397-08002B2CF9AE}" pid="46" name="PluginDependencies_44">
    <vt:lpwstr>ndencyType":"DataSource","dependencyId":":","dependencyVersion":null},{"dependencyType":"DataSource","dependencyId":":","dependencyVersion":null},{"dependencyType":"DataSource","dependencyId":":","dependencyVersion":null},{"dependencyType":"DataSource","d</vt:lpwstr>
  </property>
  <property fmtid="{D5CDD505-2E9C-101B-9397-08002B2CF9AE}" pid="47" name="PluginDependencies_45">
    <vt:lpwstr>ependencyId":":","dependencyVersion":null},{"dependencyType":"DataSource","dependencyId":":","dependencyVersion":null},{"dependencyType":"DataSource","dependencyId":":","dependencyVersion":null},{"dependencyType":"DataSource","dependencyId":":","dependenc</vt:lpwstr>
  </property>
  <property fmtid="{D5CDD505-2E9C-101B-9397-08002B2CF9AE}" pid="48" name="PluginDependencies_46">
    <vt:lpwstr>yVersion":null},{"dependencyType":"DataSource","dependencyId":":","dependencyVersion":null},{"dependencyType":"DataSource","dependencyId":":","dependencyVersion":null},{"dependencyType":"DataSource","dependencyId":":","dependencyVersion":null},{"dependenc</vt:lpwstr>
  </property>
  <property fmtid="{D5CDD505-2E9C-101B-9397-08002B2CF9AE}" pid="49" name="PluginDependencies_47">
    <vt:lpwstr>yType":"DataSource","dependencyId":":","dependencyVersion":null},{"dependencyType":"DataSource","dependencyId":":","dependencyVersion":null},{"dependencyType":"DataSource","dependencyId":":","dependencyVersion":null},{"dependencyType":"DataSource","depend</vt:lpwstr>
  </property>
  <property fmtid="{D5CDD505-2E9C-101B-9397-08002B2CF9AE}" pid="50" name="PluginDependencies_48">
    <vt:lpwstr>encyId":":","dependencyVersion":null},{"dependencyType":"DataSource","dependencyId":":","dependencyVersion":null},{"dependencyType":"DataSource","dependencyId":":","dependencyVersion":null},{"dependencyType":"DataSource","dependencyId":":","dependencyVers</vt:lpwstr>
  </property>
  <property fmtid="{D5CDD505-2E9C-101B-9397-08002B2CF9AE}" pid="51" name="PluginDependencies_49">
    <vt:lpwstr>ion":null},{"dependencyType":"DataSource","dependencyId":":","dependencyVersion":null},{"dependencyType":"DataSource","dependencyId":":","dependencyVersion":null},{"dependencyType":"DataSource","dependencyId":":","dependencyVersion":null},{"dependencyType</vt:lpwstr>
  </property>
  <property fmtid="{D5CDD505-2E9C-101B-9397-08002B2CF9AE}" pid="52" name="PluginDependencies_50">
    <vt:lpwstr>":"DataSource","dependencyId":":","dependencyVersion":null},{"dependencyType":"DataSource","dependencyId":":","dependencyVersion":null},{"dependencyType":"DataSource","dependencyId":":","dependencyVersion":null},{"dependencyType":"DataSource","dependencyI</vt:lpwstr>
  </property>
  <property fmtid="{D5CDD505-2E9C-101B-9397-08002B2CF9AE}" pid="53" name="PluginDependencies_51">
    <vt:lpwstr>d":":","dependencyVersion":null},{"dependencyType":"DataSource","dependencyId":":","dependencyVersion":null},{"dependencyType":"DataSource","dependencyId":":","dependencyVersion":null},{"dependencyType":"DataSource","dependencyId":":","dependencyVersion":</vt:lpwstr>
  </property>
  <property fmtid="{D5CDD505-2E9C-101B-9397-08002B2CF9AE}" pid="54" name="PluginDependencies_52">
    <vt:lpwstr>null},{"dependencyType":"DataSource","dependencyId":":","dependencyVersion":null},{"dependencyType":"DataSource","dependencyId":":","dependencyVersion":null},{"dependencyType":"DataSource","dependencyId":":","dependencyVersion":null},{"dependencyType":"Da</vt:lpwstr>
  </property>
  <property fmtid="{D5CDD505-2E9C-101B-9397-08002B2CF9AE}" pid="55" name="PluginDependencies_53">
    <vt:lpwstr>taSource","dependencyId":":","dependencyVersion":null}],"635926855539746206:636045261152541359":[],"635926855539746206:636045261152541360":[],"635926855539746206:636045261152541361":[],"635926855539746206:636045261152541362":[],"635690283596553901:6357565</vt:lpwstr>
  </property>
  <property fmtid="{D5CDD505-2E9C-101B-9397-08002B2CF9AE}" pid="56" name="PluginDependencies_54">
    <vt:lpwstr>74568773657":[]}</vt:lpwstr>
  </property>
  <property fmtid="{D5CDD505-2E9C-101B-9397-08002B2CF9AE}" pid="57" name="CustomerId">
    <vt:lpwstr>auoffice</vt:lpwstr>
  </property>
  <property fmtid="{D5CDD505-2E9C-101B-9397-08002B2CF9AE}" pid="58" name="TemplateId">
    <vt:lpwstr>636196524199658508</vt:lpwstr>
  </property>
  <property fmtid="{D5CDD505-2E9C-101B-9397-08002B2CF9AE}" pid="59" name="UserProfileId">
    <vt:lpwstr>638263942628471938</vt:lpwstr>
  </property>
  <property fmtid="{D5CDD505-2E9C-101B-9397-08002B2CF9AE}" pid="60" name="TemplafyTimeStamp">
    <vt:lpwstr>2017-02-24T14:35:30.3621506Z</vt:lpwstr>
  </property>
  <property fmtid="{D5CDD505-2E9C-101B-9397-08002B2CF9AE}" pid="61" name="OfficeID">
    <vt:lpwstr>5114</vt:lpwstr>
  </property>
  <property fmtid="{D5CDD505-2E9C-101B-9397-08002B2CF9AE}" pid="62" name="colorthemechange">
    <vt:lpwstr>True</vt:lpwstr>
  </property>
</Properties>
</file>