
<file path=[Content_Types].xml><?xml version="1.0" encoding="utf-8"?>
<Types xmlns="http://schemas.openxmlformats.org/package/2006/content-types">
  <Default Extension="bin" ContentType="image/png"/>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3.xml" ContentType="application/vnd.openxmlformats-officedocument.presentationml.tags+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ink/ink1.xml" ContentType="application/inkml+xml"/>
  <Override PartName="/ppt/tags/tag4.xml" ContentType="application/vnd.openxmlformats-officedocument.presentationml.tags+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embedTrueTypeFonts="1">
  <p:sldMasterIdLst>
    <p:sldMasterId id="2147483648" r:id="rId1"/>
  </p:sldMasterIdLst>
  <p:notesMasterIdLst>
    <p:notesMasterId r:id="rId19"/>
  </p:notesMasterIdLst>
  <p:handoutMasterIdLst>
    <p:handoutMasterId r:id="rId20"/>
  </p:handoutMasterIdLst>
  <p:sldIdLst>
    <p:sldId id="261" r:id="rId2"/>
    <p:sldId id="262" r:id="rId3"/>
    <p:sldId id="258" r:id="rId4"/>
    <p:sldId id="266" r:id="rId5"/>
    <p:sldId id="273" r:id="rId6"/>
    <p:sldId id="274" r:id="rId7"/>
    <p:sldId id="267" r:id="rId8"/>
    <p:sldId id="268" r:id="rId9"/>
    <p:sldId id="269" r:id="rId10"/>
    <p:sldId id="270" r:id="rId11"/>
    <p:sldId id="271" r:id="rId12"/>
    <p:sldId id="272" r:id="rId13"/>
    <p:sldId id="275" r:id="rId14"/>
    <p:sldId id="277" r:id="rId15"/>
    <p:sldId id="279" r:id="rId16"/>
    <p:sldId id="278" r:id="rId17"/>
    <p:sldId id="260" r:id="rId18"/>
  </p:sldIdLst>
  <p:sldSz cx="12188825" cy="6858000"/>
  <p:notesSz cx="6797675" cy="9926638"/>
  <p:embeddedFontLst>
    <p:embeddedFont>
      <p:font typeface="AU Passata" panose="020B0503030502030804" pitchFamily="34" charset="77"/>
      <p:regular r:id="rId21"/>
      <p:bold r:id="rId22"/>
    </p:embeddedFont>
    <p:embeddedFont>
      <p:font typeface="AU Passata Light" panose="020B0303030902030804" pitchFamily="34" charset="77"/>
      <p:regular r:id="rId23"/>
      <p:bold r:id="rId24"/>
    </p:embeddedFont>
    <p:embeddedFont>
      <p:font typeface="AU Peto" pitchFamily="82" charset="77"/>
      <p:regular r:id="rId25"/>
      <p:bold r:id="rId26"/>
    </p:embeddedFont>
    <p:embeddedFont>
      <p:font typeface="Cambria Math" panose="02040503050406030204" pitchFamily="18" charset="0"/>
      <p:regular r:id="rId27"/>
    </p:embeddedFont>
    <p:embeddedFont>
      <p:font typeface="Georgia" panose="02040502050405020303" pitchFamily="18" charset="0"/>
      <p:regular r:id="rId28"/>
      <p:bold r:id="rId29"/>
      <p:italic r:id="rId30"/>
      <p:boldItalic r:id="rId31"/>
    </p:embeddedFont>
  </p:embeddedFontLst>
  <p:defaultTextStyle>
    <a:defPPr>
      <a:defRPr lang="en-US"/>
    </a:defPPr>
    <a:lvl1pPr algn="l" rtl="0" fontAlgn="base">
      <a:lnSpc>
        <a:spcPts val="4799"/>
      </a:lnSpc>
      <a:spcBef>
        <a:spcPct val="0"/>
      </a:spcBef>
      <a:spcAft>
        <a:spcPct val="0"/>
      </a:spcAft>
      <a:buFont typeface="AU Passata" pitchFamily="34" charset="0"/>
      <a:defRPr sz="4799" kern="1200">
        <a:solidFill>
          <a:schemeClr val="tx1"/>
        </a:solidFill>
        <a:latin typeface="AU Passata" pitchFamily="34" charset="0"/>
        <a:ea typeface="+mn-ea"/>
        <a:cs typeface="+mn-cs"/>
      </a:defRPr>
    </a:lvl1pPr>
    <a:lvl2pPr marL="609493" algn="l" rtl="0" fontAlgn="base">
      <a:lnSpc>
        <a:spcPts val="4799"/>
      </a:lnSpc>
      <a:spcBef>
        <a:spcPct val="0"/>
      </a:spcBef>
      <a:spcAft>
        <a:spcPct val="0"/>
      </a:spcAft>
      <a:buFont typeface="AU Passata" pitchFamily="34" charset="0"/>
      <a:defRPr sz="4799" kern="1200">
        <a:solidFill>
          <a:schemeClr val="tx1"/>
        </a:solidFill>
        <a:latin typeface="AU Passata" pitchFamily="34" charset="0"/>
        <a:ea typeface="+mn-ea"/>
        <a:cs typeface="+mn-cs"/>
      </a:defRPr>
    </a:lvl2pPr>
    <a:lvl3pPr marL="1218987" algn="l" rtl="0" fontAlgn="base">
      <a:lnSpc>
        <a:spcPts val="4799"/>
      </a:lnSpc>
      <a:spcBef>
        <a:spcPct val="0"/>
      </a:spcBef>
      <a:spcAft>
        <a:spcPct val="0"/>
      </a:spcAft>
      <a:buFont typeface="AU Passata" pitchFamily="34" charset="0"/>
      <a:defRPr sz="4799" kern="1200">
        <a:solidFill>
          <a:schemeClr val="tx1"/>
        </a:solidFill>
        <a:latin typeface="AU Passata" pitchFamily="34" charset="0"/>
        <a:ea typeface="+mn-ea"/>
        <a:cs typeface="+mn-cs"/>
      </a:defRPr>
    </a:lvl3pPr>
    <a:lvl4pPr marL="1828480" algn="l" rtl="0" fontAlgn="base">
      <a:lnSpc>
        <a:spcPts val="4799"/>
      </a:lnSpc>
      <a:spcBef>
        <a:spcPct val="0"/>
      </a:spcBef>
      <a:spcAft>
        <a:spcPct val="0"/>
      </a:spcAft>
      <a:buFont typeface="AU Passata" pitchFamily="34" charset="0"/>
      <a:defRPr sz="4799" kern="1200">
        <a:solidFill>
          <a:schemeClr val="tx1"/>
        </a:solidFill>
        <a:latin typeface="AU Passata" pitchFamily="34" charset="0"/>
        <a:ea typeface="+mn-ea"/>
        <a:cs typeface="+mn-cs"/>
      </a:defRPr>
    </a:lvl4pPr>
    <a:lvl5pPr marL="2437973" algn="l" rtl="0" fontAlgn="base">
      <a:lnSpc>
        <a:spcPts val="4799"/>
      </a:lnSpc>
      <a:spcBef>
        <a:spcPct val="0"/>
      </a:spcBef>
      <a:spcAft>
        <a:spcPct val="0"/>
      </a:spcAft>
      <a:buFont typeface="AU Passata" pitchFamily="34" charset="0"/>
      <a:defRPr sz="4799" kern="1200">
        <a:solidFill>
          <a:schemeClr val="tx1"/>
        </a:solidFill>
        <a:latin typeface="AU Passata" pitchFamily="34" charset="0"/>
        <a:ea typeface="+mn-ea"/>
        <a:cs typeface="+mn-cs"/>
      </a:defRPr>
    </a:lvl5pPr>
    <a:lvl6pPr marL="3047467" algn="l" defTabSz="1218987" rtl="0" eaLnBrk="1" latinLnBrk="0" hangingPunct="1">
      <a:defRPr sz="4799" kern="1200">
        <a:solidFill>
          <a:schemeClr val="tx1"/>
        </a:solidFill>
        <a:latin typeface="AU Passata" pitchFamily="34" charset="0"/>
        <a:ea typeface="+mn-ea"/>
        <a:cs typeface="+mn-cs"/>
      </a:defRPr>
    </a:lvl6pPr>
    <a:lvl7pPr marL="3656960" algn="l" defTabSz="1218987" rtl="0" eaLnBrk="1" latinLnBrk="0" hangingPunct="1">
      <a:defRPr sz="4799" kern="1200">
        <a:solidFill>
          <a:schemeClr val="tx1"/>
        </a:solidFill>
        <a:latin typeface="AU Passata" pitchFamily="34" charset="0"/>
        <a:ea typeface="+mn-ea"/>
        <a:cs typeface="+mn-cs"/>
      </a:defRPr>
    </a:lvl7pPr>
    <a:lvl8pPr marL="4266453" algn="l" defTabSz="1218987" rtl="0" eaLnBrk="1" latinLnBrk="0" hangingPunct="1">
      <a:defRPr sz="4799" kern="1200">
        <a:solidFill>
          <a:schemeClr val="tx1"/>
        </a:solidFill>
        <a:latin typeface="AU Passata" pitchFamily="34" charset="0"/>
        <a:ea typeface="+mn-ea"/>
        <a:cs typeface="+mn-cs"/>
      </a:defRPr>
    </a:lvl8pPr>
    <a:lvl9pPr marL="4875947" algn="l" defTabSz="1218987" rtl="0" eaLnBrk="1" latinLnBrk="0" hangingPunct="1">
      <a:defRPr sz="4799" kern="1200">
        <a:solidFill>
          <a:schemeClr val="tx1"/>
        </a:solidFill>
        <a:latin typeface="AU Passata" pitchFamily="34" charset="0"/>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3127" userDrawn="1">
          <p15:clr>
            <a:srgbClr val="A4A3A4"/>
          </p15:clr>
        </p15:guide>
        <p15:guide id="2" pos="2141"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546"/>
    <a:srgbClr val="0000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149" autoAdjust="0"/>
    <p:restoredTop sz="93444" autoAdjust="0"/>
  </p:normalViewPr>
  <p:slideViewPr>
    <p:cSldViewPr snapToObjects="1" showGuides="1">
      <p:cViewPr varScale="1">
        <p:scale>
          <a:sx n="112" d="100"/>
          <a:sy n="112" d="100"/>
        </p:scale>
        <p:origin x="672" y="192"/>
      </p:cViewPr>
      <p:guideLst/>
    </p:cSldViewPr>
  </p:slideViewPr>
  <p:notesTextViewPr>
    <p:cViewPr>
      <p:scale>
        <a:sx n="100" d="100"/>
        <a:sy n="100" d="100"/>
      </p:scale>
      <p:origin x="0" y="0"/>
    </p:cViewPr>
  </p:notesTextViewPr>
  <p:sorterViewPr>
    <p:cViewPr>
      <p:scale>
        <a:sx n="100" d="100"/>
        <a:sy n="100" d="100"/>
      </p:scale>
      <p:origin x="0" y="0"/>
    </p:cViewPr>
  </p:sorterViewPr>
  <p:notesViewPr>
    <p:cSldViewPr snapToObjects="1">
      <p:cViewPr varScale="1">
        <p:scale>
          <a:sx n="87" d="100"/>
          <a:sy n="87" d="100"/>
        </p:scale>
        <p:origin x="3762" y="72"/>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tableStyles" Target="tableStyle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320AB4B-ED25-479D-B2F6-B559121956CC}"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84D69144-7544-4306-95B2-8829F2EC0255}">
      <dgm:prSet/>
      <dgm:spPr/>
      <dgm:t>
        <a:bodyPr/>
        <a:lstStyle/>
        <a:p>
          <a:r>
            <a:rPr lang="en-GB"/>
            <a:t>Motivation for population genetics</a:t>
          </a:r>
          <a:endParaRPr lang="en-US"/>
        </a:p>
      </dgm:t>
    </dgm:pt>
    <dgm:pt modelId="{6FC7EC3D-1729-4ED9-B93A-DC786636C516}" type="parTrans" cxnId="{1ECA63E2-4597-4808-883F-455D944DD032}">
      <dgm:prSet/>
      <dgm:spPr/>
      <dgm:t>
        <a:bodyPr/>
        <a:lstStyle/>
        <a:p>
          <a:endParaRPr lang="en-US"/>
        </a:p>
      </dgm:t>
    </dgm:pt>
    <dgm:pt modelId="{056F224E-A0FD-48C6-A7B3-49A84870B6D7}" type="sibTrans" cxnId="{1ECA63E2-4597-4808-883F-455D944DD032}">
      <dgm:prSet/>
      <dgm:spPr/>
      <dgm:t>
        <a:bodyPr/>
        <a:lstStyle/>
        <a:p>
          <a:endParaRPr lang="en-US"/>
        </a:p>
      </dgm:t>
    </dgm:pt>
    <dgm:pt modelId="{BBE6AD6C-66A1-464E-AFE6-BBDE196EBCBD}">
      <dgm:prSet/>
      <dgm:spPr/>
      <dgm:t>
        <a:bodyPr/>
        <a:lstStyle/>
        <a:p>
          <a:r>
            <a:rPr lang="en-GB"/>
            <a:t>The Basic Coalescent (3.0)</a:t>
          </a:r>
          <a:endParaRPr lang="en-US"/>
        </a:p>
      </dgm:t>
    </dgm:pt>
    <dgm:pt modelId="{9ABEBF2D-0EEE-4B1A-AE83-401FB6CFD925}" type="parTrans" cxnId="{6E994BD4-86A6-4FDD-B4F1-1C593FD92BEA}">
      <dgm:prSet/>
      <dgm:spPr/>
      <dgm:t>
        <a:bodyPr/>
        <a:lstStyle/>
        <a:p>
          <a:endParaRPr lang="en-US"/>
        </a:p>
      </dgm:t>
    </dgm:pt>
    <dgm:pt modelId="{CBFF5E64-76F4-4F92-8048-7732F1A2453E}" type="sibTrans" cxnId="{6E994BD4-86A6-4FDD-B4F1-1C593FD92BEA}">
      <dgm:prSet/>
      <dgm:spPr/>
      <dgm:t>
        <a:bodyPr/>
        <a:lstStyle/>
        <a:p>
          <a:endParaRPr lang="en-US"/>
        </a:p>
      </dgm:t>
    </dgm:pt>
    <dgm:pt modelId="{F8D19DBB-AB3A-41C0-A1A8-39AC6CF5C9F9}">
      <dgm:prSet/>
      <dgm:spPr/>
      <dgm:t>
        <a:bodyPr/>
        <a:lstStyle/>
        <a:p>
          <a:r>
            <a:rPr lang="en-GB"/>
            <a:t>Exercises from the book chapter 1-3</a:t>
          </a:r>
          <a:endParaRPr lang="en-US"/>
        </a:p>
      </dgm:t>
    </dgm:pt>
    <dgm:pt modelId="{813C56CD-DD78-41A3-AD27-585FBEAA6223}" type="parTrans" cxnId="{03B44C31-5304-4A0A-9A39-097AF23658A6}">
      <dgm:prSet/>
      <dgm:spPr/>
      <dgm:t>
        <a:bodyPr/>
        <a:lstStyle/>
        <a:p>
          <a:endParaRPr lang="en-US"/>
        </a:p>
      </dgm:t>
    </dgm:pt>
    <dgm:pt modelId="{284FE3C5-4184-48D1-8488-76A4F9A1A749}" type="sibTrans" cxnId="{03B44C31-5304-4A0A-9A39-097AF23658A6}">
      <dgm:prSet/>
      <dgm:spPr/>
      <dgm:t>
        <a:bodyPr/>
        <a:lstStyle/>
        <a:p>
          <a:endParaRPr lang="en-US"/>
        </a:p>
      </dgm:t>
    </dgm:pt>
    <dgm:pt modelId="{13F790C5-A266-427E-9FA3-98AD1D75EF52}">
      <dgm:prSet/>
      <dgm:spPr/>
      <dgm:t>
        <a:bodyPr/>
        <a:lstStyle/>
        <a:p>
          <a:r>
            <a:rPr lang="en-GB"/>
            <a:t>BREAK (15 MIN)</a:t>
          </a:r>
          <a:endParaRPr lang="en-US"/>
        </a:p>
      </dgm:t>
    </dgm:pt>
    <dgm:pt modelId="{00CE829C-6375-4216-BE3F-DCC63825B35A}" type="parTrans" cxnId="{473E6C73-DB50-4DCA-9B3B-807DDDB33465}">
      <dgm:prSet/>
      <dgm:spPr/>
      <dgm:t>
        <a:bodyPr/>
        <a:lstStyle/>
        <a:p>
          <a:endParaRPr lang="en-US"/>
        </a:p>
      </dgm:t>
    </dgm:pt>
    <dgm:pt modelId="{6B7DFB8D-FB8E-4AB2-989C-A203D670A9AB}" type="sibTrans" cxnId="{473E6C73-DB50-4DCA-9B3B-807DDDB33465}">
      <dgm:prSet/>
      <dgm:spPr/>
      <dgm:t>
        <a:bodyPr/>
        <a:lstStyle/>
        <a:p>
          <a:endParaRPr lang="en-US"/>
        </a:p>
      </dgm:t>
    </dgm:pt>
    <dgm:pt modelId="{1EBDE734-B06E-4CBF-BA75-17D2C1E91D4F}">
      <dgm:prSet/>
      <dgm:spPr/>
      <dgm:t>
        <a:bodyPr/>
        <a:lstStyle/>
        <a:p>
          <a:r>
            <a:rPr lang="en-GB"/>
            <a:t>Exercises from the book chapter 1-3</a:t>
          </a:r>
          <a:endParaRPr lang="en-US"/>
        </a:p>
      </dgm:t>
    </dgm:pt>
    <dgm:pt modelId="{276A1E35-34BA-428C-8E5F-3006D7CBDADE}" type="parTrans" cxnId="{47707E06-F2AB-4B1F-9EF7-30DC66F57357}">
      <dgm:prSet/>
      <dgm:spPr/>
      <dgm:t>
        <a:bodyPr/>
        <a:lstStyle/>
        <a:p>
          <a:endParaRPr lang="en-US"/>
        </a:p>
      </dgm:t>
    </dgm:pt>
    <dgm:pt modelId="{92A95734-CA70-4F08-B00D-E3539C2B1B6F}" type="sibTrans" cxnId="{47707E06-F2AB-4B1F-9EF7-30DC66F57357}">
      <dgm:prSet/>
      <dgm:spPr/>
      <dgm:t>
        <a:bodyPr/>
        <a:lstStyle/>
        <a:p>
          <a:endParaRPr lang="en-US"/>
        </a:p>
      </dgm:t>
    </dgm:pt>
    <dgm:pt modelId="{EC0AF29B-1FF1-4C95-BB88-300BD2F9C8CE}">
      <dgm:prSet/>
      <dgm:spPr/>
      <dgm:t>
        <a:bodyPr/>
        <a:lstStyle/>
        <a:p>
          <a:r>
            <a:rPr lang="en-GB"/>
            <a:t>~13:30 evaluation of some of the exercises </a:t>
          </a:r>
          <a:endParaRPr lang="en-US"/>
        </a:p>
      </dgm:t>
    </dgm:pt>
    <dgm:pt modelId="{E8A2862C-5315-46BA-8B0E-A85AFFC03C65}" type="parTrans" cxnId="{7FF29EC4-63B0-4CD7-A382-9C68113A0FB0}">
      <dgm:prSet/>
      <dgm:spPr/>
      <dgm:t>
        <a:bodyPr/>
        <a:lstStyle/>
        <a:p>
          <a:endParaRPr lang="en-US"/>
        </a:p>
      </dgm:t>
    </dgm:pt>
    <dgm:pt modelId="{DD96D4D5-54A9-4EDD-BDB9-EF3EF91F4A10}" type="sibTrans" cxnId="{7FF29EC4-63B0-4CD7-A382-9C68113A0FB0}">
      <dgm:prSet/>
      <dgm:spPr/>
      <dgm:t>
        <a:bodyPr/>
        <a:lstStyle/>
        <a:p>
          <a:endParaRPr lang="en-US"/>
        </a:p>
      </dgm:t>
    </dgm:pt>
    <dgm:pt modelId="{44DFC35B-A8DB-4947-994D-9AEED6724DDB}" type="pres">
      <dgm:prSet presAssocID="{A320AB4B-ED25-479D-B2F6-B559121956CC}" presName="linear" presStyleCnt="0">
        <dgm:presLayoutVars>
          <dgm:animLvl val="lvl"/>
          <dgm:resizeHandles val="exact"/>
        </dgm:presLayoutVars>
      </dgm:prSet>
      <dgm:spPr/>
    </dgm:pt>
    <dgm:pt modelId="{F4B44C1B-6E2C-2541-AB93-1681ACBE1687}" type="pres">
      <dgm:prSet presAssocID="{84D69144-7544-4306-95B2-8829F2EC0255}" presName="parentText" presStyleLbl="node1" presStyleIdx="0" presStyleCnt="6">
        <dgm:presLayoutVars>
          <dgm:chMax val="0"/>
          <dgm:bulletEnabled val="1"/>
        </dgm:presLayoutVars>
      </dgm:prSet>
      <dgm:spPr/>
    </dgm:pt>
    <dgm:pt modelId="{A0EDC131-8557-2E4B-8229-2C75E9AF9EC3}" type="pres">
      <dgm:prSet presAssocID="{056F224E-A0FD-48C6-A7B3-49A84870B6D7}" presName="spacer" presStyleCnt="0"/>
      <dgm:spPr/>
    </dgm:pt>
    <dgm:pt modelId="{978FF218-38F8-104B-BE2D-B044469BFF3B}" type="pres">
      <dgm:prSet presAssocID="{BBE6AD6C-66A1-464E-AFE6-BBDE196EBCBD}" presName="parentText" presStyleLbl="node1" presStyleIdx="1" presStyleCnt="6">
        <dgm:presLayoutVars>
          <dgm:chMax val="0"/>
          <dgm:bulletEnabled val="1"/>
        </dgm:presLayoutVars>
      </dgm:prSet>
      <dgm:spPr/>
    </dgm:pt>
    <dgm:pt modelId="{51560AEB-3128-224E-97EB-B6542A9402BE}" type="pres">
      <dgm:prSet presAssocID="{CBFF5E64-76F4-4F92-8048-7732F1A2453E}" presName="spacer" presStyleCnt="0"/>
      <dgm:spPr/>
    </dgm:pt>
    <dgm:pt modelId="{AACBD715-B946-AE40-989D-3E7A2925F616}" type="pres">
      <dgm:prSet presAssocID="{F8D19DBB-AB3A-41C0-A1A8-39AC6CF5C9F9}" presName="parentText" presStyleLbl="node1" presStyleIdx="2" presStyleCnt="6">
        <dgm:presLayoutVars>
          <dgm:chMax val="0"/>
          <dgm:bulletEnabled val="1"/>
        </dgm:presLayoutVars>
      </dgm:prSet>
      <dgm:spPr/>
    </dgm:pt>
    <dgm:pt modelId="{E7033EEF-6ED5-7245-932A-083AB5548F7E}" type="pres">
      <dgm:prSet presAssocID="{284FE3C5-4184-48D1-8488-76A4F9A1A749}" presName="spacer" presStyleCnt="0"/>
      <dgm:spPr/>
    </dgm:pt>
    <dgm:pt modelId="{DA29B19F-3C07-1548-8885-822F3C604D51}" type="pres">
      <dgm:prSet presAssocID="{13F790C5-A266-427E-9FA3-98AD1D75EF52}" presName="parentText" presStyleLbl="node1" presStyleIdx="3" presStyleCnt="6">
        <dgm:presLayoutVars>
          <dgm:chMax val="0"/>
          <dgm:bulletEnabled val="1"/>
        </dgm:presLayoutVars>
      </dgm:prSet>
      <dgm:spPr/>
    </dgm:pt>
    <dgm:pt modelId="{AA9364FE-2E0A-3645-A53C-A7B4AA987728}" type="pres">
      <dgm:prSet presAssocID="{6B7DFB8D-FB8E-4AB2-989C-A203D670A9AB}" presName="spacer" presStyleCnt="0"/>
      <dgm:spPr/>
    </dgm:pt>
    <dgm:pt modelId="{C4793CAC-725D-8647-B242-A6EE6E8E0EAE}" type="pres">
      <dgm:prSet presAssocID="{1EBDE734-B06E-4CBF-BA75-17D2C1E91D4F}" presName="parentText" presStyleLbl="node1" presStyleIdx="4" presStyleCnt="6">
        <dgm:presLayoutVars>
          <dgm:chMax val="0"/>
          <dgm:bulletEnabled val="1"/>
        </dgm:presLayoutVars>
      </dgm:prSet>
      <dgm:spPr/>
    </dgm:pt>
    <dgm:pt modelId="{5E9B4DC7-9D89-C74B-91E2-F3953EBCF05D}" type="pres">
      <dgm:prSet presAssocID="{92A95734-CA70-4F08-B00D-E3539C2B1B6F}" presName="spacer" presStyleCnt="0"/>
      <dgm:spPr/>
    </dgm:pt>
    <dgm:pt modelId="{02CC30A4-59D9-9349-BC16-679BF455E93B}" type="pres">
      <dgm:prSet presAssocID="{EC0AF29B-1FF1-4C95-BB88-300BD2F9C8CE}" presName="parentText" presStyleLbl="node1" presStyleIdx="5" presStyleCnt="6">
        <dgm:presLayoutVars>
          <dgm:chMax val="0"/>
          <dgm:bulletEnabled val="1"/>
        </dgm:presLayoutVars>
      </dgm:prSet>
      <dgm:spPr/>
    </dgm:pt>
  </dgm:ptLst>
  <dgm:cxnLst>
    <dgm:cxn modelId="{47707E06-F2AB-4B1F-9EF7-30DC66F57357}" srcId="{A320AB4B-ED25-479D-B2F6-B559121956CC}" destId="{1EBDE734-B06E-4CBF-BA75-17D2C1E91D4F}" srcOrd="4" destOrd="0" parTransId="{276A1E35-34BA-428C-8E5F-3006D7CBDADE}" sibTransId="{92A95734-CA70-4F08-B00D-E3539C2B1B6F}"/>
    <dgm:cxn modelId="{1CCDFD0A-1523-3643-859B-29E3B8FE4AF6}" type="presOf" srcId="{BBE6AD6C-66A1-464E-AFE6-BBDE196EBCBD}" destId="{978FF218-38F8-104B-BE2D-B044469BFF3B}" srcOrd="0" destOrd="0" presId="urn:microsoft.com/office/officeart/2005/8/layout/vList2"/>
    <dgm:cxn modelId="{6D3FE31A-6AE3-2E4D-A637-89294253FE18}" type="presOf" srcId="{A320AB4B-ED25-479D-B2F6-B559121956CC}" destId="{44DFC35B-A8DB-4947-994D-9AEED6724DDB}" srcOrd="0" destOrd="0" presId="urn:microsoft.com/office/officeart/2005/8/layout/vList2"/>
    <dgm:cxn modelId="{9219E82D-0085-E94F-A4CE-B1420BA54A9A}" type="presOf" srcId="{84D69144-7544-4306-95B2-8829F2EC0255}" destId="{F4B44C1B-6E2C-2541-AB93-1681ACBE1687}" srcOrd="0" destOrd="0" presId="urn:microsoft.com/office/officeart/2005/8/layout/vList2"/>
    <dgm:cxn modelId="{03B44C31-5304-4A0A-9A39-097AF23658A6}" srcId="{A320AB4B-ED25-479D-B2F6-B559121956CC}" destId="{F8D19DBB-AB3A-41C0-A1A8-39AC6CF5C9F9}" srcOrd="2" destOrd="0" parTransId="{813C56CD-DD78-41A3-AD27-585FBEAA6223}" sibTransId="{284FE3C5-4184-48D1-8488-76A4F9A1A749}"/>
    <dgm:cxn modelId="{D9217145-6347-E94C-AD94-6488DD449F29}" type="presOf" srcId="{EC0AF29B-1FF1-4C95-BB88-300BD2F9C8CE}" destId="{02CC30A4-59D9-9349-BC16-679BF455E93B}" srcOrd="0" destOrd="0" presId="urn:microsoft.com/office/officeart/2005/8/layout/vList2"/>
    <dgm:cxn modelId="{473E6C73-DB50-4DCA-9B3B-807DDDB33465}" srcId="{A320AB4B-ED25-479D-B2F6-B559121956CC}" destId="{13F790C5-A266-427E-9FA3-98AD1D75EF52}" srcOrd="3" destOrd="0" parTransId="{00CE829C-6375-4216-BE3F-DCC63825B35A}" sibTransId="{6B7DFB8D-FB8E-4AB2-989C-A203D670A9AB}"/>
    <dgm:cxn modelId="{C5DAE8AC-D05C-2944-B5D9-8C3E5AD82495}" type="presOf" srcId="{13F790C5-A266-427E-9FA3-98AD1D75EF52}" destId="{DA29B19F-3C07-1548-8885-822F3C604D51}" srcOrd="0" destOrd="0" presId="urn:microsoft.com/office/officeart/2005/8/layout/vList2"/>
    <dgm:cxn modelId="{EBF5CCB5-FB99-1443-AA8D-444BC2F3DE6D}" type="presOf" srcId="{1EBDE734-B06E-4CBF-BA75-17D2C1E91D4F}" destId="{C4793CAC-725D-8647-B242-A6EE6E8E0EAE}" srcOrd="0" destOrd="0" presId="urn:microsoft.com/office/officeart/2005/8/layout/vList2"/>
    <dgm:cxn modelId="{7FF29EC4-63B0-4CD7-A382-9C68113A0FB0}" srcId="{A320AB4B-ED25-479D-B2F6-B559121956CC}" destId="{EC0AF29B-1FF1-4C95-BB88-300BD2F9C8CE}" srcOrd="5" destOrd="0" parTransId="{E8A2862C-5315-46BA-8B0E-A85AFFC03C65}" sibTransId="{DD96D4D5-54A9-4EDD-BDB9-EF3EF91F4A10}"/>
    <dgm:cxn modelId="{6E994BD4-86A6-4FDD-B4F1-1C593FD92BEA}" srcId="{A320AB4B-ED25-479D-B2F6-B559121956CC}" destId="{BBE6AD6C-66A1-464E-AFE6-BBDE196EBCBD}" srcOrd="1" destOrd="0" parTransId="{9ABEBF2D-0EEE-4B1A-AE83-401FB6CFD925}" sibTransId="{CBFF5E64-76F4-4F92-8048-7732F1A2453E}"/>
    <dgm:cxn modelId="{36BCDEDD-8DB1-C141-A7D8-4BE00AE16109}" type="presOf" srcId="{F8D19DBB-AB3A-41C0-A1A8-39AC6CF5C9F9}" destId="{AACBD715-B946-AE40-989D-3E7A2925F616}" srcOrd="0" destOrd="0" presId="urn:microsoft.com/office/officeart/2005/8/layout/vList2"/>
    <dgm:cxn modelId="{1ECA63E2-4597-4808-883F-455D944DD032}" srcId="{A320AB4B-ED25-479D-B2F6-B559121956CC}" destId="{84D69144-7544-4306-95B2-8829F2EC0255}" srcOrd="0" destOrd="0" parTransId="{6FC7EC3D-1729-4ED9-B93A-DC786636C516}" sibTransId="{056F224E-A0FD-48C6-A7B3-49A84870B6D7}"/>
    <dgm:cxn modelId="{A24AB202-8A19-1045-B795-C88DD83598DF}" type="presParOf" srcId="{44DFC35B-A8DB-4947-994D-9AEED6724DDB}" destId="{F4B44C1B-6E2C-2541-AB93-1681ACBE1687}" srcOrd="0" destOrd="0" presId="urn:microsoft.com/office/officeart/2005/8/layout/vList2"/>
    <dgm:cxn modelId="{29046242-365F-E54E-8874-6BAC7206009C}" type="presParOf" srcId="{44DFC35B-A8DB-4947-994D-9AEED6724DDB}" destId="{A0EDC131-8557-2E4B-8229-2C75E9AF9EC3}" srcOrd="1" destOrd="0" presId="urn:microsoft.com/office/officeart/2005/8/layout/vList2"/>
    <dgm:cxn modelId="{E8874875-7D52-1846-87F2-BE6B57DD361E}" type="presParOf" srcId="{44DFC35B-A8DB-4947-994D-9AEED6724DDB}" destId="{978FF218-38F8-104B-BE2D-B044469BFF3B}" srcOrd="2" destOrd="0" presId="urn:microsoft.com/office/officeart/2005/8/layout/vList2"/>
    <dgm:cxn modelId="{7651238D-6EB7-B446-90AA-AAF591744AA2}" type="presParOf" srcId="{44DFC35B-A8DB-4947-994D-9AEED6724DDB}" destId="{51560AEB-3128-224E-97EB-B6542A9402BE}" srcOrd="3" destOrd="0" presId="urn:microsoft.com/office/officeart/2005/8/layout/vList2"/>
    <dgm:cxn modelId="{ECCAE8EB-088A-FF4F-89F5-B10CA894B596}" type="presParOf" srcId="{44DFC35B-A8DB-4947-994D-9AEED6724DDB}" destId="{AACBD715-B946-AE40-989D-3E7A2925F616}" srcOrd="4" destOrd="0" presId="urn:microsoft.com/office/officeart/2005/8/layout/vList2"/>
    <dgm:cxn modelId="{7130F05D-B8B6-EF46-9B52-99FBF3E7EADB}" type="presParOf" srcId="{44DFC35B-A8DB-4947-994D-9AEED6724DDB}" destId="{E7033EEF-6ED5-7245-932A-083AB5548F7E}" srcOrd="5" destOrd="0" presId="urn:microsoft.com/office/officeart/2005/8/layout/vList2"/>
    <dgm:cxn modelId="{DDD6A2F5-F7CA-C348-BC8A-D646FEB4F8EA}" type="presParOf" srcId="{44DFC35B-A8DB-4947-994D-9AEED6724DDB}" destId="{DA29B19F-3C07-1548-8885-822F3C604D51}" srcOrd="6" destOrd="0" presId="urn:microsoft.com/office/officeart/2005/8/layout/vList2"/>
    <dgm:cxn modelId="{423B8536-282B-8440-9A09-75E3DA0E18BA}" type="presParOf" srcId="{44DFC35B-A8DB-4947-994D-9AEED6724DDB}" destId="{AA9364FE-2E0A-3645-A53C-A7B4AA987728}" srcOrd="7" destOrd="0" presId="urn:microsoft.com/office/officeart/2005/8/layout/vList2"/>
    <dgm:cxn modelId="{D266C275-E1FD-A146-8830-B6D12E56B94B}" type="presParOf" srcId="{44DFC35B-A8DB-4947-994D-9AEED6724DDB}" destId="{C4793CAC-725D-8647-B242-A6EE6E8E0EAE}" srcOrd="8" destOrd="0" presId="urn:microsoft.com/office/officeart/2005/8/layout/vList2"/>
    <dgm:cxn modelId="{AA03A07B-975F-E748-A3E0-9C75F38E4A00}" type="presParOf" srcId="{44DFC35B-A8DB-4947-994D-9AEED6724DDB}" destId="{5E9B4DC7-9D89-C74B-91E2-F3953EBCF05D}" srcOrd="9" destOrd="0" presId="urn:microsoft.com/office/officeart/2005/8/layout/vList2"/>
    <dgm:cxn modelId="{9C6876F7-6F1F-EF47-B839-58C105422700}" type="presParOf" srcId="{44DFC35B-A8DB-4947-994D-9AEED6724DDB}" destId="{02CC30A4-59D9-9349-BC16-679BF455E93B}" srcOrd="1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59FADEF-8B03-4A72-8057-7E1F3791C95A}"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CC2E5B30-0D1E-4A31-889F-E0D7898A7CC7}">
      <dgm:prSet/>
      <dgm:spPr/>
      <dgm:t>
        <a:bodyPr/>
        <a:lstStyle/>
        <a:p>
          <a:r>
            <a:rPr lang="en-GB" b="0" i="0"/>
            <a:t>Evolution: Population genetics provides a framework for understanding how evolutionary change occurs, and it has helped us to identify the forces that drive evolution, such as natural selection, genetic drift, and gene flow.</a:t>
          </a:r>
          <a:endParaRPr lang="en-US"/>
        </a:p>
      </dgm:t>
    </dgm:pt>
    <dgm:pt modelId="{6FD9C0A5-1796-478C-B812-6321104DFFE8}" type="parTrans" cxnId="{A4AD70BE-D1F0-42D5-869E-18F031EB345A}">
      <dgm:prSet/>
      <dgm:spPr/>
      <dgm:t>
        <a:bodyPr/>
        <a:lstStyle/>
        <a:p>
          <a:endParaRPr lang="en-US"/>
        </a:p>
      </dgm:t>
    </dgm:pt>
    <dgm:pt modelId="{93BC3D2D-AE5D-425E-AB66-0A2951664266}" type="sibTrans" cxnId="{A4AD70BE-D1F0-42D5-869E-18F031EB345A}">
      <dgm:prSet/>
      <dgm:spPr/>
      <dgm:t>
        <a:bodyPr/>
        <a:lstStyle/>
        <a:p>
          <a:endParaRPr lang="en-US"/>
        </a:p>
      </dgm:t>
    </dgm:pt>
    <dgm:pt modelId="{FA6F7FD7-BBC1-4521-841C-FE1F9F86DFE1}">
      <dgm:prSet/>
      <dgm:spPr/>
      <dgm:t>
        <a:bodyPr/>
        <a:lstStyle/>
        <a:p>
          <a:r>
            <a:rPr lang="en-GB" b="0" i="0"/>
            <a:t>Conservation: Population genetics can be used to assess the genetic health of populations and to identify populations that are at risk of extinction. This information can then be used to develop conservation strategies.</a:t>
          </a:r>
          <a:endParaRPr lang="en-US"/>
        </a:p>
      </dgm:t>
    </dgm:pt>
    <dgm:pt modelId="{187878B3-847F-4E7E-9654-C45A2D3BA03E}" type="parTrans" cxnId="{8E401814-2049-4028-86D7-D15421BD56BC}">
      <dgm:prSet/>
      <dgm:spPr/>
      <dgm:t>
        <a:bodyPr/>
        <a:lstStyle/>
        <a:p>
          <a:endParaRPr lang="en-US"/>
        </a:p>
      </dgm:t>
    </dgm:pt>
    <dgm:pt modelId="{44E0DDFB-4963-415A-A3D4-E4AA59BB35BD}" type="sibTrans" cxnId="{8E401814-2049-4028-86D7-D15421BD56BC}">
      <dgm:prSet/>
      <dgm:spPr/>
      <dgm:t>
        <a:bodyPr/>
        <a:lstStyle/>
        <a:p>
          <a:endParaRPr lang="en-US"/>
        </a:p>
      </dgm:t>
    </dgm:pt>
    <dgm:pt modelId="{55EF9A6D-C4F0-4037-9ED2-33D3D0933ED3}">
      <dgm:prSet/>
      <dgm:spPr/>
      <dgm:t>
        <a:bodyPr/>
        <a:lstStyle/>
        <a:p>
          <a:r>
            <a:rPr lang="en-GB" b="0" i="0"/>
            <a:t>Agriculture: Population genetics can be used to improve crop yields and disease resistance by selecting for desirable traits.</a:t>
          </a:r>
          <a:endParaRPr lang="en-US"/>
        </a:p>
      </dgm:t>
    </dgm:pt>
    <dgm:pt modelId="{D32403DD-6EFC-458C-8EDC-790DF40A6495}" type="parTrans" cxnId="{2B2275A0-BC3A-454E-809A-ADF4B07BE3BC}">
      <dgm:prSet/>
      <dgm:spPr/>
      <dgm:t>
        <a:bodyPr/>
        <a:lstStyle/>
        <a:p>
          <a:endParaRPr lang="en-US"/>
        </a:p>
      </dgm:t>
    </dgm:pt>
    <dgm:pt modelId="{E86E2B7B-A6AA-43C2-8E7F-F13B7164F817}" type="sibTrans" cxnId="{2B2275A0-BC3A-454E-809A-ADF4B07BE3BC}">
      <dgm:prSet/>
      <dgm:spPr/>
      <dgm:t>
        <a:bodyPr/>
        <a:lstStyle/>
        <a:p>
          <a:endParaRPr lang="en-US"/>
        </a:p>
      </dgm:t>
    </dgm:pt>
    <dgm:pt modelId="{18091D73-7C56-4AB2-BDCC-393EBE9BE4E9}">
      <dgm:prSet/>
      <dgm:spPr/>
      <dgm:t>
        <a:bodyPr/>
        <a:lstStyle/>
        <a:p>
          <a:r>
            <a:rPr lang="en-GB" b="0" i="0" dirty="0"/>
            <a:t>Medicine: Population genetics can be used to identify genetic variants that are associated with diseases, and to develop new diagnostic tests and treatments.</a:t>
          </a:r>
          <a:endParaRPr lang="en-US" dirty="0"/>
        </a:p>
      </dgm:t>
    </dgm:pt>
    <dgm:pt modelId="{15FA1B7C-336C-4F19-99C3-4FB4AFA8B79C}" type="parTrans" cxnId="{997D701F-EC11-42ED-9A8F-CE60499F95BC}">
      <dgm:prSet/>
      <dgm:spPr/>
      <dgm:t>
        <a:bodyPr/>
        <a:lstStyle/>
        <a:p>
          <a:endParaRPr lang="en-US"/>
        </a:p>
      </dgm:t>
    </dgm:pt>
    <dgm:pt modelId="{FC3A8A66-F552-478A-B765-78FA927FA94D}" type="sibTrans" cxnId="{997D701F-EC11-42ED-9A8F-CE60499F95BC}">
      <dgm:prSet/>
      <dgm:spPr/>
      <dgm:t>
        <a:bodyPr/>
        <a:lstStyle/>
        <a:p>
          <a:endParaRPr lang="en-US"/>
        </a:p>
      </dgm:t>
    </dgm:pt>
    <dgm:pt modelId="{4E05ABC3-8783-FD45-8B78-5EA04FC7D12F}" type="pres">
      <dgm:prSet presAssocID="{659FADEF-8B03-4A72-8057-7E1F3791C95A}" presName="linear" presStyleCnt="0">
        <dgm:presLayoutVars>
          <dgm:animLvl val="lvl"/>
          <dgm:resizeHandles val="exact"/>
        </dgm:presLayoutVars>
      </dgm:prSet>
      <dgm:spPr/>
    </dgm:pt>
    <dgm:pt modelId="{A161102E-C805-0247-820F-340AE6E9448A}" type="pres">
      <dgm:prSet presAssocID="{CC2E5B30-0D1E-4A31-889F-E0D7898A7CC7}" presName="parentText" presStyleLbl="node1" presStyleIdx="0" presStyleCnt="4">
        <dgm:presLayoutVars>
          <dgm:chMax val="0"/>
          <dgm:bulletEnabled val="1"/>
        </dgm:presLayoutVars>
      </dgm:prSet>
      <dgm:spPr/>
    </dgm:pt>
    <dgm:pt modelId="{BBD19021-41E1-084A-9F44-1C16421490B6}" type="pres">
      <dgm:prSet presAssocID="{93BC3D2D-AE5D-425E-AB66-0A2951664266}" presName="spacer" presStyleCnt="0"/>
      <dgm:spPr/>
    </dgm:pt>
    <dgm:pt modelId="{2AEDD4FE-1178-4B4A-963A-F60CFF175FAE}" type="pres">
      <dgm:prSet presAssocID="{FA6F7FD7-BBC1-4521-841C-FE1F9F86DFE1}" presName="parentText" presStyleLbl="node1" presStyleIdx="1" presStyleCnt="4">
        <dgm:presLayoutVars>
          <dgm:chMax val="0"/>
          <dgm:bulletEnabled val="1"/>
        </dgm:presLayoutVars>
      </dgm:prSet>
      <dgm:spPr/>
    </dgm:pt>
    <dgm:pt modelId="{72AC373D-D954-604B-8E85-235A35317506}" type="pres">
      <dgm:prSet presAssocID="{44E0DDFB-4963-415A-A3D4-E4AA59BB35BD}" presName="spacer" presStyleCnt="0"/>
      <dgm:spPr/>
    </dgm:pt>
    <dgm:pt modelId="{E62D3FC7-178B-E94F-8780-B451609EFE00}" type="pres">
      <dgm:prSet presAssocID="{55EF9A6D-C4F0-4037-9ED2-33D3D0933ED3}" presName="parentText" presStyleLbl="node1" presStyleIdx="2" presStyleCnt="4">
        <dgm:presLayoutVars>
          <dgm:chMax val="0"/>
          <dgm:bulletEnabled val="1"/>
        </dgm:presLayoutVars>
      </dgm:prSet>
      <dgm:spPr/>
    </dgm:pt>
    <dgm:pt modelId="{EC172C6D-DA6D-2244-B6A4-EB023E4BF30B}" type="pres">
      <dgm:prSet presAssocID="{E86E2B7B-A6AA-43C2-8E7F-F13B7164F817}" presName="spacer" presStyleCnt="0"/>
      <dgm:spPr/>
    </dgm:pt>
    <dgm:pt modelId="{705F607F-2309-5C49-A735-97C66EAF6AC3}" type="pres">
      <dgm:prSet presAssocID="{18091D73-7C56-4AB2-BDCC-393EBE9BE4E9}" presName="parentText" presStyleLbl="node1" presStyleIdx="3" presStyleCnt="4">
        <dgm:presLayoutVars>
          <dgm:chMax val="0"/>
          <dgm:bulletEnabled val="1"/>
        </dgm:presLayoutVars>
      </dgm:prSet>
      <dgm:spPr/>
    </dgm:pt>
  </dgm:ptLst>
  <dgm:cxnLst>
    <dgm:cxn modelId="{8E401814-2049-4028-86D7-D15421BD56BC}" srcId="{659FADEF-8B03-4A72-8057-7E1F3791C95A}" destId="{FA6F7FD7-BBC1-4521-841C-FE1F9F86DFE1}" srcOrd="1" destOrd="0" parTransId="{187878B3-847F-4E7E-9654-C45A2D3BA03E}" sibTransId="{44E0DDFB-4963-415A-A3D4-E4AA59BB35BD}"/>
    <dgm:cxn modelId="{DD505714-ED43-184D-A640-145F0B6D4C9D}" type="presOf" srcId="{55EF9A6D-C4F0-4037-9ED2-33D3D0933ED3}" destId="{E62D3FC7-178B-E94F-8780-B451609EFE00}" srcOrd="0" destOrd="0" presId="urn:microsoft.com/office/officeart/2005/8/layout/vList2"/>
    <dgm:cxn modelId="{7509B11C-77CF-0E49-B214-B7FE9C51A055}" type="presOf" srcId="{CC2E5B30-0D1E-4A31-889F-E0D7898A7CC7}" destId="{A161102E-C805-0247-820F-340AE6E9448A}" srcOrd="0" destOrd="0" presId="urn:microsoft.com/office/officeart/2005/8/layout/vList2"/>
    <dgm:cxn modelId="{997D701F-EC11-42ED-9A8F-CE60499F95BC}" srcId="{659FADEF-8B03-4A72-8057-7E1F3791C95A}" destId="{18091D73-7C56-4AB2-BDCC-393EBE9BE4E9}" srcOrd="3" destOrd="0" parTransId="{15FA1B7C-336C-4F19-99C3-4FB4AFA8B79C}" sibTransId="{FC3A8A66-F552-478A-B765-78FA927FA94D}"/>
    <dgm:cxn modelId="{6081032A-63D1-5C44-AC56-E2A8B73A484D}" type="presOf" srcId="{FA6F7FD7-BBC1-4521-841C-FE1F9F86DFE1}" destId="{2AEDD4FE-1178-4B4A-963A-F60CFF175FAE}" srcOrd="0" destOrd="0" presId="urn:microsoft.com/office/officeart/2005/8/layout/vList2"/>
    <dgm:cxn modelId="{6149C758-66D1-1440-8507-AB214A231D2E}" type="presOf" srcId="{18091D73-7C56-4AB2-BDCC-393EBE9BE4E9}" destId="{705F607F-2309-5C49-A735-97C66EAF6AC3}" srcOrd="0" destOrd="0" presId="urn:microsoft.com/office/officeart/2005/8/layout/vList2"/>
    <dgm:cxn modelId="{2B2275A0-BC3A-454E-809A-ADF4B07BE3BC}" srcId="{659FADEF-8B03-4A72-8057-7E1F3791C95A}" destId="{55EF9A6D-C4F0-4037-9ED2-33D3D0933ED3}" srcOrd="2" destOrd="0" parTransId="{D32403DD-6EFC-458C-8EDC-790DF40A6495}" sibTransId="{E86E2B7B-A6AA-43C2-8E7F-F13B7164F817}"/>
    <dgm:cxn modelId="{A4AD70BE-D1F0-42D5-869E-18F031EB345A}" srcId="{659FADEF-8B03-4A72-8057-7E1F3791C95A}" destId="{CC2E5B30-0D1E-4A31-889F-E0D7898A7CC7}" srcOrd="0" destOrd="0" parTransId="{6FD9C0A5-1796-478C-B812-6321104DFFE8}" sibTransId="{93BC3D2D-AE5D-425E-AB66-0A2951664266}"/>
    <dgm:cxn modelId="{713B01E3-6FEF-DC4E-AB68-C53C651ED98C}" type="presOf" srcId="{659FADEF-8B03-4A72-8057-7E1F3791C95A}" destId="{4E05ABC3-8783-FD45-8B78-5EA04FC7D12F}" srcOrd="0" destOrd="0" presId="urn:microsoft.com/office/officeart/2005/8/layout/vList2"/>
    <dgm:cxn modelId="{25EE6DF9-0E2C-AA4F-BA9E-BAC1550F4F29}" type="presParOf" srcId="{4E05ABC3-8783-FD45-8B78-5EA04FC7D12F}" destId="{A161102E-C805-0247-820F-340AE6E9448A}" srcOrd="0" destOrd="0" presId="urn:microsoft.com/office/officeart/2005/8/layout/vList2"/>
    <dgm:cxn modelId="{460CFEDC-8533-4545-AB1E-9272ED2DC1E4}" type="presParOf" srcId="{4E05ABC3-8783-FD45-8B78-5EA04FC7D12F}" destId="{BBD19021-41E1-084A-9F44-1C16421490B6}" srcOrd="1" destOrd="0" presId="urn:microsoft.com/office/officeart/2005/8/layout/vList2"/>
    <dgm:cxn modelId="{18983A39-2E9A-584A-9BB7-90DF8B95B361}" type="presParOf" srcId="{4E05ABC3-8783-FD45-8B78-5EA04FC7D12F}" destId="{2AEDD4FE-1178-4B4A-963A-F60CFF175FAE}" srcOrd="2" destOrd="0" presId="urn:microsoft.com/office/officeart/2005/8/layout/vList2"/>
    <dgm:cxn modelId="{F5C0C3A5-ECD9-E041-B86E-8EEEED72342A}" type="presParOf" srcId="{4E05ABC3-8783-FD45-8B78-5EA04FC7D12F}" destId="{72AC373D-D954-604B-8E85-235A35317506}" srcOrd="3" destOrd="0" presId="urn:microsoft.com/office/officeart/2005/8/layout/vList2"/>
    <dgm:cxn modelId="{D2BBA46F-689F-8A46-B212-73A7653C4832}" type="presParOf" srcId="{4E05ABC3-8783-FD45-8B78-5EA04FC7D12F}" destId="{E62D3FC7-178B-E94F-8780-B451609EFE00}" srcOrd="4" destOrd="0" presId="urn:microsoft.com/office/officeart/2005/8/layout/vList2"/>
    <dgm:cxn modelId="{58DF3622-EE71-9945-95B5-4A1CE0F93750}" type="presParOf" srcId="{4E05ABC3-8783-FD45-8B78-5EA04FC7D12F}" destId="{EC172C6D-DA6D-2244-B6A4-EB023E4BF30B}" srcOrd="5" destOrd="0" presId="urn:microsoft.com/office/officeart/2005/8/layout/vList2"/>
    <dgm:cxn modelId="{6592A9CC-B8EA-7347-84B0-1A03E7852136}" type="presParOf" srcId="{4E05ABC3-8783-FD45-8B78-5EA04FC7D12F}" destId="{705F607F-2309-5C49-A735-97C66EAF6AC3}" srcOrd="6"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B44C1B-6E2C-2541-AB93-1681ACBE1687}">
      <dsp:nvSpPr>
        <dsp:cNvPr id="0" name=""/>
        <dsp:cNvSpPr/>
      </dsp:nvSpPr>
      <dsp:spPr>
        <a:xfrm>
          <a:off x="0" y="16083"/>
          <a:ext cx="10220325" cy="6786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GB" sz="2900" kern="1200"/>
            <a:t>Motivation for population genetics</a:t>
          </a:r>
          <a:endParaRPr lang="en-US" sz="2900" kern="1200"/>
        </a:p>
      </dsp:txBody>
      <dsp:txXfrm>
        <a:off x="33127" y="49210"/>
        <a:ext cx="10154071" cy="612346"/>
      </dsp:txXfrm>
    </dsp:sp>
    <dsp:sp modelId="{978FF218-38F8-104B-BE2D-B044469BFF3B}">
      <dsp:nvSpPr>
        <dsp:cNvPr id="0" name=""/>
        <dsp:cNvSpPr/>
      </dsp:nvSpPr>
      <dsp:spPr>
        <a:xfrm>
          <a:off x="0" y="778203"/>
          <a:ext cx="10220325" cy="6786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GB" sz="2900" kern="1200"/>
            <a:t>The Basic Coalescent (3.0)</a:t>
          </a:r>
          <a:endParaRPr lang="en-US" sz="2900" kern="1200"/>
        </a:p>
      </dsp:txBody>
      <dsp:txXfrm>
        <a:off x="33127" y="811330"/>
        <a:ext cx="10154071" cy="612346"/>
      </dsp:txXfrm>
    </dsp:sp>
    <dsp:sp modelId="{AACBD715-B946-AE40-989D-3E7A2925F616}">
      <dsp:nvSpPr>
        <dsp:cNvPr id="0" name=""/>
        <dsp:cNvSpPr/>
      </dsp:nvSpPr>
      <dsp:spPr>
        <a:xfrm>
          <a:off x="0" y="1540323"/>
          <a:ext cx="10220325" cy="6786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GB" sz="2900" kern="1200"/>
            <a:t>Exercises from the book chapter 1-3</a:t>
          </a:r>
          <a:endParaRPr lang="en-US" sz="2900" kern="1200"/>
        </a:p>
      </dsp:txBody>
      <dsp:txXfrm>
        <a:off x="33127" y="1573450"/>
        <a:ext cx="10154071" cy="612346"/>
      </dsp:txXfrm>
    </dsp:sp>
    <dsp:sp modelId="{DA29B19F-3C07-1548-8885-822F3C604D51}">
      <dsp:nvSpPr>
        <dsp:cNvPr id="0" name=""/>
        <dsp:cNvSpPr/>
      </dsp:nvSpPr>
      <dsp:spPr>
        <a:xfrm>
          <a:off x="0" y="2302443"/>
          <a:ext cx="10220325" cy="6786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GB" sz="2900" kern="1200"/>
            <a:t>BREAK (15 MIN)</a:t>
          </a:r>
          <a:endParaRPr lang="en-US" sz="2900" kern="1200"/>
        </a:p>
      </dsp:txBody>
      <dsp:txXfrm>
        <a:off x="33127" y="2335570"/>
        <a:ext cx="10154071" cy="612346"/>
      </dsp:txXfrm>
    </dsp:sp>
    <dsp:sp modelId="{C4793CAC-725D-8647-B242-A6EE6E8E0EAE}">
      <dsp:nvSpPr>
        <dsp:cNvPr id="0" name=""/>
        <dsp:cNvSpPr/>
      </dsp:nvSpPr>
      <dsp:spPr>
        <a:xfrm>
          <a:off x="0" y="3064563"/>
          <a:ext cx="10220325" cy="6786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GB" sz="2900" kern="1200"/>
            <a:t>Exercises from the book chapter 1-3</a:t>
          </a:r>
          <a:endParaRPr lang="en-US" sz="2900" kern="1200"/>
        </a:p>
      </dsp:txBody>
      <dsp:txXfrm>
        <a:off x="33127" y="3097690"/>
        <a:ext cx="10154071" cy="612346"/>
      </dsp:txXfrm>
    </dsp:sp>
    <dsp:sp modelId="{02CC30A4-59D9-9349-BC16-679BF455E93B}">
      <dsp:nvSpPr>
        <dsp:cNvPr id="0" name=""/>
        <dsp:cNvSpPr/>
      </dsp:nvSpPr>
      <dsp:spPr>
        <a:xfrm>
          <a:off x="0" y="3826683"/>
          <a:ext cx="10220325" cy="6786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GB" sz="2900" kern="1200"/>
            <a:t>~13:30 evaluation of some of the exercises </a:t>
          </a:r>
          <a:endParaRPr lang="en-US" sz="2900" kern="1200"/>
        </a:p>
      </dsp:txBody>
      <dsp:txXfrm>
        <a:off x="33127" y="3859810"/>
        <a:ext cx="10154071" cy="61234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61102E-C805-0247-820F-340AE6E9448A}">
      <dsp:nvSpPr>
        <dsp:cNvPr id="0" name=""/>
        <dsp:cNvSpPr/>
      </dsp:nvSpPr>
      <dsp:spPr>
        <a:xfrm>
          <a:off x="0" y="65421"/>
          <a:ext cx="10220325" cy="91494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GB" sz="1700" b="0" i="0" kern="1200"/>
            <a:t>Evolution: Population genetics provides a framework for understanding how evolutionary change occurs, and it has helped us to identify the forces that drive evolution, such as natural selection, genetic drift, and gene flow.</a:t>
          </a:r>
          <a:endParaRPr lang="en-US" sz="1700" kern="1200"/>
        </a:p>
      </dsp:txBody>
      <dsp:txXfrm>
        <a:off x="44664" y="110085"/>
        <a:ext cx="10130997" cy="825612"/>
      </dsp:txXfrm>
    </dsp:sp>
    <dsp:sp modelId="{2AEDD4FE-1178-4B4A-963A-F60CFF175FAE}">
      <dsp:nvSpPr>
        <dsp:cNvPr id="0" name=""/>
        <dsp:cNvSpPr/>
      </dsp:nvSpPr>
      <dsp:spPr>
        <a:xfrm>
          <a:off x="0" y="1029322"/>
          <a:ext cx="10220325" cy="91494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GB" sz="1700" b="0" i="0" kern="1200"/>
            <a:t>Conservation: Population genetics can be used to assess the genetic health of populations and to identify populations that are at risk of extinction. This information can then be used to develop conservation strategies.</a:t>
          </a:r>
          <a:endParaRPr lang="en-US" sz="1700" kern="1200"/>
        </a:p>
      </dsp:txBody>
      <dsp:txXfrm>
        <a:off x="44664" y="1073986"/>
        <a:ext cx="10130997" cy="825612"/>
      </dsp:txXfrm>
    </dsp:sp>
    <dsp:sp modelId="{E62D3FC7-178B-E94F-8780-B451609EFE00}">
      <dsp:nvSpPr>
        <dsp:cNvPr id="0" name=""/>
        <dsp:cNvSpPr/>
      </dsp:nvSpPr>
      <dsp:spPr>
        <a:xfrm>
          <a:off x="0" y="1993222"/>
          <a:ext cx="10220325" cy="91494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GB" sz="1700" b="0" i="0" kern="1200"/>
            <a:t>Agriculture: Population genetics can be used to improve crop yields and disease resistance by selecting for desirable traits.</a:t>
          </a:r>
          <a:endParaRPr lang="en-US" sz="1700" kern="1200"/>
        </a:p>
      </dsp:txBody>
      <dsp:txXfrm>
        <a:off x="44664" y="2037886"/>
        <a:ext cx="10130997" cy="825612"/>
      </dsp:txXfrm>
    </dsp:sp>
    <dsp:sp modelId="{705F607F-2309-5C49-A735-97C66EAF6AC3}">
      <dsp:nvSpPr>
        <dsp:cNvPr id="0" name=""/>
        <dsp:cNvSpPr/>
      </dsp:nvSpPr>
      <dsp:spPr>
        <a:xfrm>
          <a:off x="0" y="2957122"/>
          <a:ext cx="10220325" cy="91494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GB" sz="1700" b="0" i="0" kern="1200" dirty="0"/>
            <a:t>Medicine: Population genetics can be used to identify genetic variants that are associated with diseases, and to develop new diagnostic tests and treatments.</a:t>
          </a:r>
          <a:endParaRPr lang="en-US" sz="1700" kern="1200" dirty="0"/>
        </a:p>
      </dsp:txBody>
      <dsp:txXfrm>
        <a:off x="44664" y="3001786"/>
        <a:ext cx="10130997" cy="82561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938" name="Rectangle 2"/>
          <p:cNvSpPr>
            <a:spLocks noGrp="1" noChangeArrowheads="1"/>
          </p:cNvSpPr>
          <p:nvPr>
            <p:ph type="hdr" sz="quarter"/>
          </p:nvPr>
        </p:nvSpPr>
        <p:spPr bwMode="auto">
          <a:xfrm>
            <a:off x="0" y="0"/>
            <a:ext cx="2945659" cy="49633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buFontTx/>
              <a:buNone/>
              <a:defRPr sz="1200"/>
            </a:lvl1pPr>
          </a:lstStyle>
          <a:p>
            <a:pPr>
              <a:defRPr/>
            </a:pPr>
            <a:endParaRPr lang="en-GB" dirty="0"/>
          </a:p>
        </p:txBody>
      </p:sp>
      <p:sp>
        <p:nvSpPr>
          <p:cNvPr id="39939" name="Rectangle 3"/>
          <p:cNvSpPr>
            <a:spLocks noGrp="1" noChangeArrowheads="1"/>
          </p:cNvSpPr>
          <p:nvPr>
            <p:ph type="dt" sz="quarter" idx="1"/>
          </p:nvPr>
        </p:nvSpPr>
        <p:spPr bwMode="auto">
          <a:xfrm>
            <a:off x="3850443" y="0"/>
            <a:ext cx="2945659" cy="49633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buFontTx/>
              <a:buNone/>
              <a:defRPr sz="1200"/>
            </a:lvl1pPr>
          </a:lstStyle>
          <a:p>
            <a:pPr>
              <a:defRPr/>
            </a:pPr>
            <a:endParaRPr lang="en-GB" dirty="0"/>
          </a:p>
        </p:txBody>
      </p:sp>
      <p:sp>
        <p:nvSpPr>
          <p:cNvPr id="39940" name="Rectangle 4"/>
          <p:cNvSpPr>
            <a:spLocks noGrp="1" noChangeArrowheads="1"/>
          </p:cNvSpPr>
          <p:nvPr>
            <p:ph type="ftr" sz="quarter" idx="2"/>
          </p:nvPr>
        </p:nvSpPr>
        <p:spPr bwMode="auto">
          <a:xfrm>
            <a:off x="0" y="9428583"/>
            <a:ext cx="2945659" cy="49633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buFontTx/>
              <a:buNone/>
              <a:defRPr sz="1200"/>
            </a:lvl1pPr>
          </a:lstStyle>
          <a:p>
            <a:pPr>
              <a:defRPr/>
            </a:pPr>
            <a:endParaRPr lang="en-GB" dirty="0"/>
          </a:p>
        </p:txBody>
      </p:sp>
      <p:sp>
        <p:nvSpPr>
          <p:cNvPr id="39941" name="Rectangle 5"/>
          <p:cNvSpPr>
            <a:spLocks noGrp="1" noChangeArrowheads="1"/>
          </p:cNvSpPr>
          <p:nvPr>
            <p:ph type="sldNum" sz="quarter" idx="3"/>
          </p:nvPr>
        </p:nvSpPr>
        <p:spPr bwMode="auto">
          <a:xfrm>
            <a:off x="3850443" y="9428583"/>
            <a:ext cx="2945659" cy="49633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buFontTx/>
              <a:buNone/>
              <a:defRPr sz="1200"/>
            </a:lvl1pPr>
          </a:lstStyle>
          <a:p>
            <a:pPr>
              <a:defRPr/>
            </a:pPr>
            <a:fld id="{88DF0C21-DE6B-488F-B9D9-B7FE08733B70}" type="slidenum">
              <a:rPr lang="en-GB"/>
              <a:pPr>
                <a:defRPr/>
              </a:pPr>
              <a:t>‹#›</a:t>
            </a:fld>
            <a:endParaRPr lang="en-GB" dirty="0"/>
          </a:p>
        </p:txBody>
      </p:sp>
    </p:spTree>
    <p:extLst>
      <p:ext uri="{BB962C8B-B14F-4D97-AF65-F5344CB8AC3E}">
        <p14:creationId xmlns:p14="http://schemas.microsoft.com/office/powerpoint/2010/main" val="715805093"/>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11:06:08.621"/>
    </inkml:context>
    <inkml:brush xml:id="br0">
      <inkml:brushProperty name="width" value="0.025" units="cm"/>
      <inkml:brushProperty name="height" value="0.025" units="cm"/>
    </inkml:brush>
  </inkml:definitions>
  <inkml:trace contextRef="#ctx0" brushRef="#br0">1 2395 24575,'0'-23'0,"4"7"0,7-22 0,11 3 0,10-13 0,11-8 0,5-1 0,5-3 0,3-2 0,-6 7 0,8-7 0,5-5 0,2-2 0,-28 31 0,-1 2 0,26-23 0,-2 4 0,1 4 0,-1 1 0,5 1 0,-2 4 0,2 1 0,3 1 0,0 1 0,7-3 0,3 1 0,9-4 0,-38 21 0,2 0 0,7-3 0,3-2 0,6-1 0,3-1 0,0 1 0,1 1 0,-2 2 0,0 0 0,6-1 0,3 1-381,4-1 1,1 0 380,7-2 0,3 2 0,-29 9 0,2 1 0,-1 1 0,27-7 0,1 1 0,-29 9 0,1 0 0,0 1 0,1 1 0,1-1 0,0 2 0,2-1 0,0 1 0,0 0 0,2 1 0,-1 0 0,2 0 0,1 1 0,1 1 0,0 0-460,3 0 1,0 1 0,1-1 459,3 1 0,1 0 0,1-1 0,3 1 0,2 0 0,0 0-575,4 0 1,1 0-1,0 0 575,2 0 0,1 0 0,1 1 0,1 0 0,1 1 0,0 0 0,0-1 0,-1 1 0,1 0 0,-1 0 0,0 0 0,0 1 0,-2 0 0,0 0 0,-1 0 0,-3 1 0,-1 1 0,-1 0 0,-2 1 0,-1 1 0,-1 0-336,-4 2 0,-1-1 1,0 2 335,-4-1 0,-1 2 0,0 0 0,-2 1 0,-2 1 0,1 1 0,-4 2 0,-1 1 0,0 1-17,-1 3 0,0 2 1,-2 1 16,22 7 0,-2 3 0,-1 4 0,-2 3 0,-1 1 0,-2 2 0,-4 0 0,-2 0 497,3 4 0,-2-1-497,-9-3 0,-2 1 0,-7-3 0,-1 1 859,-4-2 0,-3-1-859,-4-2 0,-1 0 1179,34 25-1179,-6-4 815,-5-4-815,-10-5 214,-3-4-214,-2-2 0,5-1 0,3 1 0,-2-2 0,-10-5 0,-4-1 0,-5-2 0,-5-4 0,-3-1 0,-11-10 0,-7-2 0,-2-2 0,-2 0 0,-3-2 0,1-1 0,-2 0 0,1-1 0,-2 0 0,0 0 0,0 0 0,-1 0 0,1 0 0,1-1 0,-2 1 0,1 0 0,-1 0 0,0 0 0,0-1 0,0 0 0,0 0 0,2 0 0,5 0 0,4 0 0,8 0 0,5 0 0,3 0 0,4 0 0,3 0 0,1 0 0,0 0 0,0 0 0,-2-2 0,0-3 0,-1-1 0,-3-2 0,0 1 0,-3 0 0,-2 1 0,-5 0 0,-4 1 0,-3 1 0,-4 1 0,-1 1 0,-3 0 0,0 0 0,-2 1 0,0-1 0,-1 1 0,0-1 0,0 0 0,0 0 0,1 1 0,0-1 0,1 0 0,0 0 0,0 0 0,-1 0 0,-1 0 0,0 1 0,-2 0 0,-4-2 0,-5 0 0,-7-1 0,-2-1 0,-7-2 0,-4-1 0,-3 0 0,1 0 0,7 2 0,1 2 0,2 2 0,2 0 0,0 1 0,5-1 0,2 1 0,3 1 0,5 0 0,10 2 0,4 5 0,10 4 0,-1 3 0,4 3 0,3 1 0,-1-1 0,-2-1 0,-3-2 0,-3-1 0,-3 0 0,-1 1 0,-2 1 0,-2 0 0,0 0 0,-2 0 0,-2-2 0,0 0 0,-1-2 0,0 1 0,-2-1 0,-1-1 0,0-2 0,0-1 0,-1-2 0,0 0 0,-1 0 0,0 0 0,0-1 0,0 0 0,-1-1 0,-1-1 0,0-1 0,-2 0 0,-1-1 0,0 0 0,-4 0 0,-1 0 0,-1 1 0,-4 1 0,1 1 0,-4 0 0,0 0 0,3 0 0,3-1 0,2 0 0,3 0 0,1 0 0,2-1 0,3-1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45659" cy="49633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buFontTx/>
              <a:buNone/>
              <a:defRPr sz="1200"/>
            </a:lvl1pPr>
          </a:lstStyle>
          <a:p>
            <a:pPr>
              <a:defRPr/>
            </a:pPr>
            <a:endParaRPr lang="en-GB" dirty="0"/>
          </a:p>
        </p:txBody>
      </p:sp>
      <p:sp>
        <p:nvSpPr>
          <p:cNvPr id="4099" name="Rectangle 3"/>
          <p:cNvSpPr>
            <a:spLocks noGrp="1" noChangeArrowheads="1"/>
          </p:cNvSpPr>
          <p:nvPr>
            <p:ph type="dt" idx="1"/>
          </p:nvPr>
        </p:nvSpPr>
        <p:spPr bwMode="auto">
          <a:xfrm>
            <a:off x="3850443" y="0"/>
            <a:ext cx="2945659" cy="49633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buFontTx/>
              <a:buNone/>
              <a:defRPr sz="1200"/>
            </a:lvl1pPr>
          </a:lstStyle>
          <a:p>
            <a:pPr>
              <a:defRPr/>
            </a:pPr>
            <a:endParaRPr lang="en-GB" dirty="0"/>
          </a:p>
        </p:txBody>
      </p:sp>
      <p:sp>
        <p:nvSpPr>
          <p:cNvPr id="7172" name="Rectangle 4"/>
          <p:cNvSpPr>
            <a:spLocks noGrp="1" noRot="1" noChangeAspect="1" noChangeArrowheads="1" noTextEdit="1"/>
          </p:cNvSpPr>
          <p:nvPr>
            <p:ph type="sldImg" idx="2"/>
          </p:nvPr>
        </p:nvSpPr>
        <p:spPr bwMode="auto">
          <a:xfrm>
            <a:off x="92075" y="744538"/>
            <a:ext cx="6613525" cy="3722687"/>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679768" y="4715153"/>
            <a:ext cx="5438140" cy="44669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noProof="0" dirty="0"/>
              <a:t>Click to edit Master text styles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4102" name="Rectangle 6"/>
          <p:cNvSpPr>
            <a:spLocks noGrp="1" noChangeArrowheads="1"/>
          </p:cNvSpPr>
          <p:nvPr>
            <p:ph type="ftr" sz="quarter" idx="4"/>
          </p:nvPr>
        </p:nvSpPr>
        <p:spPr bwMode="auto">
          <a:xfrm>
            <a:off x="0" y="9428583"/>
            <a:ext cx="2945659" cy="49633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buFontTx/>
              <a:buNone/>
              <a:defRPr sz="1200"/>
            </a:lvl1pPr>
          </a:lstStyle>
          <a:p>
            <a:pPr>
              <a:defRPr/>
            </a:pPr>
            <a:endParaRPr lang="en-GB" dirty="0"/>
          </a:p>
        </p:txBody>
      </p:sp>
      <p:sp>
        <p:nvSpPr>
          <p:cNvPr id="4103" name="Rectangle 7"/>
          <p:cNvSpPr>
            <a:spLocks noGrp="1" noChangeArrowheads="1"/>
          </p:cNvSpPr>
          <p:nvPr>
            <p:ph type="sldNum" sz="quarter" idx="5"/>
          </p:nvPr>
        </p:nvSpPr>
        <p:spPr bwMode="auto">
          <a:xfrm>
            <a:off x="3850443" y="9428583"/>
            <a:ext cx="2945659" cy="49633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buFontTx/>
              <a:buNone/>
              <a:defRPr sz="1200"/>
            </a:lvl1pPr>
          </a:lstStyle>
          <a:p>
            <a:pPr>
              <a:defRPr/>
            </a:pPr>
            <a:fld id="{72C160C3-3AB6-49C1-8001-AFDAD271EB5B}" type="slidenum">
              <a:rPr lang="en-GB"/>
              <a:pPr>
                <a:defRPr/>
              </a:pPr>
              <a:t>‹#›</a:t>
            </a:fld>
            <a:endParaRPr lang="en-GB" dirty="0"/>
          </a:p>
        </p:txBody>
      </p:sp>
    </p:spTree>
    <p:extLst>
      <p:ext uri="{BB962C8B-B14F-4D97-AF65-F5344CB8AC3E}">
        <p14:creationId xmlns:p14="http://schemas.microsoft.com/office/powerpoint/2010/main" val="244503906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600" kern="1200">
        <a:solidFill>
          <a:schemeClr val="tx1"/>
        </a:solidFill>
        <a:latin typeface="AU Passata" pitchFamily="34" charset="0"/>
        <a:ea typeface="+mn-ea"/>
        <a:cs typeface="Arial" charset="0"/>
      </a:defRPr>
    </a:lvl1pPr>
    <a:lvl2pPr marL="609493" algn="l" rtl="0" eaLnBrk="0" fontAlgn="base" hangingPunct="0">
      <a:spcBef>
        <a:spcPct val="30000"/>
      </a:spcBef>
      <a:spcAft>
        <a:spcPct val="0"/>
      </a:spcAft>
      <a:defRPr sz="1600" kern="1200">
        <a:solidFill>
          <a:schemeClr val="tx1"/>
        </a:solidFill>
        <a:latin typeface="AU Passata" pitchFamily="34" charset="0"/>
        <a:ea typeface="+mn-ea"/>
        <a:cs typeface="Arial" charset="0"/>
      </a:defRPr>
    </a:lvl2pPr>
    <a:lvl3pPr marL="1218987" algn="l" rtl="0" eaLnBrk="0" fontAlgn="base" hangingPunct="0">
      <a:spcBef>
        <a:spcPct val="30000"/>
      </a:spcBef>
      <a:spcAft>
        <a:spcPct val="0"/>
      </a:spcAft>
      <a:defRPr sz="1600" kern="1200">
        <a:solidFill>
          <a:schemeClr val="tx1"/>
        </a:solidFill>
        <a:latin typeface="AU Passata" pitchFamily="34" charset="0"/>
        <a:ea typeface="+mn-ea"/>
        <a:cs typeface="Arial" charset="0"/>
      </a:defRPr>
    </a:lvl3pPr>
    <a:lvl4pPr marL="1828480" algn="l" rtl="0" eaLnBrk="0" fontAlgn="base" hangingPunct="0">
      <a:spcBef>
        <a:spcPct val="30000"/>
      </a:spcBef>
      <a:spcAft>
        <a:spcPct val="0"/>
      </a:spcAft>
      <a:defRPr sz="1600" kern="1200">
        <a:solidFill>
          <a:schemeClr val="tx1"/>
        </a:solidFill>
        <a:latin typeface="AU Passata" pitchFamily="34" charset="0"/>
        <a:ea typeface="+mn-ea"/>
        <a:cs typeface="Arial" charset="0"/>
      </a:defRPr>
    </a:lvl4pPr>
    <a:lvl5pPr marL="2437973" algn="l" rtl="0" eaLnBrk="0" fontAlgn="base" hangingPunct="0">
      <a:spcBef>
        <a:spcPct val="30000"/>
      </a:spcBef>
      <a:spcAft>
        <a:spcPct val="0"/>
      </a:spcAft>
      <a:defRPr sz="1600" kern="1200">
        <a:solidFill>
          <a:schemeClr val="tx1"/>
        </a:solidFill>
        <a:latin typeface="AU Passata" pitchFamily="34" charset="0"/>
        <a:ea typeface="+mn-ea"/>
        <a:cs typeface="Arial" charset="0"/>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endParaRPr lang="en-GB"/>
          </a:p>
        </p:txBody>
      </p:sp>
      <p:sp>
        <p:nvSpPr>
          <p:cNvPr id="4" name="Pladsholder til slidenummer 3"/>
          <p:cNvSpPr>
            <a:spLocks noGrp="1"/>
          </p:cNvSpPr>
          <p:nvPr>
            <p:ph type="sldNum" sz="quarter" idx="10"/>
          </p:nvPr>
        </p:nvSpPr>
        <p:spPr/>
        <p:txBody>
          <a:bodyPr/>
          <a:lstStyle/>
          <a:p>
            <a:pPr>
              <a:defRPr/>
            </a:pPr>
            <a:fld id="{72C160C3-3AB6-49C1-8001-AFDAD271EB5B}" type="slidenum">
              <a:rPr lang="en-GB"/>
              <a:pPr>
                <a:defRPr/>
              </a:pPr>
              <a:t>3</a:t>
            </a:fld>
            <a:endParaRPr lang="en-GB" dirty="0"/>
          </a:p>
        </p:txBody>
      </p:sp>
    </p:spTree>
    <p:extLst>
      <p:ext uri="{BB962C8B-B14F-4D97-AF65-F5344CB8AC3E}">
        <p14:creationId xmlns:p14="http://schemas.microsoft.com/office/powerpoint/2010/main" val="24321688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endParaRPr lang="en-GB"/>
          </a:p>
        </p:txBody>
      </p:sp>
      <p:sp>
        <p:nvSpPr>
          <p:cNvPr id="4" name="Pladsholder til slidenummer 3"/>
          <p:cNvSpPr>
            <a:spLocks noGrp="1"/>
          </p:cNvSpPr>
          <p:nvPr>
            <p:ph type="sldNum" sz="quarter" idx="10"/>
          </p:nvPr>
        </p:nvSpPr>
        <p:spPr/>
        <p:txBody>
          <a:bodyPr/>
          <a:lstStyle/>
          <a:p>
            <a:pPr>
              <a:defRPr/>
            </a:pPr>
            <a:fld id="{72C160C3-3AB6-49C1-8001-AFDAD271EB5B}" type="slidenum">
              <a:rPr lang="en-GB"/>
              <a:pPr>
                <a:defRPr/>
              </a:pPr>
              <a:t>17</a:t>
            </a:fld>
            <a:endParaRPr lang="en-GB" dirty="0"/>
          </a:p>
        </p:txBody>
      </p:sp>
    </p:spTree>
    <p:extLst>
      <p:ext uri="{BB962C8B-B14F-4D97-AF65-F5344CB8AC3E}">
        <p14:creationId xmlns:p14="http://schemas.microsoft.com/office/powerpoint/2010/main" val="31312425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bin"/><Relationship Id="rId1" Type="http://schemas.openxmlformats.org/officeDocument/2006/relationships/slideMaster" Target="../slideMasters/slideMaster1.xml"/><Relationship Id="rId4" Type="http://schemas.openxmlformats.org/officeDocument/2006/relationships/image" Target="../media/image5.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4.emf"/><Relationship Id="rId1" Type="http://schemas.openxmlformats.org/officeDocument/2006/relationships/slideMaster" Target="../slideMasters/slideMaster1.xml"/><Relationship Id="rId4" Type="http://schemas.openxmlformats.org/officeDocument/2006/relationships/image" Target="../media/image5.emf"/></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4.emf"/><Relationship Id="rId1" Type="http://schemas.openxmlformats.org/officeDocument/2006/relationships/slideMaster" Target="../slideMasters/slideMaster1.xml"/><Relationship Id="rId4" Type="http://schemas.openxmlformats.org/officeDocument/2006/relationships/image" Target="../media/image5.emf"/></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eldias">
    <p:spTree>
      <p:nvGrpSpPr>
        <p:cNvPr id="1" name=""/>
        <p:cNvGrpSpPr/>
        <p:nvPr/>
      </p:nvGrpSpPr>
      <p:grpSpPr>
        <a:xfrm>
          <a:off x="0" y="0"/>
          <a:ext cx="0" cy="0"/>
          <a:chOff x="0" y="0"/>
          <a:chExt cx="0" cy="0"/>
        </a:xfrm>
      </p:grpSpPr>
      <p:pic>
        <p:nvPicPr>
          <p:cNvPr id="54" name="Farvet baggrund"/>
          <p:cNvPicPr preferRelativeResize="0">
            <a:picLocks/>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58000"/>
          </a:xfrm>
          <a:prstGeom prst="rect">
            <a:avLst/>
          </a:prstGeom>
          <a:solidFill>
            <a:schemeClr val="tx2"/>
          </a:solidFill>
        </p:spPr>
      </p:pic>
      <p:sp>
        <p:nvSpPr>
          <p:cNvPr id="34819" name="Title 1"/>
          <p:cNvSpPr>
            <a:spLocks noGrp="1" noChangeArrowheads="1"/>
          </p:cNvSpPr>
          <p:nvPr>
            <p:ph type="ctrTitle"/>
          </p:nvPr>
        </p:nvSpPr>
        <p:spPr>
          <a:xfrm>
            <a:off x="985838" y="2482343"/>
            <a:ext cx="10220325" cy="1661993"/>
          </a:xfrm>
        </p:spPr>
        <p:txBody>
          <a:bodyPr wrap="square" anchor="ctr" anchorCtr="0">
            <a:spAutoFit/>
          </a:bodyPr>
          <a:lstStyle>
            <a:lvl1pPr>
              <a:lnSpc>
                <a:spcPct val="90000"/>
              </a:lnSpc>
              <a:defRPr sz="6000" baseline="0">
                <a:solidFill>
                  <a:schemeClr val="bg1"/>
                </a:solidFill>
                <a:latin typeface="AU Passata Light" panose="020B0303030902030804" pitchFamily="34" charset="0"/>
              </a:defRPr>
            </a:lvl1pPr>
          </a:lstStyle>
          <a:p>
            <a:r>
              <a:rPr lang="en-GB" dirty="0"/>
              <a:t>Click to edit Master title style</a:t>
            </a:r>
            <a:endParaRPr lang="en-GB"/>
          </a:p>
        </p:txBody>
      </p:sp>
      <p:sp>
        <p:nvSpPr>
          <p:cNvPr id="15" name="TextBox 14"/>
          <p:cNvSpPr txBox="1"/>
          <p:nvPr userDrawn="1"/>
        </p:nvSpPr>
        <p:spPr>
          <a:xfrm>
            <a:off x="-1973598" y="3082506"/>
            <a:ext cx="1825892" cy="307777"/>
          </a:xfrm>
          <a:prstGeom prst="rect">
            <a:avLst/>
          </a:prstGeom>
          <a:noFill/>
        </p:spPr>
        <p:txBody>
          <a:bodyPr wrap="square" lIns="0" tIns="0" rIns="0" bIns="0" rtlCol="0">
            <a:spAutoFit/>
          </a:bodyPr>
          <a:lstStyle/>
          <a:p>
            <a:pPr algn="r">
              <a:lnSpc>
                <a:spcPct val="100000"/>
              </a:lnSpc>
            </a:pPr>
            <a:r>
              <a:rPr lang="en-GB" sz="1000" baseline="0" noProof="1">
                <a:solidFill>
                  <a:schemeClr val="tx1">
                    <a:lumMod val="75000"/>
                    <a:lumOff val="25000"/>
                  </a:schemeClr>
                </a:solidFill>
              </a:rPr>
              <a:t>Ændr 2. linje eller ord til</a:t>
            </a:r>
            <a:endParaRPr lang="en-GB"/>
          </a:p>
          <a:p>
            <a:pPr algn="r">
              <a:lnSpc>
                <a:spcPct val="100000"/>
              </a:lnSpc>
            </a:pPr>
            <a:r>
              <a:rPr lang="en-GB" sz="1000" noProof="1">
                <a:solidFill>
                  <a:schemeClr val="tx1">
                    <a:lumMod val="75000"/>
                    <a:lumOff val="25000"/>
                  </a:schemeClr>
                </a:solidFill>
              </a:rPr>
              <a:t>AU Passata Bold</a:t>
            </a:r>
            <a:endParaRPr lang="en-GB" sz="4799" dirty="0"/>
          </a:p>
        </p:txBody>
      </p:sp>
      <p:sp>
        <p:nvSpPr>
          <p:cNvPr id="33" name="OFF_logo2Computed"/>
          <p:cNvSpPr txBox="1">
            <a:spLocks noChangeArrowheads="1"/>
          </p:cNvSpPr>
          <p:nvPr userDrawn="1"/>
        </p:nvSpPr>
        <p:spPr bwMode="auto">
          <a:xfrm>
            <a:off x="972000" y="5997600"/>
            <a:ext cx="2350045" cy="676612"/>
          </a:xfrm>
          <a:prstGeom prst="rect">
            <a:avLst/>
          </a:prstGeom>
          <a:noFill/>
          <a:ln w="1778" algn="ctr">
            <a:noFill/>
            <a:miter lim="800000"/>
            <a:headEnd/>
            <a:tailEnd/>
          </a:ln>
          <a:effectLst/>
        </p:spPr>
        <p:txBody>
          <a:bodyPr wrap="square" lIns="0" tIns="583200" rIns="0" bIns="0">
            <a:spAutoFit/>
          </a:bodyPr>
          <a:lstStyle/>
          <a:p>
            <a:pPr>
              <a:lnSpc>
                <a:spcPct val="95000"/>
              </a:lnSpc>
              <a:defRPr/>
            </a:pPr>
            <a:r>
              <a:rPr lang="en-GB" sz="600" cap="all" spc="40" baseline="0" dirty="0">
                <a:solidFill>
                  <a:schemeClr val="bg1"/>
                </a:solidFill>
                <a:latin typeface="AU Passata Light" pitchFamily="34" charset="0"/>
              </a:rPr>
              <a:t>Department of Molecular Biology and Genetics</a:t>
            </a:r>
          </a:p>
        </p:txBody>
      </p:sp>
      <p:sp>
        <p:nvSpPr>
          <p:cNvPr id="39" name="OFF_logo1Computed"/>
          <p:cNvSpPr/>
          <p:nvPr userDrawn="1"/>
        </p:nvSpPr>
        <p:spPr bwMode="auto">
          <a:xfrm>
            <a:off x="971999" y="5997600"/>
            <a:ext cx="65" cy="451123"/>
          </a:xfrm>
          <a:prstGeom prst="rect">
            <a:avLst/>
          </a:prstGeom>
          <a:noFill/>
          <a:ln w="1778" cap="flat" cmpd="sng" algn="ctr">
            <a:noFill/>
            <a:prstDash val="solid"/>
            <a:round/>
            <a:headEnd type="none" w="med" len="med"/>
            <a:tailEnd type="none" w="med" len="med"/>
          </a:ln>
          <a:effectLst/>
        </p:spPr>
        <p:txBody>
          <a:bodyPr vert="horz" wrap="none" lIns="0" tIns="309600" rIns="0" bIns="0" numCol="1" rtlCol="0" anchor="t" anchorCtr="0" compatLnSpc="1">
            <a:prstTxWarp prst="textNoShape">
              <a:avLst/>
            </a:prstTxWarp>
            <a:spAutoFit/>
          </a:bodyPr>
          <a:lstStyle/>
          <a:p>
            <a:pPr marL="0" marR="0" indent="0" algn="l" defTabSz="914400" rtl="0" eaLnBrk="1" fontAlgn="base" latinLnBrk="0" hangingPunct="1">
              <a:lnSpc>
                <a:spcPct val="90000"/>
              </a:lnSpc>
              <a:spcBef>
                <a:spcPct val="0"/>
              </a:spcBef>
              <a:spcAft>
                <a:spcPct val="0"/>
              </a:spcAft>
              <a:buClrTx/>
              <a:buSzTx/>
              <a:buFont typeface="AU Passata" pitchFamily="34" charset="0"/>
              <a:buNone/>
              <a:tabLst/>
            </a:pPr>
            <a:r>
              <a:rPr kumimoji="0" lang="en-GB" sz="1000" b="0" i="0" u="none" strike="noStrike" cap="all" normalizeH="0" baseline="0" noProof="1">
                <a:ln>
                  <a:noFill/>
                </a:ln>
                <a:solidFill>
                  <a:schemeClr val="bg1"/>
                </a:solidFill>
                <a:effectLst/>
                <a:latin typeface="AU Passata" pitchFamily="34" charset="0"/>
              </a:rPr>
              <a:t>Aarhus
University</a:t>
            </a:r>
          </a:p>
        </p:txBody>
      </p:sp>
      <p:pic>
        <p:nvPicPr>
          <p:cNvPr id="16" name="Au logo"/>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02400" y="5997600"/>
            <a:ext cx="557569" cy="558000"/>
          </a:xfrm>
          <a:prstGeom prst="rect">
            <a:avLst/>
          </a:prstGeom>
        </p:spPr>
      </p:pic>
      <p:pic>
        <p:nvPicPr>
          <p:cNvPr id="2051276680" name="SecondaryLogo"/>
          <p:cNvPicPr>
            <a:picLocks noChangeAspect="1"/>
          </p:cNvPicPr>
          <p:nvPr/>
        </p:nvPicPr>
        <p:blipFill>
          <a:blip r:embed="rId4"/>
          <a:stretch>
            <a:fillRect/>
          </a:stretch>
        </p:blipFill>
        <p:spPr>
          <a:xfrm>
            <a:off x="10206000" y="5997600"/>
            <a:ext cx="1658237" cy="558000"/>
          </a:xfrm>
          <a:prstGeom prst="rect">
            <a:avLst/>
          </a:prstGeom>
        </p:spPr>
      </p:pic>
      <p:sp>
        <p:nvSpPr>
          <p:cNvPr id="4" name="Slide Number Placeholder 3"/>
          <p:cNvSpPr>
            <a:spLocks noGrp="1"/>
          </p:cNvSpPr>
          <p:nvPr>
            <p:ph type="sldNum" sz="quarter" idx="12"/>
          </p:nvPr>
        </p:nvSpPr>
        <p:spPr>
          <a:xfrm>
            <a:off x="11807992" y="6581497"/>
            <a:ext cx="252000" cy="153888"/>
          </a:xfrm>
        </p:spPr>
        <p:txBody>
          <a:bodyPr/>
          <a:lstStyle>
            <a:lvl1pPr>
              <a:defRPr>
                <a:solidFill>
                  <a:schemeClr val="bg1"/>
                </a:solidFill>
              </a:defRPr>
            </a:lvl1pPr>
          </a:lstStyle>
          <a:p>
            <a:pPr>
              <a:defRPr/>
            </a:pPr>
            <a:fld id="{E90C1E0A-682D-40DC-B1EA-26C007FDC330}" type="slidenum">
              <a:rPr lang="en-GB" smtClean="0"/>
              <a:pPr>
                <a:defRPr/>
              </a:pPr>
              <a:t>‹#›</a:t>
            </a:fld>
            <a:endParaRPr lang="en-GB" dirty="0"/>
          </a:p>
        </p:txBody>
      </p:sp>
      <p:sp>
        <p:nvSpPr>
          <p:cNvPr id="2" name="Date Placeholder 1" hidden="1"/>
          <p:cNvSpPr>
            <a:spLocks noGrp="1"/>
          </p:cNvSpPr>
          <p:nvPr>
            <p:ph type="dt" sz="half" idx="10"/>
          </p:nvPr>
        </p:nvSpPr>
        <p:spPr/>
        <p:txBody>
          <a:bodyPr/>
          <a:lstStyle/>
          <a:p>
            <a:fld id="{78417F83-4CBA-48F2-BAD0-783AE3701E32}" type="datetimeFigureOut">
              <a:rPr lang="en-GB" smtClean="0"/>
              <a:pPr/>
              <a:t>25/09/2024</a:t>
            </a:fld>
            <a:r>
              <a:rPr lang="en-GB" dirty="0"/>
              <a:t>26/09/2023</a:t>
            </a:r>
          </a:p>
        </p:txBody>
      </p:sp>
      <p:sp>
        <p:nvSpPr>
          <p:cNvPr id="3" name="Footer Placeholder 2" hidden="1"/>
          <p:cNvSpPr>
            <a:spLocks noGrp="1"/>
          </p:cNvSpPr>
          <p:nvPr>
            <p:ph type="ftr" sz="quarter" idx="11"/>
          </p:nvPr>
        </p:nvSpPr>
        <p:spPr/>
        <p:txBody>
          <a:bodyPr/>
          <a:lstStyle/>
          <a:p>
            <a:endParaRPr lang="en-GB"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ree pictures">
    <p:spTree>
      <p:nvGrpSpPr>
        <p:cNvPr id="1" name=""/>
        <p:cNvGrpSpPr/>
        <p:nvPr/>
      </p:nvGrpSpPr>
      <p:grpSpPr>
        <a:xfrm>
          <a:off x="0" y="0"/>
          <a:ext cx="0" cy="0"/>
          <a:chOff x="0" y="0"/>
          <a:chExt cx="0" cy="0"/>
        </a:xfrm>
      </p:grpSpPr>
      <p:sp>
        <p:nvSpPr>
          <p:cNvPr id="4" name="Picture Placeholder 1"/>
          <p:cNvSpPr>
            <a:spLocks noGrp="1"/>
          </p:cNvSpPr>
          <p:nvPr>
            <p:ph type="pic" sz="quarter" idx="11" hasCustomPrompt="1"/>
          </p:nvPr>
        </p:nvSpPr>
        <p:spPr>
          <a:xfrm>
            <a:off x="316800" y="316800"/>
            <a:ext cx="5644800" cy="2653200"/>
          </a:xfrm>
          <a:solidFill>
            <a:schemeClr val="bg1"/>
          </a:solidFill>
        </p:spPr>
        <p:txBody>
          <a:bodyPr/>
          <a:lstStyle>
            <a:lvl1pPr marL="0" indent="0">
              <a:buFontTx/>
              <a:buNone/>
              <a:defRPr b="0"/>
            </a:lvl1pPr>
          </a:lstStyle>
          <a:p>
            <a:r>
              <a:rPr lang="en-GB" dirty="0"/>
              <a:t>Click here and add image via Templafy Image Library</a:t>
            </a:r>
            <a:endParaRPr lang="en-GB"/>
          </a:p>
        </p:txBody>
      </p:sp>
      <p:sp>
        <p:nvSpPr>
          <p:cNvPr id="7" name="Picture Placeholder 2"/>
          <p:cNvSpPr>
            <a:spLocks noGrp="1"/>
          </p:cNvSpPr>
          <p:nvPr>
            <p:ph type="pic" sz="quarter" idx="13" hasCustomPrompt="1"/>
          </p:nvPr>
        </p:nvSpPr>
        <p:spPr>
          <a:xfrm>
            <a:off x="316800" y="3237372"/>
            <a:ext cx="5644800" cy="2653200"/>
          </a:xfrm>
        </p:spPr>
        <p:txBody>
          <a:bodyPr/>
          <a:lstStyle>
            <a:lvl1pPr marL="0" indent="0">
              <a:buFontTx/>
              <a:buNone/>
              <a:defRPr b="0"/>
            </a:lvl1pPr>
          </a:lstStyle>
          <a:p>
            <a:r>
              <a:rPr lang="en-GB" dirty="0"/>
              <a:t>Click here and add image via Templafy Image Library</a:t>
            </a:r>
            <a:endParaRPr lang="en-GB"/>
          </a:p>
        </p:txBody>
      </p:sp>
      <p:sp>
        <p:nvSpPr>
          <p:cNvPr id="5" name="Picture Placeholder 3"/>
          <p:cNvSpPr>
            <a:spLocks noGrp="1"/>
          </p:cNvSpPr>
          <p:nvPr>
            <p:ph type="pic" sz="quarter" idx="12" hasCustomPrompt="1"/>
          </p:nvPr>
        </p:nvSpPr>
        <p:spPr>
          <a:xfrm>
            <a:off x="6231600" y="316800"/>
            <a:ext cx="5644800" cy="5583600"/>
          </a:xfrm>
        </p:spPr>
        <p:txBody>
          <a:bodyPr/>
          <a:lstStyle>
            <a:lvl1pPr marL="0" indent="0">
              <a:buFontTx/>
              <a:buNone/>
              <a:defRPr b="0"/>
            </a:lvl1pPr>
          </a:lstStyle>
          <a:p>
            <a:r>
              <a:rPr lang="en-GB" dirty="0"/>
              <a:t>Click here and add image via Templafy Image Library</a:t>
            </a:r>
            <a:endParaRPr lang="en-GB"/>
          </a:p>
        </p:txBody>
      </p:sp>
      <p:sp>
        <p:nvSpPr>
          <p:cNvPr id="10" name="Slide Number Placeholder 9"/>
          <p:cNvSpPr>
            <a:spLocks noGrp="1"/>
          </p:cNvSpPr>
          <p:nvPr>
            <p:ph type="sldNum" sz="quarter" idx="16"/>
          </p:nvPr>
        </p:nvSpPr>
        <p:spPr>
          <a:xfrm>
            <a:off x="11807992" y="6581497"/>
            <a:ext cx="252000" cy="153888"/>
          </a:xfrm>
        </p:spPr>
        <p:txBody>
          <a:bodyPr/>
          <a:lstStyle/>
          <a:p>
            <a:pPr>
              <a:defRPr/>
            </a:pPr>
            <a:fld id="{E90C1E0A-682D-40DC-B1EA-26C007FDC330}" type="slidenum">
              <a:rPr lang="en-GB" smtClean="0"/>
              <a:pPr>
                <a:defRPr/>
              </a:pPr>
              <a:t>‹#›</a:t>
            </a:fld>
            <a:endParaRPr lang="en-GB" dirty="0"/>
          </a:p>
        </p:txBody>
      </p:sp>
      <p:sp>
        <p:nvSpPr>
          <p:cNvPr id="8" name="Date Placeholder 7" hidden="1"/>
          <p:cNvSpPr>
            <a:spLocks noGrp="1"/>
          </p:cNvSpPr>
          <p:nvPr>
            <p:ph type="dt" sz="half" idx="14"/>
          </p:nvPr>
        </p:nvSpPr>
        <p:spPr/>
        <p:txBody>
          <a:bodyPr/>
          <a:lstStyle/>
          <a:p>
            <a:fld id="{78417F83-4CBA-48F2-BAD0-783AE3701E32}" type="datetimeFigureOut">
              <a:rPr lang="en-GB" smtClean="0"/>
              <a:pPr/>
              <a:t>25/09/2024</a:t>
            </a:fld>
            <a:r>
              <a:rPr lang="en-GB" dirty="0"/>
              <a:t>26/09/2023</a:t>
            </a:r>
          </a:p>
        </p:txBody>
      </p:sp>
      <p:sp>
        <p:nvSpPr>
          <p:cNvPr id="9" name="Footer Placeholder 8" hidden="1"/>
          <p:cNvSpPr>
            <a:spLocks noGrp="1"/>
          </p:cNvSpPr>
          <p:nvPr>
            <p:ph type="ftr" sz="quarter" idx="15"/>
          </p:nvPr>
        </p:nvSpPr>
        <p:spPr/>
        <p:txBody>
          <a:bodyPr/>
          <a:lstStyle/>
          <a:p>
            <a:endParaRPr lang="en-GB" dirty="0"/>
          </a:p>
        </p:txBody>
      </p:sp>
    </p:spTree>
    <p:extLst>
      <p:ext uri="{BB962C8B-B14F-4D97-AF65-F5344CB8AC3E}">
        <p14:creationId xmlns:p14="http://schemas.microsoft.com/office/powerpoint/2010/main" val="2260751815"/>
      </p:ext>
    </p:extLst>
  </p:cSld>
  <p:clrMapOvr>
    <a:masterClrMapping/>
  </p:clrMapOvr>
  <p:extLst>
    <p:ext uri="{DCECCB84-F9BA-43D5-87BE-67443E8EF086}">
      <p15:sldGuideLst xmlns:p15="http://schemas.microsoft.com/office/powerpoint/2012/main">
        <p15:guide id="1" pos="3922" userDrawn="1">
          <p15:clr>
            <a:srgbClr val="A4A3A4"/>
          </p15:clr>
        </p15:guide>
        <p15:guide id="2" pos="3755" userDrawn="1">
          <p15:clr>
            <a:srgbClr val="A4A3A4"/>
          </p15:clr>
        </p15:guide>
        <p15:guide id="3" orient="horz" pos="2039" userDrawn="1">
          <p15:clr>
            <a:srgbClr val="A4A3A4"/>
          </p15:clr>
        </p15:guide>
        <p15:guide id="4" orient="horz" pos="1872" userDrawn="1">
          <p15:clr>
            <a:srgbClr val="A4A3A4"/>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hree pictures II">
    <p:spTree>
      <p:nvGrpSpPr>
        <p:cNvPr id="1" name=""/>
        <p:cNvGrpSpPr/>
        <p:nvPr/>
      </p:nvGrpSpPr>
      <p:grpSpPr>
        <a:xfrm>
          <a:off x="0" y="0"/>
          <a:ext cx="0" cy="0"/>
          <a:chOff x="0" y="0"/>
          <a:chExt cx="0" cy="0"/>
        </a:xfrm>
      </p:grpSpPr>
      <p:sp>
        <p:nvSpPr>
          <p:cNvPr id="5" name="Picture Placeholder 1"/>
          <p:cNvSpPr>
            <a:spLocks noGrp="1"/>
          </p:cNvSpPr>
          <p:nvPr>
            <p:ph type="pic" sz="quarter" idx="12" hasCustomPrompt="1"/>
          </p:nvPr>
        </p:nvSpPr>
        <p:spPr>
          <a:xfrm>
            <a:off x="316800" y="316800"/>
            <a:ext cx="5644800" cy="5583600"/>
          </a:xfrm>
          <a:solidFill>
            <a:schemeClr val="bg1"/>
          </a:solidFill>
        </p:spPr>
        <p:txBody>
          <a:bodyPr/>
          <a:lstStyle>
            <a:lvl1pPr marL="0" indent="0">
              <a:buFontTx/>
              <a:buNone/>
              <a:defRPr b="0"/>
            </a:lvl1pPr>
          </a:lstStyle>
          <a:p>
            <a:r>
              <a:rPr lang="en-GB" dirty="0"/>
              <a:t>Click here and add image via Templafy Image Library</a:t>
            </a:r>
            <a:endParaRPr lang="en-GB"/>
          </a:p>
        </p:txBody>
      </p:sp>
      <p:sp>
        <p:nvSpPr>
          <p:cNvPr id="4" name="Picture Placeholder 2"/>
          <p:cNvSpPr>
            <a:spLocks noGrp="1"/>
          </p:cNvSpPr>
          <p:nvPr>
            <p:ph type="pic" sz="quarter" idx="11" hasCustomPrompt="1"/>
          </p:nvPr>
        </p:nvSpPr>
        <p:spPr>
          <a:xfrm>
            <a:off x="6231600" y="316800"/>
            <a:ext cx="5644800" cy="2653200"/>
          </a:xfrm>
        </p:spPr>
        <p:txBody>
          <a:bodyPr/>
          <a:lstStyle>
            <a:lvl1pPr marL="0" indent="0">
              <a:buFontTx/>
              <a:buNone/>
              <a:defRPr b="0"/>
            </a:lvl1pPr>
          </a:lstStyle>
          <a:p>
            <a:r>
              <a:rPr lang="en-GB" dirty="0"/>
              <a:t>Click here and add image via Templafy Image Library</a:t>
            </a:r>
            <a:endParaRPr lang="en-GB"/>
          </a:p>
        </p:txBody>
      </p:sp>
      <p:sp>
        <p:nvSpPr>
          <p:cNvPr id="7" name="Picture Placeholder 3"/>
          <p:cNvSpPr>
            <a:spLocks noGrp="1"/>
          </p:cNvSpPr>
          <p:nvPr>
            <p:ph type="pic" sz="quarter" idx="13" hasCustomPrompt="1"/>
          </p:nvPr>
        </p:nvSpPr>
        <p:spPr>
          <a:xfrm>
            <a:off x="6231600" y="3237372"/>
            <a:ext cx="5644800" cy="2653200"/>
          </a:xfrm>
        </p:spPr>
        <p:txBody>
          <a:bodyPr/>
          <a:lstStyle>
            <a:lvl1pPr marL="0" indent="0">
              <a:buFontTx/>
              <a:buNone/>
              <a:defRPr b="0"/>
            </a:lvl1pPr>
          </a:lstStyle>
          <a:p>
            <a:r>
              <a:rPr lang="en-GB" dirty="0"/>
              <a:t>Click here and add image via Templafy Image Library</a:t>
            </a:r>
            <a:endParaRPr lang="en-GB"/>
          </a:p>
        </p:txBody>
      </p:sp>
      <p:sp>
        <p:nvSpPr>
          <p:cNvPr id="10" name="Slide Number Placeholder 9"/>
          <p:cNvSpPr>
            <a:spLocks noGrp="1"/>
          </p:cNvSpPr>
          <p:nvPr>
            <p:ph type="sldNum" sz="quarter" idx="16"/>
          </p:nvPr>
        </p:nvSpPr>
        <p:spPr>
          <a:xfrm>
            <a:off x="11807992" y="6581497"/>
            <a:ext cx="252000" cy="153888"/>
          </a:xfrm>
        </p:spPr>
        <p:txBody>
          <a:bodyPr/>
          <a:lstStyle/>
          <a:p>
            <a:pPr>
              <a:defRPr/>
            </a:pPr>
            <a:fld id="{E90C1E0A-682D-40DC-B1EA-26C007FDC330}" type="slidenum">
              <a:rPr lang="en-GB" smtClean="0"/>
              <a:pPr>
                <a:defRPr/>
              </a:pPr>
              <a:t>‹#›</a:t>
            </a:fld>
            <a:endParaRPr lang="en-GB" dirty="0"/>
          </a:p>
        </p:txBody>
      </p:sp>
      <p:sp>
        <p:nvSpPr>
          <p:cNvPr id="8" name="Date Placeholder 7" hidden="1"/>
          <p:cNvSpPr>
            <a:spLocks noGrp="1"/>
          </p:cNvSpPr>
          <p:nvPr>
            <p:ph type="dt" sz="half" idx="14"/>
          </p:nvPr>
        </p:nvSpPr>
        <p:spPr/>
        <p:txBody>
          <a:bodyPr/>
          <a:lstStyle/>
          <a:p>
            <a:fld id="{78417F83-4CBA-48F2-BAD0-783AE3701E32}" type="datetimeFigureOut">
              <a:rPr lang="en-GB" smtClean="0"/>
              <a:pPr/>
              <a:t>25/09/2024</a:t>
            </a:fld>
            <a:r>
              <a:rPr lang="en-GB" dirty="0"/>
              <a:t>26/09/2023</a:t>
            </a:r>
          </a:p>
        </p:txBody>
      </p:sp>
      <p:sp>
        <p:nvSpPr>
          <p:cNvPr id="9" name="Footer Placeholder 8" hidden="1"/>
          <p:cNvSpPr>
            <a:spLocks noGrp="1"/>
          </p:cNvSpPr>
          <p:nvPr>
            <p:ph type="ftr" sz="quarter" idx="15"/>
          </p:nvPr>
        </p:nvSpPr>
        <p:spPr/>
        <p:txBody>
          <a:bodyPr/>
          <a:lstStyle/>
          <a:p>
            <a:endParaRPr lang="en-GB" dirty="0"/>
          </a:p>
        </p:txBody>
      </p:sp>
    </p:spTree>
    <p:extLst>
      <p:ext uri="{BB962C8B-B14F-4D97-AF65-F5344CB8AC3E}">
        <p14:creationId xmlns:p14="http://schemas.microsoft.com/office/powerpoint/2010/main" val="93570263"/>
      </p:ext>
    </p:extLst>
  </p:cSld>
  <p:clrMapOvr>
    <a:masterClrMapping/>
  </p:clrMapOvr>
  <p:extLst>
    <p:ext uri="{DCECCB84-F9BA-43D5-87BE-67443E8EF086}">
      <p15:sldGuideLst xmlns:p15="http://schemas.microsoft.com/office/powerpoint/2012/main">
        <p15:guide id="1" pos="3922" userDrawn="1">
          <p15:clr>
            <a:srgbClr val="A4A3A4"/>
          </p15:clr>
        </p15:guide>
        <p15:guide id="2" pos="3755" userDrawn="1">
          <p15:clr>
            <a:srgbClr val="A4A3A4"/>
          </p15:clr>
        </p15:guide>
        <p15:guide id="3" orient="horz" pos="2039" userDrawn="1">
          <p15:clr>
            <a:srgbClr val="A4A3A4"/>
          </p15:clr>
        </p15:guide>
        <p15:guide id="4" orient="horz" pos="1872" userDrawn="1">
          <p15:clr>
            <a:srgbClr val="A4A3A4"/>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Full slide picture">
    <p:spTree>
      <p:nvGrpSpPr>
        <p:cNvPr id="1" name=""/>
        <p:cNvGrpSpPr/>
        <p:nvPr/>
      </p:nvGrpSpPr>
      <p:grpSpPr>
        <a:xfrm>
          <a:off x="0" y="0"/>
          <a:ext cx="0" cy="0"/>
          <a:chOff x="0" y="0"/>
          <a:chExt cx="0" cy="0"/>
        </a:xfrm>
      </p:grpSpPr>
      <p:sp>
        <p:nvSpPr>
          <p:cNvPr id="4" name="Picture Placeholder 4"/>
          <p:cNvSpPr>
            <a:spLocks noGrp="1"/>
          </p:cNvSpPr>
          <p:nvPr>
            <p:ph type="pic" sz="quarter" idx="11" hasCustomPrompt="1"/>
          </p:nvPr>
        </p:nvSpPr>
        <p:spPr>
          <a:xfrm>
            <a:off x="315913" y="315913"/>
            <a:ext cx="11557000" cy="6220354"/>
          </a:xfrm>
        </p:spPr>
        <p:txBody>
          <a:bodyPr/>
          <a:lstStyle>
            <a:lvl1pPr marL="0" indent="0">
              <a:buFontTx/>
              <a:buNone/>
              <a:defRPr b="0"/>
            </a:lvl1pPr>
          </a:lstStyle>
          <a:p>
            <a:r>
              <a:rPr lang="en-GB" dirty="0"/>
              <a:t>Click here and add image via Templafy Image Library</a:t>
            </a:r>
            <a:endParaRPr lang="en-GB"/>
          </a:p>
        </p:txBody>
      </p:sp>
      <p:sp>
        <p:nvSpPr>
          <p:cNvPr id="8" name="Slide Number Placeholder 7"/>
          <p:cNvSpPr>
            <a:spLocks noGrp="1"/>
          </p:cNvSpPr>
          <p:nvPr>
            <p:ph type="sldNum" sz="quarter" idx="14"/>
          </p:nvPr>
        </p:nvSpPr>
        <p:spPr>
          <a:xfrm>
            <a:off x="11807992" y="6581497"/>
            <a:ext cx="252000" cy="153888"/>
          </a:xfrm>
        </p:spPr>
        <p:txBody>
          <a:bodyPr/>
          <a:lstStyle/>
          <a:p>
            <a:pPr>
              <a:defRPr/>
            </a:pPr>
            <a:fld id="{E90C1E0A-682D-40DC-B1EA-26C007FDC330}" type="slidenum">
              <a:rPr lang="en-GB" smtClean="0"/>
              <a:pPr>
                <a:defRPr/>
              </a:pPr>
              <a:t>‹#›</a:t>
            </a:fld>
            <a:endParaRPr lang="en-GB" dirty="0"/>
          </a:p>
        </p:txBody>
      </p:sp>
      <p:sp>
        <p:nvSpPr>
          <p:cNvPr id="6" name="Date Placeholder 5" hidden="1"/>
          <p:cNvSpPr>
            <a:spLocks noGrp="1"/>
          </p:cNvSpPr>
          <p:nvPr>
            <p:ph type="dt" sz="half" idx="12"/>
          </p:nvPr>
        </p:nvSpPr>
        <p:spPr/>
        <p:txBody>
          <a:bodyPr/>
          <a:lstStyle/>
          <a:p>
            <a:fld id="{78417F83-4CBA-48F2-BAD0-783AE3701E32}" type="datetimeFigureOut">
              <a:rPr lang="en-GB" smtClean="0"/>
              <a:pPr/>
              <a:t>25/09/2024</a:t>
            </a:fld>
            <a:r>
              <a:rPr lang="en-GB" dirty="0"/>
              <a:t>26/09/2023</a:t>
            </a:r>
          </a:p>
        </p:txBody>
      </p:sp>
      <p:sp>
        <p:nvSpPr>
          <p:cNvPr id="7" name="Footer Placeholder 6" hidden="1"/>
          <p:cNvSpPr>
            <a:spLocks noGrp="1"/>
          </p:cNvSpPr>
          <p:nvPr>
            <p:ph type="ftr" sz="quarter" idx="13"/>
          </p:nvPr>
        </p:nvSpPr>
        <p:spPr/>
        <p:txBody>
          <a:bodyPr/>
          <a:lstStyle/>
          <a:p>
            <a:endParaRPr lang="en-GB" dirty="0"/>
          </a:p>
        </p:txBody>
      </p:sp>
    </p:spTree>
    <p:extLst>
      <p:ext uri="{BB962C8B-B14F-4D97-AF65-F5344CB8AC3E}">
        <p14:creationId xmlns:p14="http://schemas.microsoft.com/office/powerpoint/2010/main" val="15349476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9" name="Hvid baggrund"/>
          <p:cNvSpPr/>
          <p:nvPr userDrawn="1"/>
        </p:nvSpPr>
        <p:spPr bwMode="auto">
          <a:xfrm>
            <a:off x="0" y="0"/>
            <a:ext cx="12188825" cy="5897563"/>
          </a:xfrm>
          <a:prstGeom prst="rect">
            <a:avLst/>
          </a:prstGeom>
          <a:solidFill>
            <a:schemeClr val="bg1"/>
          </a:solidFill>
          <a:ln w="1778"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GB" sz="1600" b="0" i="0" u="none" strike="noStrike" cap="none" normalizeH="0" baseline="0" dirty="0" err="1">
              <a:ln>
                <a:noFill/>
              </a:ln>
              <a:solidFill>
                <a:schemeClr val="bg1"/>
              </a:solidFill>
              <a:effectLst/>
              <a:latin typeface="AU Passata" pitchFamily="34" charset="0"/>
            </a:endParaRPr>
          </a:p>
        </p:txBody>
      </p:sp>
      <p:sp>
        <p:nvSpPr>
          <p:cNvPr id="10" name="Slide Number Placeholder 9"/>
          <p:cNvSpPr>
            <a:spLocks noGrp="1"/>
          </p:cNvSpPr>
          <p:nvPr>
            <p:ph type="sldNum" sz="quarter" idx="15"/>
          </p:nvPr>
        </p:nvSpPr>
        <p:spPr>
          <a:xfrm>
            <a:off x="11807992" y="6581497"/>
            <a:ext cx="252000" cy="153888"/>
          </a:xfrm>
        </p:spPr>
        <p:txBody>
          <a:bodyPr/>
          <a:lstStyle/>
          <a:p>
            <a:pPr>
              <a:defRPr/>
            </a:pPr>
            <a:fld id="{E90C1E0A-682D-40DC-B1EA-26C007FDC330}" type="slidenum">
              <a:rPr lang="en-GB" smtClean="0"/>
              <a:pPr>
                <a:defRPr/>
              </a:pPr>
              <a:t>‹#›</a:t>
            </a:fld>
            <a:endParaRPr lang="en-GB" dirty="0"/>
          </a:p>
        </p:txBody>
      </p:sp>
      <p:sp>
        <p:nvSpPr>
          <p:cNvPr id="6" name="Date Placeholder 5" hidden="1"/>
          <p:cNvSpPr>
            <a:spLocks noGrp="1"/>
          </p:cNvSpPr>
          <p:nvPr>
            <p:ph type="dt" sz="half" idx="13"/>
          </p:nvPr>
        </p:nvSpPr>
        <p:spPr/>
        <p:txBody>
          <a:bodyPr/>
          <a:lstStyle/>
          <a:p>
            <a:fld id="{78417F83-4CBA-48F2-BAD0-783AE3701E32}" type="datetimeFigureOut">
              <a:rPr lang="en-GB" smtClean="0"/>
              <a:pPr/>
              <a:t>25/09/2024</a:t>
            </a:fld>
            <a:r>
              <a:rPr lang="en-GB" dirty="0"/>
              <a:t>26/09/2023</a:t>
            </a:r>
          </a:p>
        </p:txBody>
      </p:sp>
      <p:sp>
        <p:nvSpPr>
          <p:cNvPr id="8" name="Footer Placeholder 7" hidden="1"/>
          <p:cNvSpPr>
            <a:spLocks noGrp="1"/>
          </p:cNvSpPr>
          <p:nvPr>
            <p:ph type="ftr" sz="quarter" idx="14"/>
          </p:nvPr>
        </p:nvSpPr>
        <p:spPr/>
        <p:txBody>
          <a:bodyPr/>
          <a:lstStyle/>
          <a:p>
            <a:endParaRPr lang="en-GB" dirty="0"/>
          </a:p>
        </p:txBody>
      </p:sp>
      <p:sp>
        <p:nvSpPr>
          <p:cNvPr id="11" name="Text Placeholder 61"/>
          <p:cNvSpPr>
            <a:spLocks noGrp="1"/>
          </p:cNvSpPr>
          <p:nvPr>
            <p:ph type="body" sz="quarter" idx="16" hasCustomPrompt="1"/>
          </p:nvPr>
        </p:nvSpPr>
        <p:spPr>
          <a:xfrm>
            <a:off x="1845940" y="1412776"/>
            <a:ext cx="8496944" cy="3744416"/>
          </a:xfrm>
        </p:spPr>
        <p:txBody>
          <a:bodyPr/>
          <a:lstStyle>
            <a:lvl1pPr marL="432000" indent="-432000" algn="ctr">
              <a:lnSpc>
                <a:spcPct val="107000"/>
              </a:lnSpc>
              <a:buSzPct val="250000"/>
              <a:buFontTx/>
              <a:buBlip>
                <a:blip r:embed="rId2"/>
              </a:buBlip>
              <a:defRPr sz="2800">
                <a:latin typeface="Georgia" panose="02040502050405020303" pitchFamily="18" charset="0"/>
              </a:defRPr>
            </a:lvl1pPr>
            <a:lvl2pPr marL="216000" indent="-216000" algn="ctr">
              <a:lnSpc>
                <a:spcPct val="99000"/>
              </a:lnSpc>
              <a:buFont typeface="Arial" panose="020B0604020202020204" pitchFamily="34" charset="0"/>
              <a:buChar char="-"/>
              <a:defRPr sz="2000" cap="all" baseline="0">
                <a:latin typeface="Georgia" panose="02040502050405020303" pitchFamily="18" charset="0"/>
              </a:defRPr>
            </a:lvl2pPr>
            <a:lvl3pPr algn="ctr">
              <a:buFontTx/>
              <a:buNone/>
              <a:defRPr/>
            </a:lvl3pPr>
          </a:lstStyle>
          <a:p>
            <a:pPr lvl="0"/>
            <a:r>
              <a:rPr lang="en-GB" dirty="0"/>
              <a:t>Click to add Quote text, for next level ENTER and TAB</a:t>
            </a:r>
            <a:endParaRPr lang="en-GB"/>
          </a:p>
          <a:p>
            <a:pPr lvl="1"/>
            <a:r>
              <a:rPr lang="en-GB" dirty="0"/>
              <a:t>Second level</a:t>
            </a:r>
            <a:endParaRPr lang="en-GB"/>
          </a:p>
          <a:p>
            <a:pPr lvl="2"/>
            <a:endParaRPr lang="en-GB" dirty="0"/>
          </a:p>
        </p:txBody>
      </p:sp>
    </p:spTree>
    <p:extLst>
      <p:ext uri="{BB962C8B-B14F-4D97-AF65-F5344CB8AC3E}">
        <p14:creationId xmlns:p14="http://schemas.microsoft.com/office/powerpoint/2010/main" val="17961400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el and Quote slide">
    <p:spTree>
      <p:nvGrpSpPr>
        <p:cNvPr id="1" name=""/>
        <p:cNvGrpSpPr/>
        <p:nvPr/>
      </p:nvGrpSpPr>
      <p:grpSpPr>
        <a:xfrm>
          <a:off x="0" y="0"/>
          <a:ext cx="0" cy="0"/>
          <a:chOff x="0" y="0"/>
          <a:chExt cx="0" cy="0"/>
        </a:xfrm>
      </p:grpSpPr>
      <p:sp>
        <p:nvSpPr>
          <p:cNvPr id="8" name="Hvid baggrund"/>
          <p:cNvSpPr/>
          <p:nvPr userDrawn="1"/>
        </p:nvSpPr>
        <p:spPr bwMode="auto">
          <a:xfrm>
            <a:off x="0" y="0"/>
            <a:ext cx="12188825" cy="5897563"/>
          </a:xfrm>
          <a:prstGeom prst="rect">
            <a:avLst/>
          </a:prstGeom>
          <a:solidFill>
            <a:schemeClr val="bg1"/>
          </a:solidFill>
          <a:ln w="1778"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GB" sz="1600" b="0" i="0" u="none" strike="noStrike" cap="none" normalizeH="0" baseline="0" dirty="0" err="1">
              <a:ln>
                <a:noFill/>
              </a:ln>
              <a:solidFill>
                <a:schemeClr val="bg1"/>
              </a:solidFill>
              <a:effectLst/>
              <a:latin typeface="AU Passata" pitchFamily="34" charset="0"/>
            </a:endParaRPr>
          </a:p>
        </p:txBody>
      </p:sp>
      <p:sp>
        <p:nvSpPr>
          <p:cNvPr id="5" name="Title 1"/>
          <p:cNvSpPr>
            <a:spLocks noGrp="1"/>
          </p:cNvSpPr>
          <p:nvPr>
            <p:ph type="title"/>
          </p:nvPr>
        </p:nvSpPr>
        <p:spPr>
          <a:xfrm>
            <a:off x="315913" y="230400"/>
            <a:ext cx="11563200" cy="752400"/>
          </a:xfrm>
        </p:spPr>
        <p:txBody>
          <a:bodyPr anchor="t" anchorCtr="0"/>
          <a:lstStyle/>
          <a:p>
            <a:r>
              <a:rPr lang="en-GB" dirty="0"/>
              <a:t>Click to edit Master title style</a:t>
            </a:r>
            <a:endParaRPr lang="en-GB"/>
          </a:p>
        </p:txBody>
      </p:sp>
      <p:sp>
        <p:nvSpPr>
          <p:cNvPr id="7" name="Text Placeholder 2"/>
          <p:cNvSpPr>
            <a:spLocks noGrp="1"/>
          </p:cNvSpPr>
          <p:nvPr>
            <p:ph type="body" sz="quarter" idx="11" hasCustomPrompt="1"/>
          </p:nvPr>
        </p:nvSpPr>
        <p:spPr>
          <a:xfrm>
            <a:off x="2998068" y="1853461"/>
            <a:ext cx="6264696" cy="2725288"/>
          </a:xfrm>
        </p:spPr>
        <p:txBody>
          <a:bodyPr/>
          <a:lstStyle>
            <a:lvl1pPr marL="432000" indent="-432000" algn="ctr">
              <a:lnSpc>
                <a:spcPct val="107000"/>
              </a:lnSpc>
              <a:buSzPct val="250000"/>
              <a:buFontTx/>
              <a:buBlip>
                <a:blip r:embed="rId2"/>
              </a:buBlip>
              <a:defRPr sz="2800">
                <a:latin typeface="Georgia" panose="02040502050405020303" pitchFamily="18" charset="0"/>
              </a:defRPr>
            </a:lvl1pPr>
            <a:lvl2pPr marL="216000" indent="-216000" algn="ctr">
              <a:lnSpc>
                <a:spcPct val="99000"/>
              </a:lnSpc>
              <a:buFont typeface="Arial" panose="020B0604020202020204" pitchFamily="34" charset="0"/>
              <a:buChar char="-"/>
              <a:defRPr sz="2000" cap="all" baseline="0">
                <a:latin typeface="Georgia" panose="02040502050405020303" pitchFamily="18" charset="0"/>
              </a:defRPr>
            </a:lvl2pPr>
            <a:lvl3pPr marL="576000" indent="0">
              <a:buNone/>
              <a:defRPr/>
            </a:lvl3pPr>
          </a:lstStyle>
          <a:p>
            <a:pPr lvl="0"/>
            <a:r>
              <a:rPr lang="en-GB" dirty="0"/>
              <a:t>Click to add Quote text, for next level ENTER and TAB</a:t>
            </a:r>
            <a:endParaRPr lang="en-GB"/>
          </a:p>
          <a:p>
            <a:pPr lvl="1"/>
            <a:r>
              <a:rPr lang="en-GB" dirty="0"/>
              <a:t>Second level</a:t>
            </a:r>
            <a:endParaRPr lang="en-GB"/>
          </a:p>
        </p:txBody>
      </p:sp>
      <p:sp>
        <p:nvSpPr>
          <p:cNvPr id="11" name="Slide Number Placeholder 10"/>
          <p:cNvSpPr>
            <a:spLocks noGrp="1"/>
          </p:cNvSpPr>
          <p:nvPr>
            <p:ph type="sldNum" sz="quarter" idx="15"/>
          </p:nvPr>
        </p:nvSpPr>
        <p:spPr>
          <a:xfrm>
            <a:off x="11807992" y="6581497"/>
            <a:ext cx="252000" cy="153888"/>
          </a:xfrm>
        </p:spPr>
        <p:txBody>
          <a:bodyPr/>
          <a:lstStyle/>
          <a:p>
            <a:pPr>
              <a:defRPr/>
            </a:pPr>
            <a:fld id="{E90C1E0A-682D-40DC-B1EA-26C007FDC330}" type="slidenum">
              <a:rPr lang="en-GB" smtClean="0"/>
              <a:pPr>
                <a:defRPr/>
              </a:pPr>
              <a:t>‹#›</a:t>
            </a:fld>
            <a:endParaRPr lang="en-GB" dirty="0"/>
          </a:p>
        </p:txBody>
      </p:sp>
      <p:sp>
        <p:nvSpPr>
          <p:cNvPr id="6" name="Date Placeholder 5" hidden="1"/>
          <p:cNvSpPr>
            <a:spLocks noGrp="1"/>
          </p:cNvSpPr>
          <p:nvPr>
            <p:ph type="dt" sz="half" idx="13"/>
          </p:nvPr>
        </p:nvSpPr>
        <p:spPr/>
        <p:txBody>
          <a:bodyPr/>
          <a:lstStyle/>
          <a:p>
            <a:fld id="{78417F83-4CBA-48F2-BAD0-783AE3701E32}" type="datetimeFigureOut">
              <a:rPr lang="en-GB" smtClean="0"/>
              <a:pPr/>
              <a:t>25/09/2024</a:t>
            </a:fld>
            <a:r>
              <a:rPr lang="en-GB" dirty="0"/>
              <a:t>26/09/2023</a:t>
            </a:r>
          </a:p>
        </p:txBody>
      </p:sp>
      <p:sp>
        <p:nvSpPr>
          <p:cNvPr id="10" name="Footer Placeholder 9" hidden="1"/>
          <p:cNvSpPr>
            <a:spLocks noGrp="1"/>
          </p:cNvSpPr>
          <p:nvPr>
            <p:ph type="ftr" sz="quarter" idx="14"/>
          </p:nvPr>
        </p:nvSpPr>
        <p:spPr/>
        <p:txBody>
          <a:bodyPr/>
          <a:lstStyle/>
          <a:p>
            <a:endParaRPr lang="en-GB" dirty="0"/>
          </a:p>
        </p:txBody>
      </p:sp>
    </p:spTree>
    <p:extLst>
      <p:ext uri="{BB962C8B-B14F-4D97-AF65-F5344CB8AC3E}">
        <p14:creationId xmlns:p14="http://schemas.microsoft.com/office/powerpoint/2010/main" val="14951546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Full slide content">
    <p:spTree>
      <p:nvGrpSpPr>
        <p:cNvPr id="1" name=""/>
        <p:cNvGrpSpPr/>
        <p:nvPr/>
      </p:nvGrpSpPr>
      <p:grpSpPr>
        <a:xfrm>
          <a:off x="0" y="0"/>
          <a:ext cx="0" cy="0"/>
          <a:chOff x="0" y="0"/>
          <a:chExt cx="0" cy="0"/>
        </a:xfrm>
      </p:grpSpPr>
      <p:sp>
        <p:nvSpPr>
          <p:cNvPr id="5" name="Content Placeholder 1"/>
          <p:cNvSpPr>
            <a:spLocks noGrp="1"/>
          </p:cNvSpPr>
          <p:nvPr>
            <p:ph sz="quarter" idx="12"/>
          </p:nvPr>
        </p:nvSpPr>
        <p:spPr>
          <a:xfrm>
            <a:off x="328613" y="328612"/>
            <a:ext cx="11550650" cy="6213475"/>
          </a:xfrm>
        </p:spPr>
        <p:txBody>
          <a:bodyPr/>
          <a:lstStyle/>
          <a:p>
            <a:pPr lvl="0"/>
            <a:r>
              <a:rPr lang="en-GB" dirty="0"/>
              <a:t>Click to edit Master text styles</a:t>
            </a:r>
            <a:endParaRPr lang="en-GB"/>
          </a:p>
          <a:p>
            <a:pPr lvl="1"/>
            <a:r>
              <a:rPr lang="en-GB" dirty="0"/>
              <a:t>Second level</a:t>
            </a:r>
            <a:endParaRPr lang="en-GB"/>
          </a:p>
          <a:p>
            <a:pPr lvl="2"/>
            <a:r>
              <a:rPr lang="en-GB" dirty="0"/>
              <a:t>Third level</a:t>
            </a:r>
            <a:endParaRPr lang="en-GB"/>
          </a:p>
          <a:p>
            <a:pPr lvl="3"/>
            <a:r>
              <a:rPr lang="en-GB" dirty="0"/>
              <a:t>Fourth level</a:t>
            </a:r>
            <a:endParaRPr lang="en-GB"/>
          </a:p>
          <a:p>
            <a:pPr lvl="4"/>
            <a:r>
              <a:rPr lang="en-GB" dirty="0"/>
              <a:t>Fifth level</a:t>
            </a:r>
            <a:endParaRPr lang="en-GB"/>
          </a:p>
        </p:txBody>
      </p:sp>
      <p:sp>
        <p:nvSpPr>
          <p:cNvPr id="8" name="Slide Number Placeholder 7"/>
          <p:cNvSpPr>
            <a:spLocks noGrp="1"/>
          </p:cNvSpPr>
          <p:nvPr>
            <p:ph type="sldNum" sz="quarter" idx="15"/>
          </p:nvPr>
        </p:nvSpPr>
        <p:spPr>
          <a:xfrm>
            <a:off x="11807992" y="6581497"/>
            <a:ext cx="252000" cy="153888"/>
          </a:xfrm>
        </p:spPr>
        <p:txBody>
          <a:bodyPr/>
          <a:lstStyle/>
          <a:p>
            <a:pPr>
              <a:defRPr/>
            </a:pPr>
            <a:fld id="{E90C1E0A-682D-40DC-B1EA-26C007FDC330}" type="slidenum">
              <a:rPr lang="en-GB" smtClean="0"/>
              <a:pPr>
                <a:defRPr/>
              </a:pPr>
              <a:t>‹#›</a:t>
            </a:fld>
            <a:endParaRPr lang="en-GB" dirty="0"/>
          </a:p>
        </p:txBody>
      </p:sp>
      <p:sp>
        <p:nvSpPr>
          <p:cNvPr id="6" name="Date Placeholder 5" hidden="1"/>
          <p:cNvSpPr>
            <a:spLocks noGrp="1"/>
          </p:cNvSpPr>
          <p:nvPr>
            <p:ph type="dt" sz="half" idx="13"/>
          </p:nvPr>
        </p:nvSpPr>
        <p:spPr/>
        <p:txBody>
          <a:bodyPr/>
          <a:lstStyle/>
          <a:p>
            <a:fld id="{78417F83-4CBA-48F2-BAD0-783AE3701E32}" type="datetimeFigureOut">
              <a:rPr lang="en-GB" smtClean="0"/>
              <a:pPr/>
              <a:t>25/09/2024</a:t>
            </a:fld>
            <a:r>
              <a:rPr lang="en-GB" dirty="0"/>
              <a:t>26/09/2023</a:t>
            </a:r>
          </a:p>
        </p:txBody>
      </p:sp>
      <p:sp>
        <p:nvSpPr>
          <p:cNvPr id="7" name="Footer Placeholder 6" hidden="1"/>
          <p:cNvSpPr>
            <a:spLocks noGrp="1"/>
          </p:cNvSpPr>
          <p:nvPr>
            <p:ph type="ftr" sz="quarter" idx="14"/>
          </p:nvPr>
        </p:nvSpPr>
        <p:spPr/>
        <p:txBody>
          <a:bodyPr/>
          <a:lstStyle/>
          <a:p>
            <a:endParaRPr lang="en-GB" dirty="0"/>
          </a:p>
        </p:txBody>
      </p:sp>
    </p:spTree>
    <p:extLst>
      <p:ext uri="{BB962C8B-B14F-4D97-AF65-F5344CB8AC3E}">
        <p14:creationId xmlns:p14="http://schemas.microsoft.com/office/powerpoint/2010/main" val="781562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Kun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Click to edit Master title style</a:t>
            </a:r>
            <a:endParaRPr lang="en-GB"/>
          </a:p>
        </p:txBody>
      </p:sp>
      <p:sp>
        <p:nvSpPr>
          <p:cNvPr id="6" name="TextBox 5"/>
          <p:cNvSpPr txBox="1"/>
          <p:nvPr userDrawn="1"/>
        </p:nvSpPr>
        <p:spPr>
          <a:xfrm>
            <a:off x="-2160355" y="1022476"/>
            <a:ext cx="2012649" cy="473425"/>
          </a:xfrm>
          <a:prstGeom prst="rect">
            <a:avLst/>
          </a:prstGeom>
          <a:noFill/>
        </p:spPr>
        <p:txBody>
          <a:bodyPr wrap="square" lIns="0" tIns="0" rIns="0" bIns="0" rtlCol="0">
            <a:noAutofit/>
          </a:bodyPr>
          <a:lstStyle/>
          <a:p>
            <a:pPr algn="r">
              <a:lnSpc>
                <a:spcPct val="100000"/>
              </a:lnSpc>
            </a:pPr>
            <a:r>
              <a:rPr lang="en-GB" sz="1000" noProof="1">
                <a:solidFill>
                  <a:schemeClr val="tx1">
                    <a:lumMod val="75000"/>
                    <a:lumOff val="25000"/>
                  </a:schemeClr>
                </a:solidFill>
              </a:rPr>
              <a:t>Ændr 2. linje i overskriften </a:t>
            </a:r>
            <a:br>
              <a:rPr lang="en-GB" sz="1000" noProof="1">
                <a:solidFill>
                  <a:schemeClr val="tx1">
                    <a:lumMod val="75000"/>
                    <a:lumOff val="25000"/>
                  </a:schemeClr>
                </a:solidFill>
              </a:rPr>
            </a:br>
            <a:r>
              <a:rPr lang="en-GB" sz="1000" noProof="1">
                <a:solidFill>
                  <a:schemeClr val="tx1">
                    <a:lumMod val="75000"/>
                    <a:lumOff val="25000"/>
                  </a:schemeClr>
                </a:solidFill>
              </a:rPr>
              <a:t>til AU Passata Light</a:t>
            </a:r>
            <a:endParaRPr lang="en-GB" sz="4799" dirty="0"/>
          </a:p>
        </p:txBody>
      </p:sp>
      <p:sp>
        <p:nvSpPr>
          <p:cNvPr id="9" name="Slide Number Placeholder 8"/>
          <p:cNvSpPr>
            <a:spLocks noGrp="1"/>
          </p:cNvSpPr>
          <p:nvPr>
            <p:ph type="sldNum" sz="quarter" idx="12"/>
          </p:nvPr>
        </p:nvSpPr>
        <p:spPr>
          <a:xfrm>
            <a:off x="11807992" y="6581497"/>
            <a:ext cx="252000" cy="153888"/>
          </a:xfrm>
        </p:spPr>
        <p:txBody>
          <a:bodyPr/>
          <a:lstStyle/>
          <a:p>
            <a:pPr>
              <a:defRPr/>
            </a:pPr>
            <a:fld id="{E90C1E0A-682D-40DC-B1EA-26C007FDC330}" type="slidenum">
              <a:rPr lang="en-GB" smtClean="0"/>
              <a:pPr>
                <a:defRPr/>
              </a:pPr>
              <a:t>‹#›</a:t>
            </a:fld>
            <a:endParaRPr lang="en-GB" dirty="0"/>
          </a:p>
        </p:txBody>
      </p:sp>
      <p:sp>
        <p:nvSpPr>
          <p:cNvPr id="7" name="Date Placeholder 6" hidden="1"/>
          <p:cNvSpPr>
            <a:spLocks noGrp="1"/>
          </p:cNvSpPr>
          <p:nvPr>
            <p:ph type="dt" sz="half" idx="10"/>
          </p:nvPr>
        </p:nvSpPr>
        <p:spPr/>
        <p:txBody>
          <a:bodyPr/>
          <a:lstStyle/>
          <a:p>
            <a:fld id="{78417F83-4CBA-48F2-BAD0-783AE3701E32}" type="datetimeFigureOut">
              <a:rPr lang="en-GB" smtClean="0"/>
              <a:pPr/>
              <a:t>25/09/2024</a:t>
            </a:fld>
            <a:r>
              <a:rPr lang="en-GB" dirty="0"/>
              <a:t>26/09/2023</a:t>
            </a:r>
          </a:p>
        </p:txBody>
      </p:sp>
      <p:sp>
        <p:nvSpPr>
          <p:cNvPr id="8" name="Footer Placeholder 7" hidden="1"/>
          <p:cNvSpPr>
            <a:spLocks noGrp="1"/>
          </p:cNvSpPr>
          <p:nvPr>
            <p:ph type="ftr" sz="quarter" idx="11"/>
          </p:nvPr>
        </p:nvSpPr>
        <p:spPr/>
        <p:txBody>
          <a:bodyPr/>
          <a:lstStyle/>
          <a:p>
            <a:endParaRPr lang="en-GB"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Tomt">
    <p:spTree>
      <p:nvGrpSpPr>
        <p:cNvPr id="1" name=""/>
        <p:cNvGrpSpPr/>
        <p:nvPr/>
      </p:nvGrpSpPr>
      <p:grpSpPr>
        <a:xfrm>
          <a:off x="0" y="0"/>
          <a:ext cx="0" cy="0"/>
          <a:chOff x="0" y="0"/>
          <a:chExt cx="0" cy="0"/>
        </a:xfrm>
      </p:grpSpPr>
      <p:sp>
        <p:nvSpPr>
          <p:cNvPr id="3" name="Rectangle 2"/>
          <p:cNvSpPr/>
          <p:nvPr userDrawn="1"/>
        </p:nvSpPr>
        <p:spPr bwMode="auto">
          <a:xfrm>
            <a:off x="765820" y="1340768"/>
            <a:ext cx="1224136" cy="504056"/>
          </a:xfrm>
          <a:prstGeom prst="rect">
            <a:avLst/>
          </a:prstGeom>
          <a:solidFill>
            <a:schemeClr val="bg1"/>
          </a:solidFill>
          <a:ln w="1778"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GB" sz="1600" b="0" i="0" u="none" strike="noStrike" cap="none" normalizeH="0" baseline="0" dirty="0" err="1">
              <a:ln>
                <a:noFill/>
              </a:ln>
              <a:solidFill>
                <a:schemeClr val="bg1"/>
              </a:solidFill>
              <a:effectLst/>
              <a:latin typeface="AU Passata" pitchFamily="34" charset="0"/>
            </a:endParaRPr>
          </a:p>
        </p:txBody>
      </p:sp>
      <p:sp>
        <p:nvSpPr>
          <p:cNvPr id="5" name="Slide Number Placeholder 4"/>
          <p:cNvSpPr>
            <a:spLocks noGrp="1"/>
          </p:cNvSpPr>
          <p:nvPr>
            <p:ph type="sldNum" sz="quarter" idx="12"/>
          </p:nvPr>
        </p:nvSpPr>
        <p:spPr>
          <a:xfrm>
            <a:off x="11807992" y="6581497"/>
            <a:ext cx="252000" cy="153888"/>
          </a:xfrm>
        </p:spPr>
        <p:txBody>
          <a:bodyPr/>
          <a:lstStyle/>
          <a:p>
            <a:pPr>
              <a:defRPr/>
            </a:pPr>
            <a:fld id="{E90C1E0A-682D-40DC-B1EA-26C007FDC330}" type="slidenum">
              <a:rPr lang="en-GB" smtClean="0"/>
              <a:pPr>
                <a:defRPr/>
              </a:pPr>
              <a:t>‹#›</a:t>
            </a:fld>
            <a:endParaRPr lang="en-GB" dirty="0"/>
          </a:p>
        </p:txBody>
      </p:sp>
      <p:sp>
        <p:nvSpPr>
          <p:cNvPr id="2" name="Date Placeholder 1" hidden="1"/>
          <p:cNvSpPr>
            <a:spLocks noGrp="1"/>
          </p:cNvSpPr>
          <p:nvPr>
            <p:ph type="dt" sz="half" idx="10"/>
          </p:nvPr>
        </p:nvSpPr>
        <p:spPr/>
        <p:txBody>
          <a:bodyPr/>
          <a:lstStyle/>
          <a:p>
            <a:fld id="{78417F83-4CBA-48F2-BAD0-783AE3701E32}" type="datetimeFigureOut">
              <a:rPr lang="en-GB" smtClean="0"/>
              <a:pPr/>
              <a:t>25/09/2024</a:t>
            </a:fld>
            <a:r>
              <a:rPr lang="en-GB" dirty="0"/>
              <a:t>26/09/2023</a:t>
            </a:r>
          </a:p>
        </p:txBody>
      </p:sp>
      <p:sp>
        <p:nvSpPr>
          <p:cNvPr id="4" name="Footer Placeholder 3" hidden="1"/>
          <p:cNvSpPr>
            <a:spLocks noGrp="1"/>
          </p:cNvSpPr>
          <p:nvPr>
            <p:ph type="ftr" sz="quarter" idx="11"/>
          </p:nvPr>
        </p:nvSpPr>
        <p:spPr/>
        <p:txBody>
          <a:bodyPr/>
          <a:lstStyle/>
          <a:p>
            <a:endParaRPr lang="en-GB"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End slide Logo">
    <p:bg>
      <p:bgPr>
        <a:solidFill>
          <a:schemeClr val="bg1"/>
        </a:solidFill>
        <a:effectLst/>
      </p:bgPr>
    </p:bg>
    <p:spTree>
      <p:nvGrpSpPr>
        <p:cNvPr id="1" name=""/>
        <p:cNvGrpSpPr/>
        <p:nvPr/>
      </p:nvGrpSpPr>
      <p:grpSpPr>
        <a:xfrm>
          <a:off x="0" y="0"/>
          <a:ext cx="0" cy="0"/>
          <a:chOff x="0" y="0"/>
          <a:chExt cx="0" cy="0"/>
        </a:xfrm>
      </p:grpSpPr>
      <p:sp>
        <p:nvSpPr>
          <p:cNvPr id="8" name="Farvet baggrund"/>
          <p:cNvSpPr/>
          <p:nvPr userDrawn="1"/>
        </p:nvSpPr>
        <p:spPr>
          <a:xfrm>
            <a:off x="0" y="0"/>
            <a:ext cx="12188825"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4799" dirty="0"/>
          </a:p>
        </p:txBody>
      </p:sp>
      <p:pic>
        <p:nvPicPr>
          <p:cNvPr id="6" name="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828776" y="2163364"/>
            <a:ext cx="2531272" cy="2531272"/>
          </a:xfrm>
          <a:prstGeom prst="rect">
            <a:avLst/>
          </a:prstGeom>
        </p:spPr>
      </p:pic>
      <p:sp>
        <p:nvSpPr>
          <p:cNvPr id="5" name="Date Placeholder 4" hidden="1"/>
          <p:cNvSpPr>
            <a:spLocks noGrp="1"/>
          </p:cNvSpPr>
          <p:nvPr>
            <p:ph type="dt" sz="half" idx="10"/>
          </p:nvPr>
        </p:nvSpPr>
        <p:spPr/>
        <p:txBody>
          <a:bodyPr/>
          <a:lstStyle/>
          <a:p>
            <a:fld id="{78417F83-4CBA-48F2-BAD0-783AE3701E32}" type="datetimeFigureOut">
              <a:rPr lang="en-GB" smtClean="0"/>
              <a:pPr/>
              <a:t>25/09/2024</a:t>
            </a:fld>
            <a:r>
              <a:rPr lang="en-GB" dirty="0"/>
              <a:t>26/09/2023</a:t>
            </a:r>
          </a:p>
        </p:txBody>
      </p:sp>
      <p:sp>
        <p:nvSpPr>
          <p:cNvPr id="7" name="Footer Placeholder 6" hidden="1"/>
          <p:cNvSpPr>
            <a:spLocks noGrp="1"/>
          </p:cNvSpPr>
          <p:nvPr>
            <p:ph type="ftr" sz="quarter" idx="11"/>
          </p:nvPr>
        </p:nvSpPr>
        <p:spPr/>
        <p:txBody>
          <a:bodyPr/>
          <a:lstStyle/>
          <a:p>
            <a:endParaRPr lang="en-GB" dirty="0"/>
          </a:p>
        </p:txBody>
      </p:sp>
      <p:sp>
        <p:nvSpPr>
          <p:cNvPr id="9" name="Slide Number Placeholder 8" hidden="1"/>
          <p:cNvSpPr>
            <a:spLocks noGrp="1"/>
          </p:cNvSpPr>
          <p:nvPr>
            <p:ph type="sldNum" sz="quarter" idx="12"/>
          </p:nvPr>
        </p:nvSpPr>
        <p:spPr>
          <a:xfrm>
            <a:off x="0" y="7020000"/>
            <a:ext cx="0" cy="461665"/>
          </a:xfrm>
        </p:spPr>
        <p:txBody>
          <a:bodyPr/>
          <a:lstStyle>
            <a:lvl1pPr>
              <a:defRPr sz="100">
                <a:noFill/>
              </a:defRPr>
            </a:lvl1pPr>
          </a:lstStyle>
          <a:p>
            <a:pPr>
              <a:defRPr/>
            </a:pPr>
            <a:fld id="{E90C1E0A-682D-40DC-B1EA-26C007FDC330}" type="slidenum">
              <a:rPr lang="en-GB" smtClean="0"/>
              <a:pPr>
                <a:defRPr/>
              </a:pPr>
              <a:t>‹#›</a:t>
            </a:fld>
            <a:endParaRPr lang="en-GB" dirty="0"/>
          </a:p>
        </p:txBody>
      </p:sp>
    </p:spTree>
    <p:extLst>
      <p:ext uri="{BB962C8B-B14F-4D97-AF65-F5344CB8AC3E}">
        <p14:creationId xmlns:p14="http://schemas.microsoft.com/office/powerpoint/2010/main" val="379744069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End slide">
    <p:bg>
      <p:bgPr>
        <a:solidFill>
          <a:schemeClr val="bg1"/>
        </a:solidFill>
        <a:effectLst/>
      </p:bgPr>
    </p:bg>
    <p:spTree>
      <p:nvGrpSpPr>
        <p:cNvPr id="1" name=""/>
        <p:cNvGrpSpPr/>
        <p:nvPr/>
      </p:nvGrpSpPr>
      <p:grpSpPr>
        <a:xfrm>
          <a:off x="0" y="0"/>
          <a:ext cx="0" cy="0"/>
          <a:chOff x="0" y="0"/>
          <a:chExt cx="0" cy="0"/>
        </a:xfrm>
      </p:grpSpPr>
      <p:sp>
        <p:nvSpPr>
          <p:cNvPr id="16" name="Farvet baggrund"/>
          <p:cNvSpPr/>
          <p:nvPr userDrawn="1"/>
        </p:nvSpPr>
        <p:spPr>
          <a:xfrm>
            <a:off x="0" y="0"/>
            <a:ext cx="12188825"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4799" dirty="0"/>
          </a:p>
        </p:txBody>
      </p:sp>
      <p:sp>
        <p:nvSpPr>
          <p:cNvPr id="34" name="Pladsholder til tekst 2"/>
          <p:cNvSpPr txBox="1">
            <a:spLocks/>
          </p:cNvSpPr>
          <p:nvPr userDrawn="1"/>
        </p:nvSpPr>
        <p:spPr>
          <a:xfrm>
            <a:off x="1090914" y="2098689"/>
            <a:ext cx="12745416" cy="1329861"/>
          </a:xfrm>
          <a:prstGeom prst="rect">
            <a:avLst/>
          </a:prstGeom>
        </p:spPr>
        <p:txBody>
          <a:bodyPr wrap="square" lIns="0" tIns="0" rIns="0" bIns="21600">
            <a:spAutoFit/>
          </a:bodyPr>
          <a:lstStyle>
            <a:lvl1pPr marL="0" indent="0" algn="l" rtl="0" eaLnBrk="1" fontAlgn="base" hangingPunct="1">
              <a:lnSpc>
                <a:spcPct val="95000"/>
              </a:lnSpc>
              <a:spcBef>
                <a:spcPts val="600"/>
              </a:spcBef>
              <a:spcAft>
                <a:spcPct val="0"/>
              </a:spcAft>
              <a:buClr>
                <a:schemeClr val="accent3"/>
              </a:buClr>
              <a:buSzPct val="75000"/>
              <a:buFont typeface="Wingdings 3" pitchFamily="18" charset="2"/>
              <a:buNone/>
              <a:defRPr sz="2200">
                <a:solidFill>
                  <a:schemeClr val="bg1"/>
                </a:solidFill>
                <a:latin typeface="AU Peto" panose="040C0B07020602020301" pitchFamily="82" charset="0"/>
                <a:ea typeface="AU Peto" panose="040C0B07020602020301" pitchFamily="82" charset="0"/>
                <a:cs typeface="+mn-cs"/>
              </a:defRPr>
            </a:lvl1pPr>
            <a:lvl2pPr marL="324000" indent="-324000" algn="l" rtl="0" eaLnBrk="1" fontAlgn="base" hangingPunct="1">
              <a:lnSpc>
                <a:spcPct val="95000"/>
              </a:lnSpc>
              <a:spcBef>
                <a:spcPts val="600"/>
              </a:spcBef>
              <a:spcAft>
                <a:spcPct val="0"/>
              </a:spcAft>
              <a:buClr>
                <a:schemeClr val="accent3"/>
              </a:buClr>
              <a:buSzPct val="75000"/>
              <a:buFont typeface="Wingdings 3" pitchFamily="18" charset="2"/>
              <a:buChar char="u"/>
              <a:defRPr sz="1600">
                <a:solidFill>
                  <a:srgbClr val="000000"/>
                </a:solidFill>
                <a:latin typeface="+mn-lt"/>
              </a:defRPr>
            </a:lvl2pPr>
            <a:lvl3pPr marL="324000" indent="-324000" algn="l" rtl="0" eaLnBrk="1" fontAlgn="base" hangingPunct="1">
              <a:lnSpc>
                <a:spcPct val="95000"/>
              </a:lnSpc>
              <a:spcBef>
                <a:spcPts val="600"/>
              </a:spcBef>
              <a:spcAft>
                <a:spcPct val="0"/>
              </a:spcAft>
              <a:buClr>
                <a:schemeClr val="accent3"/>
              </a:buClr>
              <a:buSzPct val="75000"/>
              <a:buFont typeface="Wingdings 3" pitchFamily="18" charset="2"/>
              <a:buChar char="u"/>
              <a:defRPr sz="1600">
                <a:solidFill>
                  <a:srgbClr val="000000"/>
                </a:solidFill>
                <a:latin typeface="+mn-lt"/>
              </a:defRPr>
            </a:lvl3pPr>
            <a:lvl4pPr marL="324000" indent="-324000" algn="l" rtl="0" eaLnBrk="1" fontAlgn="base" hangingPunct="1">
              <a:lnSpc>
                <a:spcPct val="95000"/>
              </a:lnSpc>
              <a:spcBef>
                <a:spcPts val="600"/>
              </a:spcBef>
              <a:spcAft>
                <a:spcPct val="0"/>
              </a:spcAft>
              <a:buClr>
                <a:schemeClr val="accent3"/>
              </a:buClr>
              <a:buSzPct val="75000"/>
              <a:buFont typeface="Wingdings 3" pitchFamily="18" charset="2"/>
              <a:buChar char="u"/>
              <a:defRPr sz="1600">
                <a:solidFill>
                  <a:srgbClr val="000000"/>
                </a:solidFill>
                <a:latin typeface="+mn-lt"/>
              </a:defRPr>
            </a:lvl4pPr>
            <a:lvl5pPr marL="324000" indent="-324000" algn="l" rtl="0" eaLnBrk="1" fontAlgn="base" hangingPunct="1">
              <a:lnSpc>
                <a:spcPct val="95000"/>
              </a:lnSpc>
              <a:spcBef>
                <a:spcPts val="600"/>
              </a:spcBef>
              <a:spcAft>
                <a:spcPct val="0"/>
              </a:spcAft>
              <a:buClr>
                <a:schemeClr val="accent3"/>
              </a:buClr>
              <a:buSzPct val="75000"/>
              <a:buFont typeface="Wingdings 3" pitchFamily="18" charset="2"/>
              <a:buChar char="u"/>
              <a:defRPr sz="1600">
                <a:solidFill>
                  <a:srgbClr val="000000"/>
                </a:solidFill>
                <a:latin typeface="+mn-lt"/>
              </a:defRPr>
            </a:lvl5pPr>
            <a:lvl6pPr marL="1352550" indent="-176213" algn="l" rtl="0" eaLnBrk="1" fontAlgn="base" hangingPunct="1">
              <a:lnSpc>
                <a:spcPct val="99000"/>
              </a:lnSpc>
              <a:spcBef>
                <a:spcPct val="20000"/>
              </a:spcBef>
              <a:spcAft>
                <a:spcPct val="0"/>
              </a:spcAft>
              <a:buFont typeface="AU Passata" pitchFamily="34" charset="0"/>
              <a:buChar char="›"/>
              <a:defRPr sz="1600">
                <a:solidFill>
                  <a:schemeClr val="bg2"/>
                </a:solidFill>
                <a:latin typeface="+mn-lt"/>
              </a:defRPr>
            </a:lvl6pPr>
            <a:lvl7pPr marL="1809750" indent="-176213" algn="l" rtl="0" eaLnBrk="1" fontAlgn="base" hangingPunct="1">
              <a:lnSpc>
                <a:spcPct val="99000"/>
              </a:lnSpc>
              <a:spcBef>
                <a:spcPct val="20000"/>
              </a:spcBef>
              <a:spcAft>
                <a:spcPct val="0"/>
              </a:spcAft>
              <a:buFont typeface="AU Passata" pitchFamily="34" charset="0"/>
              <a:buChar char="›"/>
              <a:defRPr sz="1600">
                <a:solidFill>
                  <a:schemeClr val="bg2"/>
                </a:solidFill>
                <a:latin typeface="+mn-lt"/>
              </a:defRPr>
            </a:lvl7pPr>
            <a:lvl8pPr marL="2266950" indent="-176213" algn="l" rtl="0" eaLnBrk="1" fontAlgn="base" hangingPunct="1">
              <a:lnSpc>
                <a:spcPct val="99000"/>
              </a:lnSpc>
              <a:spcBef>
                <a:spcPct val="20000"/>
              </a:spcBef>
              <a:spcAft>
                <a:spcPct val="0"/>
              </a:spcAft>
              <a:buFont typeface="AU Passata" pitchFamily="34" charset="0"/>
              <a:buChar char="›"/>
              <a:defRPr sz="1600">
                <a:solidFill>
                  <a:schemeClr val="bg2"/>
                </a:solidFill>
                <a:latin typeface="+mn-lt"/>
              </a:defRPr>
            </a:lvl8pPr>
            <a:lvl9pPr marL="2724150" indent="-176213" algn="l" rtl="0" eaLnBrk="1" fontAlgn="base" hangingPunct="1">
              <a:lnSpc>
                <a:spcPct val="99000"/>
              </a:lnSpc>
              <a:spcBef>
                <a:spcPct val="20000"/>
              </a:spcBef>
              <a:spcAft>
                <a:spcPct val="0"/>
              </a:spcAft>
              <a:buFont typeface="AU Passata" pitchFamily="34" charset="0"/>
              <a:buChar char="›"/>
              <a:defRPr sz="1600">
                <a:solidFill>
                  <a:schemeClr val="bg2"/>
                </a:solidFill>
                <a:latin typeface="+mn-lt"/>
              </a:defRPr>
            </a:lvl9pPr>
          </a:lstStyle>
          <a:p>
            <a:pPr>
              <a:lnSpc>
                <a:spcPct val="85000"/>
              </a:lnSpc>
            </a:pPr>
            <a:r>
              <a:rPr lang="en-GB" sz="10000" kern="0" dirty="0">
                <a:solidFill>
                  <a:schemeClr val="accent6"/>
                </a:solidFill>
                <a:latin typeface="AU Peto" panose="040C0B07020602020301" pitchFamily="82" charset="0"/>
              </a:rPr>
              <a:t>Aarhus</a:t>
            </a:r>
            <a:endParaRPr lang="en-GB"/>
          </a:p>
        </p:txBody>
      </p:sp>
      <p:sp>
        <p:nvSpPr>
          <p:cNvPr id="6" name="Pladsholder til tekst 2"/>
          <p:cNvSpPr txBox="1">
            <a:spLocks/>
          </p:cNvSpPr>
          <p:nvPr userDrawn="1"/>
        </p:nvSpPr>
        <p:spPr>
          <a:xfrm>
            <a:off x="7439540" y="2093600"/>
            <a:ext cx="4356484" cy="1329861"/>
          </a:xfrm>
          <a:prstGeom prst="rect">
            <a:avLst/>
          </a:prstGeom>
        </p:spPr>
        <p:txBody>
          <a:bodyPr wrap="square" lIns="0" tIns="0" rIns="0" bIns="21600">
            <a:spAutoFit/>
          </a:bodyPr>
          <a:lstStyle>
            <a:lvl1pPr marL="0" indent="0" algn="l" rtl="0" eaLnBrk="1" fontAlgn="base" hangingPunct="1">
              <a:lnSpc>
                <a:spcPct val="95000"/>
              </a:lnSpc>
              <a:spcBef>
                <a:spcPts val="600"/>
              </a:spcBef>
              <a:spcAft>
                <a:spcPct val="0"/>
              </a:spcAft>
              <a:buClr>
                <a:schemeClr val="accent3"/>
              </a:buClr>
              <a:buSzPct val="75000"/>
              <a:buFont typeface="Wingdings 3" pitchFamily="18" charset="2"/>
              <a:buNone/>
              <a:defRPr sz="2200">
                <a:solidFill>
                  <a:schemeClr val="bg1"/>
                </a:solidFill>
                <a:latin typeface="AU Peto" panose="040C0B07020602020301" pitchFamily="82" charset="0"/>
                <a:ea typeface="AU Peto" panose="040C0B07020602020301" pitchFamily="82" charset="0"/>
                <a:cs typeface="+mn-cs"/>
              </a:defRPr>
            </a:lvl1pPr>
            <a:lvl2pPr marL="324000" indent="-324000" algn="l" rtl="0" eaLnBrk="1" fontAlgn="base" hangingPunct="1">
              <a:lnSpc>
                <a:spcPct val="95000"/>
              </a:lnSpc>
              <a:spcBef>
                <a:spcPts val="600"/>
              </a:spcBef>
              <a:spcAft>
                <a:spcPct val="0"/>
              </a:spcAft>
              <a:buClr>
                <a:schemeClr val="accent3"/>
              </a:buClr>
              <a:buSzPct val="75000"/>
              <a:buFont typeface="Wingdings 3" pitchFamily="18" charset="2"/>
              <a:buChar char="u"/>
              <a:defRPr sz="1600">
                <a:solidFill>
                  <a:srgbClr val="000000"/>
                </a:solidFill>
                <a:latin typeface="+mn-lt"/>
              </a:defRPr>
            </a:lvl2pPr>
            <a:lvl3pPr marL="324000" indent="-324000" algn="l" rtl="0" eaLnBrk="1" fontAlgn="base" hangingPunct="1">
              <a:lnSpc>
                <a:spcPct val="95000"/>
              </a:lnSpc>
              <a:spcBef>
                <a:spcPts val="600"/>
              </a:spcBef>
              <a:spcAft>
                <a:spcPct val="0"/>
              </a:spcAft>
              <a:buClr>
                <a:schemeClr val="accent3"/>
              </a:buClr>
              <a:buSzPct val="75000"/>
              <a:buFont typeface="Wingdings 3" pitchFamily="18" charset="2"/>
              <a:buChar char="u"/>
              <a:defRPr sz="1600">
                <a:solidFill>
                  <a:srgbClr val="000000"/>
                </a:solidFill>
                <a:latin typeface="+mn-lt"/>
              </a:defRPr>
            </a:lvl3pPr>
            <a:lvl4pPr marL="324000" indent="-324000" algn="l" rtl="0" eaLnBrk="1" fontAlgn="base" hangingPunct="1">
              <a:lnSpc>
                <a:spcPct val="95000"/>
              </a:lnSpc>
              <a:spcBef>
                <a:spcPts val="600"/>
              </a:spcBef>
              <a:spcAft>
                <a:spcPct val="0"/>
              </a:spcAft>
              <a:buClr>
                <a:schemeClr val="accent3"/>
              </a:buClr>
              <a:buSzPct val="75000"/>
              <a:buFont typeface="Wingdings 3" pitchFamily="18" charset="2"/>
              <a:buChar char="u"/>
              <a:defRPr sz="1600">
                <a:solidFill>
                  <a:srgbClr val="000000"/>
                </a:solidFill>
                <a:latin typeface="+mn-lt"/>
              </a:defRPr>
            </a:lvl4pPr>
            <a:lvl5pPr marL="324000" indent="-324000" algn="l" rtl="0" eaLnBrk="1" fontAlgn="base" hangingPunct="1">
              <a:lnSpc>
                <a:spcPct val="95000"/>
              </a:lnSpc>
              <a:spcBef>
                <a:spcPts val="600"/>
              </a:spcBef>
              <a:spcAft>
                <a:spcPct val="0"/>
              </a:spcAft>
              <a:buClr>
                <a:schemeClr val="accent3"/>
              </a:buClr>
              <a:buSzPct val="75000"/>
              <a:buFont typeface="Wingdings 3" pitchFamily="18" charset="2"/>
              <a:buChar char="u"/>
              <a:defRPr sz="1600">
                <a:solidFill>
                  <a:srgbClr val="000000"/>
                </a:solidFill>
                <a:latin typeface="+mn-lt"/>
              </a:defRPr>
            </a:lvl5pPr>
            <a:lvl6pPr marL="1352550" indent="-176213" algn="l" rtl="0" eaLnBrk="1" fontAlgn="base" hangingPunct="1">
              <a:lnSpc>
                <a:spcPct val="99000"/>
              </a:lnSpc>
              <a:spcBef>
                <a:spcPct val="20000"/>
              </a:spcBef>
              <a:spcAft>
                <a:spcPct val="0"/>
              </a:spcAft>
              <a:buFont typeface="AU Passata" pitchFamily="34" charset="0"/>
              <a:buChar char="›"/>
              <a:defRPr sz="1600">
                <a:solidFill>
                  <a:schemeClr val="bg2"/>
                </a:solidFill>
                <a:latin typeface="+mn-lt"/>
              </a:defRPr>
            </a:lvl6pPr>
            <a:lvl7pPr marL="1809750" indent="-176213" algn="l" rtl="0" eaLnBrk="1" fontAlgn="base" hangingPunct="1">
              <a:lnSpc>
                <a:spcPct val="99000"/>
              </a:lnSpc>
              <a:spcBef>
                <a:spcPct val="20000"/>
              </a:spcBef>
              <a:spcAft>
                <a:spcPct val="0"/>
              </a:spcAft>
              <a:buFont typeface="AU Passata" pitchFamily="34" charset="0"/>
              <a:buChar char="›"/>
              <a:defRPr sz="1600">
                <a:solidFill>
                  <a:schemeClr val="bg2"/>
                </a:solidFill>
                <a:latin typeface="+mn-lt"/>
              </a:defRPr>
            </a:lvl7pPr>
            <a:lvl8pPr marL="2266950" indent="-176213" algn="l" rtl="0" eaLnBrk="1" fontAlgn="base" hangingPunct="1">
              <a:lnSpc>
                <a:spcPct val="99000"/>
              </a:lnSpc>
              <a:spcBef>
                <a:spcPct val="20000"/>
              </a:spcBef>
              <a:spcAft>
                <a:spcPct val="0"/>
              </a:spcAft>
              <a:buFont typeface="AU Passata" pitchFamily="34" charset="0"/>
              <a:buChar char="›"/>
              <a:defRPr sz="1600">
                <a:solidFill>
                  <a:schemeClr val="bg2"/>
                </a:solidFill>
                <a:latin typeface="+mn-lt"/>
              </a:defRPr>
            </a:lvl8pPr>
            <a:lvl9pPr marL="2724150" indent="-176213" algn="l" rtl="0" eaLnBrk="1" fontAlgn="base" hangingPunct="1">
              <a:lnSpc>
                <a:spcPct val="99000"/>
              </a:lnSpc>
              <a:spcBef>
                <a:spcPct val="20000"/>
              </a:spcBef>
              <a:spcAft>
                <a:spcPct val="0"/>
              </a:spcAft>
              <a:buFont typeface="AU Passata" pitchFamily="34" charset="0"/>
              <a:buChar char="›"/>
              <a:defRPr sz="1600">
                <a:solidFill>
                  <a:schemeClr val="bg2"/>
                </a:solidFill>
                <a:latin typeface="+mn-lt"/>
              </a:defRPr>
            </a:lvl9pPr>
          </a:lstStyle>
          <a:p>
            <a:pPr>
              <a:lnSpc>
                <a:spcPct val="85000"/>
              </a:lnSpc>
            </a:pPr>
            <a:r>
              <a:rPr lang="en-GB" sz="10000" kern="0" dirty="0" err="1">
                <a:solidFill>
                  <a:schemeClr val="bg1"/>
                </a:solidFill>
                <a:latin typeface="AU Peto" panose="040C0B07020602020301" pitchFamily="82" charset="0"/>
              </a:rPr>
              <a:t>uni</a:t>
            </a:r>
            <a:endParaRPr lang="en-GB" sz="10000" kern="0" dirty="0">
              <a:solidFill>
                <a:schemeClr val="bg1"/>
              </a:solidFill>
              <a:latin typeface="AU Peto" panose="040C0B07020602020301" pitchFamily="82" charset="0"/>
            </a:endParaRPr>
          </a:p>
        </p:txBody>
      </p:sp>
      <p:sp>
        <p:nvSpPr>
          <p:cNvPr id="7" name="Pladsholder til tekst 2"/>
          <p:cNvSpPr txBox="1">
            <a:spLocks/>
          </p:cNvSpPr>
          <p:nvPr userDrawn="1"/>
        </p:nvSpPr>
        <p:spPr>
          <a:xfrm>
            <a:off x="1881492" y="3428550"/>
            <a:ext cx="9289032" cy="1329861"/>
          </a:xfrm>
          <a:prstGeom prst="rect">
            <a:avLst/>
          </a:prstGeom>
        </p:spPr>
        <p:txBody>
          <a:bodyPr wrap="square" lIns="0" tIns="0" rIns="0" bIns="21600">
            <a:spAutoFit/>
          </a:bodyPr>
          <a:lstStyle>
            <a:lvl1pPr marL="0" indent="0" algn="l" rtl="0" eaLnBrk="1" fontAlgn="base" hangingPunct="1">
              <a:lnSpc>
                <a:spcPct val="95000"/>
              </a:lnSpc>
              <a:spcBef>
                <a:spcPts val="600"/>
              </a:spcBef>
              <a:spcAft>
                <a:spcPct val="0"/>
              </a:spcAft>
              <a:buClr>
                <a:schemeClr val="accent3"/>
              </a:buClr>
              <a:buSzPct val="75000"/>
              <a:buFont typeface="Wingdings 3" pitchFamily="18" charset="2"/>
              <a:buNone/>
              <a:defRPr sz="2200">
                <a:solidFill>
                  <a:schemeClr val="bg1"/>
                </a:solidFill>
                <a:latin typeface="AU Peto" panose="040C0B07020602020301" pitchFamily="82" charset="0"/>
                <a:ea typeface="AU Peto" panose="040C0B07020602020301" pitchFamily="82" charset="0"/>
                <a:cs typeface="+mn-cs"/>
              </a:defRPr>
            </a:lvl1pPr>
            <a:lvl2pPr marL="324000" indent="-324000" algn="l" rtl="0" eaLnBrk="1" fontAlgn="base" hangingPunct="1">
              <a:lnSpc>
                <a:spcPct val="95000"/>
              </a:lnSpc>
              <a:spcBef>
                <a:spcPts val="600"/>
              </a:spcBef>
              <a:spcAft>
                <a:spcPct val="0"/>
              </a:spcAft>
              <a:buClr>
                <a:schemeClr val="accent3"/>
              </a:buClr>
              <a:buSzPct val="75000"/>
              <a:buFont typeface="Wingdings 3" pitchFamily="18" charset="2"/>
              <a:buChar char="u"/>
              <a:defRPr sz="1600">
                <a:solidFill>
                  <a:srgbClr val="000000"/>
                </a:solidFill>
                <a:latin typeface="+mn-lt"/>
              </a:defRPr>
            </a:lvl2pPr>
            <a:lvl3pPr marL="324000" indent="-324000" algn="l" rtl="0" eaLnBrk="1" fontAlgn="base" hangingPunct="1">
              <a:lnSpc>
                <a:spcPct val="95000"/>
              </a:lnSpc>
              <a:spcBef>
                <a:spcPts val="600"/>
              </a:spcBef>
              <a:spcAft>
                <a:spcPct val="0"/>
              </a:spcAft>
              <a:buClr>
                <a:schemeClr val="accent3"/>
              </a:buClr>
              <a:buSzPct val="75000"/>
              <a:buFont typeface="Wingdings 3" pitchFamily="18" charset="2"/>
              <a:buChar char="u"/>
              <a:defRPr sz="1600">
                <a:solidFill>
                  <a:srgbClr val="000000"/>
                </a:solidFill>
                <a:latin typeface="+mn-lt"/>
              </a:defRPr>
            </a:lvl3pPr>
            <a:lvl4pPr marL="324000" indent="-324000" algn="l" rtl="0" eaLnBrk="1" fontAlgn="base" hangingPunct="1">
              <a:lnSpc>
                <a:spcPct val="95000"/>
              </a:lnSpc>
              <a:spcBef>
                <a:spcPts val="600"/>
              </a:spcBef>
              <a:spcAft>
                <a:spcPct val="0"/>
              </a:spcAft>
              <a:buClr>
                <a:schemeClr val="accent3"/>
              </a:buClr>
              <a:buSzPct val="75000"/>
              <a:buFont typeface="Wingdings 3" pitchFamily="18" charset="2"/>
              <a:buChar char="u"/>
              <a:defRPr sz="1600">
                <a:solidFill>
                  <a:srgbClr val="000000"/>
                </a:solidFill>
                <a:latin typeface="+mn-lt"/>
              </a:defRPr>
            </a:lvl4pPr>
            <a:lvl5pPr marL="324000" indent="-324000" algn="l" rtl="0" eaLnBrk="1" fontAlgn="base" hangingPunct="1">
              <a:lnSpc>
                <a:spcPct val="95000"/>
              </a:lnSpc>
              <a:spcBef>
                <a:spcPts val="600"/>
              </a:spcBef>
              <a:spcAft>
                <a:spcPct val="0"/>
              </a:spcAft>
              <a:buClr>
                <a:schemeClr val="accent3"/>
              </a:buClr>
              <a:buSzPct val="75000"/>
              <a:buFont typeface="Wingdings 3" pitchFamily="18" charset="2"/>
              <a:buChar char="u"/>
              <a:defRPr sz="1600">
                <a:solidFill>
                  <a:srgbClr val="000000"/>
                </a:solidFill>
                <a:latin typeface="+mn-lt"/>
              </a:defRPr>
            </a:lvl5pPr>
            <a:lvl6pPr marL="1352550" indent="-176213" algn="l" rtl="0" eaLnBrk="1" fontAlgn="base" hangingPunct="1">
              <a:lnSpc>
                <a:spcPct val="99000"/>
              </a:lnSpc>
              <a:spcBef>
                <a:spcPct val="20000"/>
              </a:spcBef>
              <a:spcAft>
                <a:spcPct val="0"/>
              </a:spcAft>
              <a:buFont typeface="AU Passata" pitchFamily="34" charset="0"/>
              <a:buChar char="›"/>
              <a:defRPr sz="1600">
                <a:solidFill>
                  <a:schemeClr val="bg2"/>
                </a:solidFill>
                <a:latin typeface="+mn-lt"/>
              </a:defRPr>
            </a:lvl6pPr>
            <a:lvl7pPr marL="1809750" indent="-176213" algn="l" rtl="0" eaLnBrk="1" fontAlgn="base" hangingPunct="1">
              <a:lnSpc>
                <a:spcPct val="99000"/>
              </a:lnSpc>
              <a:spcBef>
                <a:spcPct val="20000"/>
              </a:spcBef>
              <a:spcAft>
                <a:spcPct val="0"/>
              </a:spcAft>
              <a:buFont typeface="AU Passata" pitchFamily="34" charset="0"/>
              <a:buChar char="›"/>
              <a:defRPr sz="1600">
                <a:solidFill>
                  <a:schemeClr val="bg2"/>
                </a:solidFill>
                <a:latin typeface="+mn-lt"/>
              </a:defRPr>
            </a:lvl7pPr>
            <a:lvl8pPr marL="2266950" indent="-176213" algn="l" rtl="0" eaLnBrk="1" fontAlgn="base" hangingPunct="1">
              <a:lnSpc>
                <a:spcPct val="99000"/>
              </a:lnSpc>
              <a:spcBef>
                <a:spcPct val="20000"/>
              </a:spcBef>
              <a:spcAft>
                <a:spcPct val="0"/>
              </a:spcAft>
              <a:buFont typeface="AU Passata" pitchFamily="34" charset="0"/>
              <a:buChar char="›"/>
              <a:defRPr sz="1600">
                <a:solidFill>
                  <a:schemeClr val="bg2"/>
                </a:solidFill>
                <a:latin typeface="+mn-lt"/>
              </a:defRPr>
            </a:lvl8pPr>
            <a:lvl9pPr marL="2724150" indent="-176213" algn="l" rtl="0" eaLnBrk="1" fontAlgn="base" hangingPunct="1">
              <a:lnSpc>
                <a:spcPct val="99000"/>
              </a:lnSpc>
              <a:spcBef>
                <a:spcPct val="20000"/>
              </a:spcBef>
              <a:spcAft>
                <a:spcPct val="0"/>
              </a:spcAft>
              <a:buFont typeface="AU Passata" pitchFamily="34" charset="0"/>
              <a:buChar char="›"/>
              <a:defRPr sz="1600">
                <a:solidFill>
                  <a:schemeClr val="bg2"/>
                </a:solidFill>
                <a:latin typeface="+mn-lt"/>
              </a:defRPr>
            </a:lvl9pPr>
          </a:lstStyle>
          <a:p>
            <a:pPr algn="ctr">
              <a:lnSpc>
                <a:spcPct val="85000"/>
              </a:lnSpc>
            </a:pPr>
            <a:r>
              <a:rPr lang="en-GB" sz="10000" kern="0" dirty="0" err="1">
                <a:solidFill>
                  <a:schemeClr val="bg1"/>
                </a:solidFill>
                <a:latin typeface="AU Peto" panose="040C0B07020602020301" pitchFamily="82" charset="0"/>
              </a:rPr>
              <a:t>versiet</a:t>
            </a:r>
            <a:endParaRPr lang="en-GB" sz="10000" dirty="0">
              <a:solidFill>
                <a:schemeClr val="bg1"/>
              </a:solidFill>
              <a:latin typeface="AU Peto" panose="040C0B07020602020301" pitchFamily="82" charset="0"/>
            </a:endParaRPr>
          </a:p>
        </p:txBody>
      </p:sp>
      <p:sp>
        <p:nvSpPr>
          <p:cNvPr id="8" name="Date Placeholder 4" hidden="1"/>
          <p:cNvSpPr>
            <a:spLocks noGrp="1"/>
          </p:cNvSpPr>
          <p:nvPr>
            <p:ph type="dt" sz="half" idx="10"/>
          </p:nvPr>
        </p:nvSpPr>
        <p:spPr>
          <a:xfrm>
            <a:off x="0" y="7020000"/>
            <a:ext cx="0" cy="0"/>
          </a:xfrm>
        </p:spPr>
        <p:txBody>
          <a:bodyPr/>
          <a:lstStyle/>
          <a:p>
            <a:fld id="{78417F83-4CBA-48F2-BAD0-783AE3701E32}" type="datetimeFigureOut">
              <a:rPr lang="en-GB" smtClean="0"/>
              <a:pPr/>
              <a:t>25/09/2024</a:t>
            </a:fld>
            <a:r>
              <a:rPr lang="en-GB" dirty="0"/>
              <a:t>26/09/2023</a:t>
            </a:r>
          </a:p>
        </p:txBody>
      </p:sp>
      <p:sp>
        <p:nvSpPr>
          <p:cNvPr id="9" name="Footer Placeholder 6" hidden="1"/>
          <p:cNvSpPr>
            <a:spLocks noGrp="1"/>
          </p:cNvSpPr>
          <p:nvPr>
            <p:ph type="ftr" sz="quarter" idx="11"/>
          </p:nvPr>
        </p:nvSpPr>
        <p:spPr>
          <a:xfrm>
            <a:off x="0" y="7020000"/>
            <a:ext cx="0" cy="0"/>
          </a:xfrm>
        </p:spPr>
        <p:txBody>
          <a:bodyPr/>
          <a:lstStyle/>
          <a:p>
            <a:endParaRPr lang="en-GB" dirty="0"/>
          </a:p>
        </p:txBody>
      </p:sp>
      <p:sp>
        <p:nvSpPr>
          <p:cNvPr id="10" name="Slide Number Placeholder 8" hidden="1"/>
          <p:cNvSpPr>
            <a:spLocks noGrp="1"/>
          </p:cNvSpPr>
          <p:nvPr>
            <p:ph type="sldNum" sz="quarter" idx="12"/>
          </p:nvPr>
        </p:nvSpPr>
        <p:spPr>
          <a:xfrm>
            <a:off x="0" y="7020000"/>
            <a:ext cx="0" cy="461665"/>
          </a:xfrm>
        </p:spPr>
        <p:txBody>
          <a:bodyPr/>
          <a:lstStyle>
            <a:lvl1pPr>
              <a:defRPr sz="100">
                <a:noFill/>
              </a:defRPr>
            </a:lvl1pPr>
          </a:lstStyle>
          <a:p>
            <a:pPr>
              <a:defRPr/>
            </a:pPr>
            <a:fld id="{E90C1E0A-682D-40DC-B1EA-26C007FDC330}" type="slidenum">
              <a:rPr lang="en-GB" smtClean="0"/>
              <a:pPr>
                <a:defRPr/>
              </a:pPr>
              <a:t>‹#›</a:t>
            </a:fld>
            <a:endParaRPr lang="en-GB" dirty="0"/>
          </a:p>
        </p:txBody>
      </p:sp>
    </p:spTree>
    <p:extLst>
      <p:ext uri="{BB962C8B-B14F-4D97-AF65-F5344CB8AC3E}">
        <p14:creationId xmlns:p14="http://schemas.microsoft.com/office/powerpoint/2010/main" val="9262406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with text">
    <p:spTree>
      <p:nvGrpSpPr>
        <p:cNvPr id="1" name=""/>
        <p:cNvGrpSpPr/>
        <p:nvPr/>
      </p:nvGrpSpPr>
      <p:grpSpPr>
        <a:xfrm>
          <a:off x="0" y="0"/>
          <a:ext cx="0" cy="0"/>
          <a:chOff x="0" y="0"/>
          <a:chExt cx="0" cy="0"/>
        </a:xfrm>
      </p:grpSpPr>
      <p:sp>
        <p:nvSpPr>
          <p:cNvPr id="21" name="Farvet baggrund"/>
          <p:cNvSpPr/>
          <p:nvPr userDrawn="1"/>
        </p:nvSpPr>
        <p:spPr>
          <a:xfrm>
            <a:off x="0" y="0"/>
            <a:ext cx="12188825"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4799" dirty="0"/>
          </a:p>
        </p:txBody>
      </p:sp>
      <p:sp>
        <p:nvSpPr>
          <p:cNvPr id="19" name="White Top Rectangle"/>
          <p:cNvSpPr>
            <a:spLocks noChangeArrowheads="1"/>
          </p:cNvSpPr>
          <p:nvPr userDrawn="1"/>
        </p:nvSpPr>
        <p:spPr bwMode="auto">
          <a:xfrm>
            <a:off x="985838" y="3443622"/>
            <a:ext cx="648000" cy="46800"/>
          </a:xfrm>
          <a:prstGeom prst="rect">
            <a:avLst/>
          </a:prstGeom>
          <a:solidFill>
            <a:schemeClr val="bg1"/>
          </a:solidFill>
          <a:ln w="9525">
            <a:noFill/>
            <a:miter lim="800000"/>
            <a:headEnd/>
            <a:tailEnd/>
          </a:ln>
          <a:effectLst/>
        </p:spPr>
        <p:txBody>
          <a:bodyPr wrap="none" anchor="ctr"/>
          <a:lstStyle/>
          <a:p>
            <a:pPr>
              <a:defRPr/>
            </a:pPr>
            <a:endParaRPr lang="en-GB" sz="4799" dirty="0"/>
          </a:p>
        </p:txBody>
      </p:sp>
      <p:sp>
        <p:nvSpPr>
          <p:cNvPr id="34819" name="Title 1"/>
          <p:cNvSpPr>
            <a:spLocks noGrp="1" noChangeArrowheads="1"/>
          </p:cNvSpPr>
          <p:nvPr>
            <p:ph type="ctrTitle"/>
          </p:nvPr>
        </p:nvSpPr>
        <p:spPr>
          <a:xfrm>
            <a:off x="981844" y="1520315"/>
            <a:ext cx="9543307" cy="1779553"/>
          </a:xfrm>
        </p:spPr>
        <p:txBody>
          <a:bodyPr wrap="square" anchor="b" anchorCtr="0">
            <a:noAutofit/>
          </a:bodyPr>
          <a:lstStyle>
            <a:lvl1pPr>
              <a:lnSpc>
                <a:spcPct val="90000"/>
              </a:lnSpc>
              <a:defRPr sz="6000" baseline="0">
                <a:solidFill>
                  <a:schemeClr val="bg1"/>
                </a:solidFill>
                <a:latin typeface="AU Passata Light" panose="020B0303030902030804" pitchFamily="34" charset="0"/>
              </a:defRPr>
            </a:lvl1pPr>
          </a:lstStyle>
          <a:p>
            <a:r>
              <a:rPr lang="en-GB" dirty="0"/>
              <a:t>Click to edit Master title style</a:t>
            </a:r>
            <a:endParaRPr lang="en-GB"/>
          </a:p>
        </p:txBody>
      </p:sp>
      <p:sp>
        <p:nvSpPr>
          <p:cNvPr id="4" name="Text Placeholder 3"/>
          <p:cNvSpPr>
            <a:spLocks noGrp="1"/>
          </p:cNvSpPr>
          <p:nvPr>
            <p:ph type="body" sz="quarter" idx="11"/>
          </p:nvPr>
        </p:nvSpPr>
        <p:spPr>
          <a:xfrm>
            <a:off x="985838" y="3715431"/>
            <a:ext cx="7161212" cy="1746085"/>
          </a:xfrm>
        </p:spPr>
        <p:txBody>
          <a:bodyPr/>
          <a:lstStyle>
            <a:lvl1pPr marL="0" indent="0">
              <a:lnSpc>
                <a:spcPct val="101000"/>
              </a:lnSpc>
              <a:buFontTx/>
              <a:buNone/>
              <a:defRPr sz="2700" b="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dirty="0"/>
              <a:t>Click to edit Master text styles</a:t>
            </a:r>
            <a:endParaRPr lang="en-GB"/>
          </a:p>
        </p:txBody>
      </p:sp>
      <p:sp>
        <p:nvSpPr>
          <p:cNvPr id="22" name="TextBox 21"/>
          <p:cNvSpPr txBox="1"/>
          <p:nvPr userDrawn="1"/>
        </p:nvSpPr>
        <p:spPr>
          <a:xfrm>
            <a:off x="-2160355" y="2132856"/>
            <a:ext cx="2012649" cy="738664"/>
          </a:xfrm>
          <a:prstGeom prst="rect">
            <a:avLst/>
          </a:prstGeom>
          <a:noFill/>
        </p:spPr>
        <p:txBody>
          <a:bodyPr wrap="square" lIns="0" tIns="0" rIns="0" bIns="0" rtlCol="0">
            <a:noAutofit/>
          </a:bodyPr>
          <a:lstStyle/>
          <a:p>
            <a:pPr algn="r">
              <a:lnSpc>
                <a:spcPct val="100000"/>
              </a:lnSpc>
            </a:pPr>
            <a:r>
              <a:rPr lang="en-GB" sz="1000" noProof="1">
                <a:solidFill>
                  <a:schemeClr val="tx1">
                    <a:lumMod val="75000"/>
                    <a:lumOff val="25000"/>
                  </a:schemeClr>
                </a:solidFill>
              </a:rPr>
              <a:t>Ændr 2. linje i overskriften </a:t>
            </a:r>
            <a:br>
              <a:rPr lang="en-GB" sz="1000" noProof="1">
                <a:solidFill>
                  <a:schemeClr val="tx1">
                    <a:lumMod val="75000"/>
                    <a:lumOff val="25000"/>
                  </a:schemeClr>
                </a:solidFill>
              </a:rPr>
            </a:br>
            <a:r>
              <a:rPr lang="en-GB" sz="1000" noProof="1">
                <a:solidFill>
                  <a:schemeClr val="tx1">
                    <a:lumMod val="75000"/>
                    <a:lumOff val="25000"/>
                  </a:schemeClr>
                </a:solidFill>
              </a:rPr>
              <a:t>til AU Passata bold</a:t>
            </a:r>
            <a:endParaRPr lang="en-GB" sz="4799" dirty="0"/>
          </a:p>
        </p:txBody>
      </p:sp>
      <p:sp>
        <p:nvSpPr>
          <p:cNvPr id="38" name="OFF_logo2Computed"/>
          <p:cNvSpPr txBox="1">
            <a:spLocks noChangeArrowheads="1"/>
          </p:cNvSpPr>
          <p:nvPr userDrawn="1"/>
        </p:nvSpPr>
        <p:spPr bwMode="auto">
          <a:xfrm>
            <a:off x="972000" y="5997600"/>
            <a:ext cx="2350045" cy="676612"/>
          </a:xfrm>
          <a:prstGeom prst="rect">
            <a:avLst/>
          </a:prstGeom>
          <a:noFill/>
          <a:ln w="1778" algn="ctr">
            <a:noFill/>
            <a:miter lim="800000"/>
            <a:headEnd/>
            <a:tailEnd/>
          </a:ln>
          <a:effectLst/>
        </p:spPr>
        <p:txBody>
          <a:bodyPr wrap="square" lIns="0" tIns="583200" rIns="0" bIns="0">
            <a:spAutoFit/>
          </a:bodyPr>
          <a:lstStyle/>
          <a:p>
            <a:pPr>
              <a:lnSpc>
                <a:spcPct val="95000"/>
              </a:lnSpc>
              <a:defRPr/>
            </a:pPr>
            <a:r>
              <a:rPr lang="en-GB" sz="600" cap="all" spc="40" baseline="0" dirty="0">
                <a:solidFill>
                  <a:schemeClr val="bg1"/>
                </a:solidFill>
                <a:latin typeface="AU Passata Light" pitchFamily="34" charset="0"/>
              </a:rPr>
              <a:t>Department of Molecular Biology and Genetics</a:t>
            </a:r>
          </a:p>
        </p:txBody>
      </p:sp>
      <p:sp>
        <p:nvSpPr>
          <p:cNvPr id="43" name="OFF_logo1Computed"/>
          <p:cNvSpPr/>
          <p:nvPr userDrawn="1"/>
        </p:nvSpPr>
        <p:spPr bwMode="auto">
          <a:xfrm>
            <a:off x="971999" y="5997600"/>
            <a:ext cx="65" cy="451123"/>
          </a:xfrm>
          <a:prstGeom prst="rect">
            <a:avLst/>
          </a:prstGeom>
          <a:noFill/>
          <a:ln w="1778" cap="flat" cmpd="sng" algn="ctr">
            <a:noFill/>
            <a:prstDash val="solid"/>
            <a:round/>
            <a:headEnd type="none" w="med" len="med"/>
            <a:tailEnd type="none" w="med" len="med"/>
          </a:ln>
          <a:effectLst/>
        </p:spPr>
        <p:txBody>
          <a:bodyPr vert="horz" wrap="none" lIns="0" tIns="309600" rIns="0" bIns="0" numCol="1" rtlCol="0" anchor="t" anchorCtr="0" compatLnSpc="1">
            <a:prstTxWarp prst="textNoShape">
              <a:avLst/>
            </a:prstTxWarp>
            <a:spAutoFit/>
          </a:bodyPr>
          <a:lstStyle/>
          <a:p>
            <a:pPr marL="0" marR="0" indent="0" algn="l" defTabSz="914400" rtl="0" eaLnBrk="1" fontAlgn="base" latinLnBrk="0" hangingPunct="1">
              <a:lnSpc>
                <a:spcPct val="90000"/>
              </a:lnSpc>
              <a:spcBef>
                <a:spcPct val="0"/>
              </a:spcBef>
              <a:spcAft>
                <a:spcPct val="0"/>
              </a:spcAft>
              <a:buClrTx/>
              <a:buSzTx/>
              <a:buFont typeface="AU Passata" pitchFamily="34" charset="0"/>
              <a:buNone/>
              <a:tabLst/>
            </a:pPr>
            <a:r>
              <a:rPr kumimoji="0" lang="en-GB" sz="1000" b="0" i="0" u="none" strike="noStrike" cap="all" normalizeH="0" baseline="0" noProof="1">
                <a:ln>
                  <a:noFill/>
                </a:ln>
                <a:solidFill>
                  <a:schemeClr val="bg1"/>
                </a:solidFill>
                <a:effectLst/>
                <a:latin typeface="AU Passata" pitchFamily="34" charset="0"/>
              </a:rPr>
              <a:t>Aarhus
University</a:t>
            </a:r>
          </a:p>
        </p:txBody>
      </p:sp>
      <p:sp>
        <p:nvSpPr>
          <p:cNvPr id="39" name="Date_DateCustomA"/>
          <p:cNvSpPr txBox="1">
            <a:spLocks noChangeArrowheads="1"/>
          </p:cNvSpPr>
          <p:nvPr userDrawn="1"/>
        </p:nvSpPr>
        <p:spPr bwMode="auto">
          <a:xfrm>
            <a:off x="3691333" y="5997600"/>
            <a:ext cx="2271840" cy="582176"/>
          </a:xfrm>
          <a:prstGeom prst="rect">
            <a:avLst/>
          </a:prstGeom>
          <a:noFill/>
          <a:ln w="1778" algn="ctr">
            <a:noFill/>
            <a:miter lim="800000"/>
            <a:headEnd/>
            <a:tailEnd/>
          </a:ln>
          <a:effectLst/>
        </p:spPr>
        <p:txBody>
          <a:bodyPr wrap="square" lIns="0" tIns="475200" rIns="0" bIns="0" anchor="t" anchorCtr="0">
            <a:spAutoFit/>
          </a:bodyPr>
          <a:lstStyle/>
          <a:p>
            <a:pPr algn="r">
              <a:lnSpc>
                <a:spcPct val="95000"/>
              </a:lnSpc>
              <a:defRPr/>
            </a:pPr>
            <a:r>
              <a:rPr lang="en-GB" sz="700" b="0" cap="all" baseline="0" dirty="0">
                <a:solidFill>
                  <a:schemeClr val="bg1"/>
                </a:solidFill>
                <a:latin typeface="+mn-lt"/>
              </a:rPr>
              <a:t>26 September 2023</a:t>
            </a:r>
          </a:p>
        </p:txBody>
      </p:sp>
      <p:sp>
        <p:nvSpPr>
          <p:cNvPr id="41" name="USR_Title"/>
          <p:cNvSpPr txBox="1">
            <a:spLocks noChangeArrowheads="1"/>
          </p:cNvSpPr>
          <p:nvPr userDrawn="1"/>
        </p:nvSpPr>
        <p:spPr bwMode="auto">
          <a:xfrm>
            <a:off x="6240044" y="5997600"/>
            <a:ext cx="2982416" cy="582176"/>
          </a:xfrm>
          <a:prstGeom prst="rect">
            <a:avLst/>
          </a:prstGeom>
          <a:noFill/>
          <a:ln w="1778" algn="ctr">
            <a:noFill/>
            <a:miter lim="800000"/>
            <a:headEnd/>
            <a:tailEnd/>
          </a:ln>
          <a:effectLst/>
        </p:spPr>
        <p:txBody>
          <a:bodyPr lIns="0" tIns="475200" rIns="0" bIns="0" anchor="t" anchorCtr="0">
            <a:spAutoFit/>
          </a:bodyPr>
          <a:lstStyle/>
          <a:p>
            <a:pPr algn="l">
              <a:lnSpc>
                <a:spcPct val="95000"/>
              </a:lnSpc>
              <a:defRPr/>
            </a:pPr>
            <a:r>
              <a:rPr lang="en-GB" sz="700" b="0" cap="all" baseline="0" dirty="0">
                <a:solidFill>
                  <a:schemeClr val="bg1"/>
                </a:solidFill>
                <a:latin typeface="+mn-lt"/>
              </a:rPr>
              <a:t>Ph.D Student</a:t>
            </a:r>
          </a:p>
        </p:txBody>
      </p:sp>
      <p:sp>
        <p:nvSpPr>
          <p:cNvPr id="40" name="FLD_Event"/>
          <p:cNvSpPr txBox="1">
            <a:spLocks noChangeArrowheads="1"/>
          </p:cNvSpPr>
          <p:nvPr userDrawn="1"/>
        </p:nvSpPr>
        <p:spPr bwMode="auto">
          <a:xfrm>
            <a:off x="3691333" y="5997600"/>
            <a:ext cx="2271840" cy="447676"/>
          </a:xfrm>
          <a:prstGeom prst="rect">
            <a:avLst/>
          </a:prstGeom>
          <a:noFill/>
          <a:ln w="1778" algn="ctr">
            <a:noFill/>
            <a:miter lim="800000"/>
            <a:headEnd/>
            <a:tailEnd/>
          </a:ln>
          <a:effectLst/>
        </p:spPr>
        <p:txBody>
          <a:bodyPr wrap="square" lIns="0" tIns="342000" rIns="0" bIns="0" anchor="t" anchorCtr="0">
            <a:spAutoFit/>
          </a:bodyPr>
          <a:lstStyle/>
          <a:p>
            <a:pPr algn="r">
              <a:lnSpc>
                <a:spcPct val="95000"/>
              </a:lnSpc>
              <a:defRPr/>
            </a:pPr>
            <a:r>
              <a:rPr lang="en-GB" sz="700" b="0" cap="all" baseline="0" dirty="0">
                <a:solidFill>
                  <a:schemeClr val="bg1"/>
                </a:solidFill>
                <a:latin typeface="+mn-lt"/>
              </a:rPr>
              <a:t>TA Wednesday</a:t>
            </a:r>
          </a:p>
        </p:txBody>
      </p:sp>
      <p:sp>
        <p:nvSpPr>
          <p:cNvPr id="42" name="USR_Name"/>
          <p:cNvSpPr txBox="1">
            <a:spLocks noChangeArrowheads="1"/>
          </p:cNvSpPr>
          <p:nvPr userDrawn="1"/>
        </p:nvSpPr>
        <p:spPr bwMode="auto">
          <a:xfrm>
            <a:off x="6240044" y="5997600"/>
            <a:ext cx="2982416" cy="444040"/>
          </a:xfrm>
          <a:prstGeom prst="rect">
            <a:avLst/>
          </a:prstGeom>
          <a:noFill/>
          <a:ln w="1778" algn="ctr">
            <a:noFill/>
            <a:miter lim="800000"/>
            <a:headEnd/>
            <a:tailEnd/>
          </a:ln>
          <a:effectLst/>
        </p:spPr>
        <p:txBody>
          <a:bodyPr lIns="0" tIns="342000" rIns="0" bIns="0" anchor="t" anchorCtr="0">
            <a:spAutoFit/>
          </a:bodyPr>
          <a:lstStyle/>
          <a:p>
            <a:pPr algn="l">
              <a:lnSpc>
                <a:spcPct val="95000"/>
              </a:lnSpc>
              <a:defRPr/>
            </a:pPr>
            <a:r>
              <a:rPr lang="en-GB" sz="700" b="0" cap="all" baseline="0" dirty="0">
                <a:solidFill>
                  <a:schemeClr val="bg1"/>
                </a:solidFill>
                <a:latin typeface="+mn-lt"/>
              </a:rPr>
              <a:t>Bjarke Meyer Pedersen</a:t>
            </a:r>
          </a:p>
        </p:txBody>
      </p:sp>
      <p:pic>
        <p:nvPicPr>
          <p:cNvPr id="17" name="Au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02400" y="5997600"/>
            <a:ext cx="557569" cy="558000"/>
          </a:xfrm>
          <a:prstGeom prst="rect">
            <a:avLst/>
          </a:prstGeom>
        </p:spPr>
      </p:pic>
      <p:pic>
        <p:nvPicPr>
          <p:cNvPr id="23" name="Billede stre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073200" y="5997600"/>
            <a:ext cx="71734" cy="557999"/>
          </a:xfrm>
          <a:prstGeom prst="rect">
            <a:avLst/>
          </a:prstGeom>
        </p:spPr>
      </p:pic>
      <p:pic>
        <p:nvPicPr>
          <p:cNvPr id="1435465519" name="SecondaryLogo"/>
          <p:cNvPicPr>
            <a:picLocks noChangeAspect="1"/>
          </p:cNvPicPr>
          <p:nvPr/>
        </p:nvPicPr>
        <p:blipFill>
          <a:blip r:embed="rId4"/>
          <a:stretch>
            <a:fillRect/>
          </a:stretch>
        </p:blipFill>
        <p:spPr>
          <a:xfrm>
            <a:off x="10206000" y="5997600"/>
            <a:ext cx="1658237" cy="558000"/>
          </a:xfrm>
          <a:prstGeom prst="rect">
            <a:avLst/>
          </a:prstGeom>
        </p:spPr>
      </p:pic>
      <p:sp>
        <p:nvSpPr>
          <p:cNvPr id="5" name="Slide Number Placeholder 4"/>
          <p:cNvSpPr>
            <a:spLocks noGrp="1"/>
          </p:cNvSpPr>
          <p:nvPr>
            <p:ph type="sldNum" sz="quarter" idx="14"/>
          </p:nvPr>
        </p:nvSpPr>
        <p:spPr>
          <a:xfrm>
            <a:off x="11807992" y="6581497"/>
            <a:ext cx="252000" cy="153888"/>
          </a:xfrm>
        </p:spPr>
        <p:txBody>
          <a:bodyPr/>
          <a:lstStyle>
            <a:lvl1pPr>
              <a:defRPr>
                <a:solidFill>
                  <a:schemeClr val="bg1"/>
                </a:solidFill>
              </a:defRPr>
            </a:lvl1pPr>
          </a:lstStyle>
          <a:p>
            <a:pPr>
              <a:defRPr/>
            </a:pPr>
            <a:fld id="{E90C1E0A-682D-40DC-B1EA-26C007FDC330}" type="slidenum">
              <a:rPr lang="en-GB" smtClean="0"/>
              <a:pPr>
                <a:defRPr/>
              </a:pPr>
              <a:t>‹#›</a:t>
            </a:fld>
            <a:endParaRPr lang="en-GB" dirty="0"/>
          </a:p>
        </p:txBody>
      </p:sp>
      <p:sp>
        <p:nvSpPr>
          <p:cNvPr id="2" name="Date Placeholder 1" hidden="1"/>
          <p:cNvSpPr>
            <a:spLocks noGrp="1"/>
          </p:cNvSpPr>
          <p:nvPr>
            <p:ph type="dt" sz="half" idx="12"/>
          </p:nvPr>
        </p:nvSpPr>
        <p:spPr/>
        <p:txBody>
          <a:bodyPr/>
          <a:lstStyle/>
          <a:p>
            <a:fld id="{78417F83-4CBA-48F2-BAD0-783AE3701E32}" type="datetimeFigureOut">
              <a:rPr lang="en-GB" smtClean="0"/>
              <a:pPr/>
              <a:t>25/09/2024</a:t>
            </a:fld>
            <a:r>
              <a:rPr lang="en-GB" dirty="0"/>
              <a:t>26/09/2023</a:t>
            </a:r>
          </a:p>
        </p:txBody>
      </p:sp>
      <p:sp>
        <p:nvSpPr>
          <p:cNvPr id="3" name="Footer Placeholder 2" hidden="1"/>
          <p:cNvSpPr>
            <a:spLocks noGrp="1"/>
          </p:cNvSpPr>
          <p:nvPr>
            <p:ph type="ftr" sz="quarter" idx="13"/>
          </p:nvPr>
        </p:nvSpPr>
        <p:spPr/>
        <p:txBody>
          <a:bodyPr/>
          <a:lstStyle/>
          <a:p>
            <a:endParaRPr lang="en-GB" dirty="0"/>
          </a:p>
        </p:txBody>
      </p:sp>
    </p:spTree>
    <p:extLst>
      <p:ext uri="{BB962C8B-B14F-4D97-AF65-F5344CB8AC3E}">
        <p14:creationId xmlns:p14="http://schemas.microsoft.com/office/powerpoint/2010/main" val="112700826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End slide Aarhus Universitet">
    <p:bg>
      <p:bgPr>
        <a:solidFill>
          <a:schemeClr val="bg1"/>
        </a:solidFill>
        <a:effectLst/>
      </p:bgPr>
    </p:bg>
    <p:spTree>
      <p:nvGrpSpPr>
        <p:cNvPr id="1" name=""/>
        <p:cNvGrpSpPr/>
        <p:nvPr/>
      </p:nvGrpSpPr>
      <p:grpSpPr>
        <a:xfrm>
          <a:off x="0" y="0"/>
          <a:ext cx="0" cy="0"/>
          <a:chOff x="0" y="0"/>
          <a:chExt cx="0" cy="0"/>
        </a:xfrm>
      </p:grpSpPr>
      <p:sp>
        <p:nvSpPr>
          <p:cNvPr id="8" name="Farvet baggrund"/>
          <p:cNvSpPr/>
          <p:nvPr userDrawn="1"/>
        </p:nvSpPr>
        <p:spPr>
          <a:xfrm>
            <a:off x="0" y="0"/>
            <a:ext cx="12188825"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4799" dirty="0"/>
          </a:p>
        </p:txBody>
      </p:sp>
      <p:sp>
        <p:nvSpPr>
          <p:cNvPr id="5" name="LAN_AUWBreak"/>
          <p:cNvSpPr/>
          <p:nvPr userDrawn="1"/>
        </p:nvSpPr>
        <p:spPr bwMode="auto">
          <a:xfrm>
            <a:off x="6022613" y="2804400"/>
            <a:ext cx="65" cy="757567"/>
          </a:xfrm>
          <a:prstGeom prst="rect">
            <a:avLst/>
          </a:prstGeom>
          <a:noFill/>
          <a:ln w="1778" cap="flat" cmpd="sng" algn="ctr">
            <a:noFill/>
            <a:prstDash val="solid"/>
            <a:round/>
            <a:headEnd type="none" w="med" len="med"/>
            <a:tailEnd type="none" w="med" len="med"/>
          </a:ln>
          <a:effectLst/>
        </p:spPr>
        <p:txBody>
          <a:bodyPr vert="horz" wrap="none" lIns="0" tIns="183600" rIns="0" bIns="0" numCol="1" rtlCol="0" anchor="t" anchorCtr="0" compatLnSpc="1">
            <a:prstTxWarp prst="textNoShape">
              <a:avLst/>
            </a:prstTxWarp>
            <a:spAutoFit/>
          </a:bodyPr>
          <a:lstStyle/>
          <a:p>
            <a:pPr marL="0" marR="0" indent="0" algn="l" defTabSz="914400" rtl="0" eaLnBrk="1" fontAlgn="base" latinLnBrk="0" hangingPunct="1">
              <a:lnSpc>
                <a:spcPct val="90000"/>
              </a:lnSpc>
              <a:spcBef>
                <a:spcPct val="0"/>
              </a:spcBef>
              <a:spcAft>
                <a:spcPct val="0"/>
              </a:spcAft>
              <a:buClrTx/>
              <a:buSzTx/>
              <a:buFont typeface="AU Passata" pitchFamily="34" charset="0"/>
              <a:buNone/>
              <a:tabLst/>
            </a:pPr>
            <a:r>
              <a:rPr kumimoji="0" lang="en-GB" sz="4000" b="0" i="0" u="none" strike="noStrike" cap="all" normalizeH="0" baseline="0" noProof="1">
                <a:ln>
                  <a:noFill/>
                </a:ln>
                <a:solidFill>
                  <a:schemeClr val="bg1"/>
                </a:solidFill>
                <a:effectLst/>
                <a:latin typeface="AU Passata" pitchFamily="34" charset="0"/>
              </a:rPr>
              <a:t>Aarhus
University</a:t>
            </a:r>
          </a:p>
        </p:txBody>
      </p:sp>
      <p:pic>
        <p:nvPicPr>
          <p:cNvPr id="6" name="Logo white"/>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318268" y="2864711"/>
            <a:ext cx="2228400" cy="1116990"/>
          </a:xfrm>
          <a:prstGeom prst="rect">
            <a:avLst/>
          </a:prstGeom>
        </p:spPr>
      </p:pic>
      <p:sp>
        <p:nvSpPr>
          <p:cNvPr id="7" name="Date Placeholder 4" hidden="1"/>
          <p:cNvSpPr>
            <a:spLocks noGrp="1"/>
          </p:cNvSpPr>
          <p:nvPr>
            <p:ph type="dt" sz="half" idx="10"/>
          </p:nvPr>
        </p:nvSpPr>
        <p:spPr>
          <a:xfrm>
            <a:off x="0" y="7020000"/>
            <a:ext cx="0" cy="0"/>
          </a:xfrm>
        </p:spPr>
        <p:txBody>
          <a:bodyPr/>
          <a:lstStyle/>
          <a:p>
            <a:fld id="{78417F83-4CBA-48F2-BAD0-783AE3701E32}" type="datetimeFigureOut">
              <a:rPr lang="en-GB" smtClean="0"/>
              <a:pPr/>
              <a:t>25/09/2024</a:t>
            </a:fld>
            <a:r>
              <a:rPr lang="en-GB" dirty="0"/>
              <a:t>26/09/2023</a:t>
            </a:r>
          </a:p>
        </p:txBody>
      </p:sp>
      <p:sp>
        <p:nvSpPr>
          <p:cNvPr id="9" name="Footer Placeholder 6" hidden="1"/>
          <p:cNvSpPr>
            <a:spLocks noGrp="1"/>
          </p:cNvSpPr>
          <p:nvPr>
            <p:ph type="ftr" sz="quarter" idx="11"/>
          </p:nvPr>
        </p:nvSpPr>
        <p:spPr>
          <a:xfrm>
            <a:off x="0" y="7020000"/>
            <a:ext cx="0" cy="0"/>
          </a:xfrm>
        </p:spPr>
        <p:txBody>
          <a:bodyPr/>
          <a:lstStyle/>
          <a:p>
            <a:endParaRPr lang="en-GB" dirty="0"/>
          </a:p>
        </p:txBody>
      </p:sp>
      <p:sp>
        <p:nvSpPr>
          <p:cNvPr id="10" name="Slide Number Placeholder 8" hidden="1"/>
          <p:cNvSpPr>
            <a:spLocks noGrp="1"/>
          </p:cNvSpPr>
          <p:nvPr>
            <p:ph type="sldNum" sz="quarter" idx="12"/>
          </p:nvPr>
        </p:nvSpPr>
        <p:spPr>
          <a:xfrm>
            <a:off x="0" y="7020000"/>
            <a:ext cx="0" cy="461665"/>
          </a:xfrm>
        </p:spPr>
        <p:txBody>
          <a:bodyPr/>
          <a:lstStyle>
            <a:lvl1pPr>
              <a:defRPr sz="100">
                <a:noFill/>
              </a:defRPr>
            </a:lvl1pPr>
          </a:lstStyle>
          <a:p>
            <a:pPr>
              <a:defRPr/>
            </a:pPr>
            <a:fld id="{E90C1E0A-682D-40DC-B1EA-26C007FDC330}" type="slidenum">
              <a:rPr lang="en-GB" smtClean="0"/>
              <a:pPr>
                <a:defRPr/>
              </a:pPr>
              <a:t>‹#›</a:t>
            </a:fld>
            <a:endParaRPr lang="en-GB" dirty="0"/>
          </a:p>
        </p:txBody>
      </p:sp>
    </p:spTree>
    <p:extLst>
      <p:ext uri="{BB962C8B-B14F-4D97-AF65-F5344CB8AC3E}">
        <p14:creationId xmlns:p14="http://schemas.microsoft.com/office/powerpoint/2010/main" val="41288966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no picture">
    <p:spTree>
      <p:nvGrpSpPr>
        <p:cNvPr id="1" name=""/>
        <p:cNvGrpSpPr/>
        <p:nvPr/>
      </p:nvGrpSpPr>
      <p:grpSpPr>
        <a:xfrm>
          <a:off x="0" y="0"/>
          <a:ext cx="0" cy="0"/>
          <a:chOff x="0" y="0"/>
          <a:chExt cx="0" cy="0"/>
        </a:xfrm>
      </p:grpSpPr>
      <p:sp>
        <p:nvSpPr>
          <p:cNvPr id="22" name="Farvet baggrund"/>
          <p:cNvSpPr/>
          <p:nvPr userDrawn="1"/>
        </p:nvSpPr>
        <p:spPr>
          <a:xfrm>
            <a:off x="0" y="0"/>
            <a:ext cx="12188825"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4799" dirty="0"/>
          </a:p>
        </p:txBody>
      </p:sp>
      <p:sp>
        <p:nvSpPr>
          <p:cNvPr id="34819" name="Title 1"/>
          <p:cNvSpPr>
            <a:spLocks noGrp="1" noChangeArrowheads="1"/>
          </p:cNvSpPr>
          <p:nvPr>
            <p:ph type="ctrTitle"/>
          </p:nvPr>
        </p:nvSpPr>
        <p:spPr>
          <a:xfrm>
            <a:off x="985838" y="2482343"/>
            <a:ext cx="10220325" cy="1661993"/>
          </a:xfrm>
        </p:spPr>
        <p:txBody>
          <a:bodyPr wrap="square" anchor="ctr" anchorCtr="0">
            <a:spAutoFit/>
          </a:bodyPr>
          <a:lstStyle>
            <a:lvl1pPr>
              <a:lnSpc>
                <a:spcPct val="90000"/>
              </a:lnSpc>
              <a:defRPr sz="6000" baseline="0">
                <a:solidFill>
                  <a:schemeClr val="bg1"/>
                </a:solidFill>
                <a:latin typeface="AU Passata Light" panose="020B0303030902030804" pitchFamily="34" charset="0"/>
              </a:defRPr>
            </a:lvl1pPr>
          </a:lstStyle>
          <a:p>
            <a:r>
              <a:rPr lang="en-GB" dirty="0"/>
              <a:t>Click to edit Master title style</a:t>
            </a:r>
            <a:endParaRPr lang="en-GB"/>
          </a:p>
        </p:txBody>
      </p:sp>
      <p:sp>
        <p:nvSpPr>
          <p:cNvPr id="14" name="TextBox 13"/>
          <p:cNvSpPr txBox="1"/>
          <p:nvPr userDrawn="1"/>
        </p:nvSpPr>
        <p:spPr>
          <a:xfrm>
            <a:off x="-1973598" y="3082506"/>
            <a:ext cx="1825892" cy="307777"/>
          </a:xfrm>
          <a:prstGeom prst="rect">
            <a:avLst/>
          </a:prstGeom>
          <a:noFill/>
        </p:spPr>
        <p:txBody>
          <a:bodyPr wrap="square" lIns="0" tIns="0" rIns="0" bIns="0" rtlCol="0">
            <a:spAutoFit/>
          </a:bodyPr>
          <a:lstStyle/>
          <a:p>
            <a:pPr algn="r">
              <a:lnSpc>
                <a:spcPct val="100000"/>
              </a:lnSpc>
            </a:pPr>
            <a:r>
              <a:rPr lang="en-GB" sz="1000" baseline="0" noProof="1">
                <a:solidFill>
                  <a:schemeClr val="tx1">
                    <a:lumMod val="75000"/>
                    <a:lumOff val="25000"/>
                  </a:schemeClr>
                </a:solidFill>
              </a:rPr>
              <a:t>Ændr 2. linje eller ord til</a:t>
            </a:r>
            <a:endParaRPr lang="en-GB"/>
          </a:p>
          <a:p>
            <a:pPr algn="r">
              <a:lnSpc>
                <a:spcPct val="100000"/>
              </a:lnSpc>
            </a:pPr>
            <a:r>
              <a:rPr lang="en-GB" sz="1000" noProof="1">
                <a:solidFill>
                  <a:schemeClr val="tx1">
                    <a:lumMod val="75000"/>
                    <a:lumOff val="25000"/>
                  </a:schemeClr>
                </a:solidFill>
              </a:rPr>
              <a:t>AU Passata Bold</a:t>
            </a:r>
            <a:endParaRPr lang="en-GB" sz="4799" dirty="0"/>
          </a:p>
        </p:txBody>
      </p:sp>
      <p:sp>
        <p:nvSpPr>
          <p:cNvPr id="25" name="OFF_logo2Computed"/>
          <p:cNvSpPr txBox="1">
            <a:spLocks noChangeArrowheads="1"/>
          </p:cNvSpPr>
          <p:nvPr userDrawn="1"/>
        </p:nvSpPr>
        <p:spPr bwMode="auto">
          <a:xfrm>
            <a:off x="972000" y="5997600"/>
            <a:ext cx="2350045" cy="676612"/>
          </a:xfrm>
          <a:prstGeom prst="rect">
            <a:avLst/>
          </a:prstGeom>
          <a:noFill/>
          <a:ln w="1778" algn="ctr">
            <a:noFill/>
            <a:miter lim="800000"/>
            <a:headEnd/>
            <a:tailEnd/>
          </a:ln>
          <a:effectLst/>
        </p:spPr>
        <p:txBody>
          <a:bodyPr wrap="square" lIns="0" tIns="583200" rIns="0" bIns="0">
            <a:spAutoFit/>
          </a:bodyPr>
          <a:lstStyle/>
          <a:p>
            <a:pPr>
              <a:lnSpc>
                <a:spcPct val="95000"/>
              </a:lnSpc>
              <a:defRPr/>
            </a:pPr>
            <a:r>
              <a:rPr lang="en-GB" sz="600" cap="all" spc="40" baseline="0" dirty="0">
                <a:solidFill>
                  <a:schemeClr val="bg1"/>
                </a:solidFill>
                <a:latin typeface="AU Passata Light" pitchFamily="34" charset="0"/>
              </a:rPr>
              <a:t>Department of Molecular Biology and Genetics</a:t>
            </a:r>
          </a:p>
        </p:txBody>
      </p:sp>
      <p:sp>
        <p:nvSpPr>
          <p:cNvPr id="30" name="OFF_logo1Computed"/>
          <p:cNvSpPr/>
          <p:nvPr userDrawn="1"/>
        </p:nvSpPr>
        <p:spPr bwMode="auto">
          <a:xfrm>
            <a:off x="971999" y="5997600"/>
            <a:ext cx="65" cy="451123"/>
          </a:xfrm>
          <a:prstGeom prst="rect">
            <a:avLst/>
          </a:prstGeom>
          <a:noFill/>
          <a:ln w="1778" cap="flat" cmpd="sng" algn="ctr">
            <a:noFill/>
            <a:prstDash val="solid"/>
            <a:round/>
            <a:headEnd type="none" w="med" len="med"/>
            <a:tailEnd type="none" w="med" len="med"/>
          </a:ln>
          <a:effectLst/>
        </p:spPr>
        <p:txBody>
          <a:bodyPr vert="horz" wrap="none" lIns="0" tIns="309600" rIns="0" bIns="0" numCol="1" rtlCol="0" anchor="t" anchorCtr="0" compatLnSpc="1">
            <a:prstTxWarp prst="textNoShape">
              <a:avLst/>
            </a:prstTxWarp>
            <a:spAutoFit/>
          </a:bodyPr>
          <a:lstStyle/>
          <a:p>
            <a:pPr marL="0" marR="0" indent="0" algn="l" defTabSz="914400" rtl="0" eaLnBrk="1" fontAlgn="base" latinLnBrk="0" hangingPunct="1">
              <a:lnSpc>
                <a:spcPct val="90000"/>
              </a:lnSpc>
              <a:spcBef>
                <a:spcPct val="0"/>
              </a:spcBef>
              <a:spcAft>
                <a:spcPct val="0"/>
              </a:spcAft>
              <a:buClrTx/>
              <a:buSzTx/>
              <a:buFont typeface="AU Passata" pitchFamily="34" charset="0"/>
              <a:buNone/>
              <a:tabLst/>
            </a:pPr>
            <a:r>
              <a:rPr kumimoji="0" lang="en-GB" sz="1000" b="0" i="0" u="none" strike="noStrike" cap="all" normalizeH="0" baseline="0" noProof="1">
                <a:ln>
                  <a:noFill/>
                </a:ln>
                <a:solidFill>
                  <a:schemeClr val="bg1"/>
                </a:solidFill>
                <a:effectLst/>
                <a:latin typeface="AU Passata" pitchFamily="34" charset="0"/>
              </a:rPr>
              <a:t>Aarhus
University</a:t>
            </a:r>
          </a:p>
        </p:txBody>
      </p:sp>
      <p:sp>
        <p:nvSpPr>
          <p:cNvPr id="26" name="Date_DateCustomA"/>
          <p:cNvSpPr txBox="1">
            <a:spLocks noChangeArrowheads="1"/>
          </p:cNvSpPr>
          <p:nvPr userDrawn="1"/>
        </p:nvSpPr>
        <p:spPr bwMode="auto">
          <a:xfrm>
            <a:off x="3691333" y="5997600"/>
            <a:ext cx="2271840" cy="582176"/>
          </a:xfrm>
          <a:prstGeom prst="rect">
            <a:avLst/>
          </a:prstGeom>
          <a:noFill/>
          <a:ln w="1778" algn="ctr">
            <a:noFill/>
            <a:miter lim="800000"/>
            <a:headEnd/>
            <a:tailEnd/>
          </a:ln>
          <a:effectLst/>
        </p:spPr>
        <p:txBody>
          <a:bodyPr wrap="square" lIns="0" tIns="475200" rIns="0" bIns="0" anchor="t" anchorCtr="0">
            <a:spAutoFit/>
          </a:bodyPr>
          <a:lstStyle/>
          <a:p>
            <a:pPr algn="r">
              <a:lnSpc>
                <a:spcPct val="95000"/>
              </a:lnSpc>
              <a:defRPr/>
            </a:pPr>
            <a:r>
              <a:rPr lang="en-GB" sz="700" b="0" cap="all" baseline="0" dirty="0">
                <a:solidFill>
                  <a:schemeClr val="bg1"/>
                </a:solidFill>
                <a:latin typeface="+mn-lt"/>
              </a:rPr>
              <a:t>26 September 2023</a:t>
            </a:r>
          </a:p>
        </p:txBody>
      </p:sp>
      <p:sp>
        <p:nvSpPr>
          <p:cNvPr id="28" name="USR_Title"/>
          <p:cNvSpPr txBox="1">
            <a:spLocks noChangeArrowheads="1"/>
          </p:cNvSpPr>
          <p:nvPr userDrawn="1"/>
        </p:nvSpPr>
        <p:spPr bwMode="auto">
          <a:xfrm>
            <a:off x="6240044" y="5997600"/>
            <a:ext cx="2982416" cy="582176"/>
          </a:xfrm>
          <a:prstGeom prst="rect">
            <a:avLst/>
          </a:prstGeom>
          <a:noFill/>
          <a:ln w="1778" algn="ctr">
            <a:noFill/>
            <a:miter lim="800000"/>
            <a:headEnd/>
            <a:tailEnd/>
          </a:ln>
          <a:effectLst/>
        </p:spPr>
        <p:txBody>
          <a:bodyPr lIns="0" tIns="475200" rIns="0" bIns="0" anchor="t" anchorCtr="0">
            <a:spAutoFit/>
          </a:bodyPr>
          <a:lstStyle/>
          <a:p>
            <a:pPr algn="l">
              <a:lnSpc>
                <a:spcPct val="95000"/>
              </a:lnSpc>
              <a:defRPr/>
            </a:pPr>
            <a:r>
              <a:rPr lang="en-GB" sz="700" b="0" cap="all" baseline="0" dirty="0">
                <a:solidFill>
                  <a:schemeClr val="bg1"/>
                </a:solidFill>
                <a:latin typeface="+mn-lt"/>
              </a:rPr>
              <a:t>Ph.D Student</a:t>
            </a:r>
          </a:p>
        </p:txBody>
      </p:sp>
      <p:sp>
        <p:nvSpPr>
          <p:cNvPr id="27" name="FLD_Event"/>
          <p:cNvSpPr txBox="1">
            <a:spLocks noChangeArrowheads="1"/>
          </p:cNvSpPr>
          <p:nvPr userDrawn="1"/>
        </p:nvSpPr>
        <p:spPr bwMode="auto">
          <a:xfrm>
            <a:off x="3691333" y="5997600"/>
            <a:ext cx="2271840" cy="447676"/>
          </a:xfrm>
          <a:prstGeom prst="rect">
            <a:avLst/>
          </a:prstGeom>
          <a:noFill/>
          <a:ln w="1778" algn="ctr">
            <a:noFill/>
            <a:miter lim="800000"/>
            <a:headEnd/>
            <a:tailEnd/>
          </a:ln>
          <a:effectLst/>
        </p:spPr>
        <p:txBody>
          <a:bodyPr wrap="square" lIns="0" tIns="342000" rIns="0" bIns="0" anchor="t" anchorCtr="0">
            <a:spAutoFit/>
          </a:bodyPr>
          <a:lstStyle/>
          <a:p>
            <a:pPr algn="r">
              <a:lnSpc>
                <a:spcPct val="95000"/>
              </a:lnSpc>
              <a:defRPr/>
            </a:pPr>
            <a:r>
              <a:rPr lang="en-GB" sz="700" b="0" cap="all" baseline="0" dirty="0">
                <a:solidFill>
                  <a:schemeClr val="bg1"/>
                </a:solidFill>
                <a:latin typeface="+mn-lt"/>
              </a:rPr>
              <a:t>TA Wednesday</a:t>
            </a:r>
          </a:p>
        </p:txBody>
      </p:sp>
      <p:sp>
        <p:nvSpPr>
          <p:cNvPr id="29" name="USR_Name"/>
          <p:cNvSpPr txBox="1">
            <a:spLocks noChangeArrowheads="1"/>
          </p:cNvSpPr>
          <p:nvPr userDrawn="1"/>
        </p:nvSpPr>
        <p:spPr bwMode="auto">
          <a:xfrm>
            <a:off x="6240044" y="5997600"/>
            <a:ext cx="2982416" cy="444040"/>
          </a:xfrm>
          <a:prstGeom prst="rect">
            <a:avLst/>
          </a:prstGeom>
          <a:noFill/>
          <a:ln w="1778" algn="ctr">
            <a:noFill/>
            <a:miter lim="800000"/>
            <a:headEnd/>
            <a:tailEnd/>
          </a:ln>
          <a:effectLst/>
        </p:spPr>
        <p:txBody>
          <a:bodyPr lIns="0" tIns="342000" rIns="0" bIns="0" anchor="t" anchorCtr="0">
            <a:spAutoFit/>
          </a:bodyPr>
          <a:lstStyle/>
          <a:p>
            <a:pPr algn="l">
              <a:lnSpc>
                <a:spcPct val="95000"/>
              </a:lnSpc>
              <a:defRPr/>
            </a:pPr>
            <a:r>
              <a:rPr lang="en-GB" sz="700" b="0" cap="all" baseline="0" dirty="0">
                <a:solidFill>
                  <a:schemeClr val="bg1"/>
                </a:solidFill>
                <a:latin typeface="+mn-lt"/>
              </a:rPr>
              <a:t>Bjarke Meyer Pedersen</a:t>
            </a:r>
          </a:p>
        </p:txBody>
      </p:sp>
      <p:pic>
        <p:nvPicPr>
          <p:cNvPr id="17" name="Au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02400" y="5997600"/>
            <a:ext cx="557569" cy="558000"/>
          </a:xfrm>
          <a:prstGeom prst="rect">
            <a:avLst/>
          </a:prstGeom>
        </p:spPr>
      </p:pic>
      <p:pic>
        <p:nvPicPr>
          <p:cNvPr id="23" name="Billede 2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073200" y="5997600"/>
            <a:ext cx="71734" cy="557999"/>
          </a:xfrm>
          <a:prstGeom prst="rect">
            <a:avLst/>
          </a:prstGeom>
        </p:spPr>
      </p:pic>
      <p:pic>
        <p:nvPicPr>
          <p:cNvPr id="1147425711" name="SecondaryLogo"/>
          <p:cNvPicPr>
            <a:picLocks noChangeAspect="1"/>
          </p:cNvPicPr>
          <p:nvPr/>
        </p:nvPicPr>
        <p:blipFill>
          <a:blip r:embed="rId4"/>
          <a:stretch>
            <a:fillRect/>
          </a:stretch>
        </p:blipFill>
        <p:spPr>
          <a:xfrm>
            <a:off x="10206000" y="5997600"/>
            <a:ext cx="1658237" cy="558000"/>
          </a:xfrm>
          <a:prstGeom prst="rect">
            <a:avLst/>
          </a:prstGeom>
        </p:spPr>
      </p:pic>
      <p:sp>
        <p:nvSpPr>
          <p:cNvPr id="4" name="Slide Number Placeholder 3"/>
          <p:cNvSpPr>
            <a:spLocks noGrp="1"/>
          </p:cNvSpPr>
          <p:nvPr>
            <p:ph type="sldNum" sz="quarter" idx="12"/>
          </p:nvPr>
        </p:nvSpPr>
        <p:spPr>
          <a:xfrm>
            <a:off x="11807992" y="6581497"/>
            <a:ext cx="252000" cy="153888"/>
          </a:xfrm>
        </p:spPr>
        <p:txBody>
          <a:bodyPr/>
          <a:lstStyle>
            <a:lvl1pPr>
              <a:defRPr>
                <a:solidFill>
                  <a:schemeClr val="bg1"/>
                </a:solidFill>
              </a:defRPr>
            </a:lvl1pPr>
          </a:lstStyle>
          <a:p>
            <a:pPr>
              <a:defRPr/>
            </a:pPr>
            <a:fld id="{E90C1E0A-682D-40DC-B1EA-26C007FDC330}" type="slidenum">
              <a:rPr lang="en-GB" smtClean="0"/>
              <a:pPr>
                <a:defRPr/>
              </a:pPr>
              <a:t>‹#›</a:t>
            </a:fld>
            <a:endParaRPr lang="en-GB" dirty="0"/>
          </a:p>
        </p:txBody>
      </p:sp>
      <p:sp>
        <p:nvSpPr>
          <p:cNvPr id="2" name="Date Placeholder 1" hidden="1"/>
          <p:cNvSpPr>
            <a:spLocks noGrp="1"/>
          </p:cNvSpPr>
          <p:nvPr>
            <p:ph type="dt" sz="half" idx="10"/>
          </p:nvPr>
        </p:nvSpPr>
        <p:spPr/>
        <p:txBody>
          <a:bodyPr/>
          <a:lstStyle/>
          <a:p>
            <a:fld id="{78417F83-4CBA-48F2-BAD0-783AE3701E32}" type="datetimeFigureOut">
              <a:rPr lang="en-GB" smtClean="0"/>
              <a:pPr/>
              <a:t>25/09/2024</a:t>
            </a:fld>
            <a:r>
              <a:rPr lang="en-GB" dirty="0"/>
              <a:t>26/09/2023</a:t>
            </a:r>
          </a:p>
        </p:txBody>
      </p:sp>
      <p:sp>
        <p:nvSpPr>
          <p:cNvPr id="3" name="Footer Placeholder 2" hidden="1"/>
          <p:cNvSpPr>
            <a:spLocks noGrp="1"/>
          </p:cNvSpPr>
          <p:nvPr>
            <p:ph type="ftr" sz="quarter" idx="11"/>
          </p:nvPr>
        </p:nvSpPr>
        <p:spPr/>
        <p:txBody>
          <a:bodyPr/>
          <a:lstStyle/>
          <a:p>
            <a:endParaRPr lang="en-GB" dirty="0"/>
          </a:p>
        </p:txBody>
      </p:sp>
    </p:spTree>
    <p:extLst>
      <p:ext uri="{BB962C8B-B14F-4D97-AF65-F5344CB8AC3E}">
        <p14:creationId xmlns:p14="http://schemas.microsoft.com/office/powerpoint/2010/main" val="200739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el og indholdsobjekt">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r>
              <a:rPr lang="en-GB" dirty="0"/>
              <a:t>Click to edit Master title style</a:t>
            </a:r>
            <a:endParaRPr lang="en-GB"/>
          </a:p>
        </p:txBody>
      </p:sp>
      <p:sp>
        <p:nvSpPr>
          <p:cNvPr id="3" name="Content Placeholder 2"/>
          <p:cNvSpPr>
            <a:spLocks noGrp="1"/>
          </p:cNvSpPr>
          <p:nvPr>
            <p:ph idx="1"/>
          </p:nvPr>
        </p:nvSpPr>
        <p:spPr>
          <a:xfrm>
            <a:off x="985838" y="1960079"/>
            <a:ext cx="10220325" cy="3937484"/>
          </a:xfrm>
        </p:spPr>
        <p:txBody>
          <a:bodyPr/>
          <a:lstStyle>
            <a:lvl1pPr marL="0" indent="0">
              <a:buFont typeface="Calibri" panose="020F0502020204030204" pitchFamily="34" charset="0"/>
              <a:buChar char="​"/>
              <a:defRPr/>
            </a:lvl1pPr>
          </a:lstStyle>
          <a:p>
            <a:pPr lvl="0"/>
            <a:r>
              <a:rPr lang="en-GB" dirty="0"/>
              <a:t>Click to edit Master text styles</a:t>
            </a:r>
            <a:endParaRPr lang="en-GB"/>
          </a:p>
          <a:p>
            <a:pPr lvl="1"/>
            <a:r>
              <a:rPr lang="en-GB" dirty="0"/>
              <a:t>Second level</a:t>
            </a:r>
            <a:endParaRPr lang="en-GB"/>
          </a:p>
          <a:p>
            <a:pPr lvl="2"/>
            <a:r>
              <a:rPr lang="en-GB" dirty="0"/>
              <a:t>Third level</a:t>
            </a:r>
            <a:endParaRPr lang="en-GB"/>
          </a:p>
          <a:p>
            <a:pPr lvl="3"/>
            <a:r>
              <a:rPr lang="en-GB" dirty="0"/>
              <a:t>Fourth level</a:t>
            </a:r>
            <a:endParaRPr lang="en-GB"/>
          </a:p>
          <a:p>
            <a:pPr lvl="4"/>
            <a:r>
              <a:rPr lang="en-GB" dirty="0"/>
              <a:t>Fifth level</a:t>
            </a:r>
            <a:endParaRPr lang="en-GB"/>
          </a:p>
        </p:txBody>
      </p:sp>
      <p:sp>
        <p:nvSpPr>
          <p:cNvPr id="5" name="TextBox 4"/>
          <p:cNvSpPr txBox="1"/>
          <p:nvPr userDrawn="1"/>
        </p:nvSpPr>
        <p:spPr>
          <a:xfrm>
            <a:off x="-1973598" y="340161"/>
            <a:ext cx="1825892" cy="461665"/>
          </a:xfrm>
          <a:prstGeom prst="rect">
            <a:avLst/>
          </a:prstGeom>
          <a:noFill/>
        </p:spPr>
        <p:txBody>
          <a:bodyPr wrap="square" lIns="0" tIns="0" rIns="0" bIns="0" rtlCol="0">
            <a:spAutoFit/>
          </a:bodyPr>
          <a:lstStyle/>
          <a:p>
            <a:pPr algn="r">
              <a:lnSpc>
                <a:spcPct val="100000"/>
              </a:lnSpc>
            </a:pPr>
            <a:r>
              <a:rPr lang="en-GB" sz="1000" noProof="1">
                <a:solidFill>
                  <a:schemeClr val="tx1">
                    <a:lumMod val="75000"/>
                    <a:lumOff val="25000"/>
                  </a:schemeClr>
                </a:solidFill>
              </a:rPr>
              <a:t>Overskrift to</a:t>
            </a:r>
            <a:r>
              <a:rPr lang="en-GB" sz="1000" baseline="0" noProof="1">
                <a:solidFill>
                  <a:schemeClr val="tx1">
                    <a:lumMod val="75000"/>
                    <a:lumOff val="25000"/>
                  </a:schemeClr>
                </a:solidFill>
              </a:rPr>
              <a:t> linjer </a:t>
            </a:r>
            <a:endParaRPr lang="en-GB"/>
          </a:p>
          <a:p>
            <a:pPr algn="r">
              <a:lnSpc>
                <a:spcPct val="100000"/>
              </a:lnSpc>
            </a:pPr>
            <a:r>
              <a:rPr lang="en-GB" sz="1000" baseline="0" noProof="1">
                <a:solidFill>
                  <a:schemeClr val="tx1">
                    <a:lumMod val="75000"/>
                    <a:lumOff val="25000"/>
                  </a:schemeClr>
                </a:solidFill>
              </a:rPr>
              <a:t>ændr 2. linje til</a:t>
            </a:r>
            <a:endParaRPr lang="en-GB"/>
          </a:p>
          <a:p>
            <a:pPr algn="r">
              <a:lnSpc>
                <a:spcPct val="100000"/>
              </a:lnSpc>
            </a:pPr>
            <a:r>
              <a:rPr lang="en-GB" sz="1000" noProof="1">
                <a:solidFill>
                  <a:schemeClr val="tx1">
                    <a:lumMod val="75000"/>
                    <a:lumOff val="25000"/>
                  </a:schemeClr>
                </a:solidFill>
              </a:rPr>
              <a:t>AU Passata Bold</a:t>
            </a:r>
            <a:endParaRPr lang="en-GB" sz="4799" dirty="0"/>
          </a:p>
        </p:txBody>
      </p:sp>
      <p:sp>
        <p:nvSpPr>
          <p:cNvPr id="9" name="Slide Number Placeholder 8"/>
          <p:cNvSpPr>
            <a:spLocks noGrp="1"/>
          </p:cNvSpPr>
          <p:nvPr>
            <p:ph type="sldNum" sz="quarter" idx="12"/>
          </p:nvPr>
        </p:nvSpPr>
        <p:spPr>
          <a:xfrm>
            <a:off x="11807992" y="6581497"/>
            <a:ext cx="252000" cy="153888"/>
          </a:xfrm>
        </p:spPr>
        <p:txBody>
          <a:bodyPr/>
          <a:lstStyle/>
          <a:p>
            <a:pPr>
              <a:defRPr/>
            </a:pPr>
            <a:fld id="{E90C1E0A-682D-40DC-B1EA-26C007FDC330}" type="slidenum">
              <a:rPr lang="en-GB" smtClean="0"/>
              <a:pPr>
                <a:defRPr/>
              </a:pPr>
              <a:t>‹#›</a:t>
            </a:fld>
            <a:endParaRPr lang="en-GB" dirty="0"/>
          </a:p>
        </p:txBody>
      </p:sp>
      <p:sp>
        <p:nvSpPr>
          <p:cNvPr id="7" name="Date Placeholder 6" hidden="1"/>
          <p:cNvSpPr>
            <a:spLocks noGrp="1"/>
          </p:cNvSpPr>
          <p:nvPr>
            <p:ph type="dt" sz="half" idx="10"/>
          </p:nvPr>
        </p:nvSpPr>
        <p:spPr/>
        <p:txBody>
          <a:bodyPr/>
          <a:lstStyle/>
          <a:p>
            <a:fld id="{78417F83-4CBA-48F2-BAD0-783AE3701E32}" type="datetimeFigureOut">
              <a:rPr lang="en-GB" smtClean="0"/>
              <a:pPr/>
              <a:t>25/09/2024</a:t>
            </a:fld>
            <a:r>
              <a:rPr lang="en-GB" dirty="0"/>
              <a:t>26/09/2023</a:t>
            </a:r>
          </a:p>
        </p:txBody>
      </p:sp>
      <p:sp>
        <p:nvSpPr>
          <p:cNvPr id="8" name="Footer Placeholder 7" hidden="1"/>
          <p:cNvSpPr>
            <a:spLocks noGrp="1"/>
          </p:cNvSpPr>
          <p:nvPr>
            <p:ph type="ftr" sz="quarter" idx="11"/>
          </p:nvPr>
        </p:nvSpPr>
        <p:spPr/>
        <p:txBody>
          <a:bodyPr/>
          <a:lstStyle/>
          <a:p>
            <a:endParaRPr lang="en-GB"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ne line title and bullet text">
    <p:spTree>
      <p:nvGrpSpPr>
        <p:cNvPr id="1" name=""/>
        <p:cNvGrpSpPr/>
        <p:nvPr/>
      </p:nvGrpSpPr>
      <p:grpSpPr>
        <a:xfrm>
          <a:off x="0" y="0"/>
          <a:ext cx="0" cy="0"/>
          <a:chOff x="0" y="0"/>
          <a:chExt cx="0" cy="0"/>
        </a:xfrm>
      </p:grpSpPr>
      <p:sp>
        <p:nvSpPr>
          <p:cNvPr id="5" name="Hvid baggrund"/>
          <p:cNvSpPr/>
          <p:nvPr userDrawn="1"/>
        </p:nvSpPr>
        <p:spPr bwMode="auto">
          <a:xfrm>
            <a:off x="0" y="-1"/>
            <a:ext cx="12193200" cy="5894387"/>
          </a:xfrm>
          <a:prstGeom prst="rect">
            <a:avLst/>
          </a:prstGeom>
          <a:solidFill>
            <a:schemeClr val="bg1"/>
          </a:solidFill>
          <a:ln w="1778"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GB" sz="1600" b="0" i="0" u="none" strike="noStrike" cap="none" normalizeH="0" baseline="0" dirty="0" err="1">
              <a:ln>
                <a:noFill/>
              </a:ln>
              <a:solidFill>
                <a:schemeClr val="bg1"/>
              </a:solidFill>
              <a:effectLst/>
              <a:latin typeface="AU Passata" pitchFamily="34" charset="0"/>
            </a:endParaRPr>
          </a:p>
        </p:txBody>
      </p:sp>
      <p:sp>
        <p:nvSpPr>
          <p:cNvPr id="16" name="Black Rectangle"/>
          <p:cNvSpPr/>
          <p:nvPr userDrawn="1"/>
        </p:nvSpPr>
        <p:spPr>
          <a:xfrm>
            <a:off x="990000" y="1045684"/>
            <a:ext cx="647831" cy="480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4799" dirty="0"/>
          </a:p>
          <a:p>
            <a:pPr algn="ctr"/>
            <a:endParaRPr lang="en-GB" sz="4799" dirty="0"/>
          </a:p>
        </p:txBody>
      </p:sp>
      <p:sp>
        <p:nvSpPr>
          <p:cNvPr id="4" name="Title 1"/>
          <p:cNvSpPr>
            <a:spLocks noGrp="1"/>
          </p:cNvSpPr>
          <p:nvPr>
            <p:ph type="title"/>
          </p:nvPr>
        </p:nvSpPr>
        <p:spPr>
          <a:xfrm>
            <a:off x="315913" y="228627"/>
            <a:ext cx="11556000" cy="752101"/>
          </a:xfrm>
        </p:spPr>
        <p:txBody>
          <a:bodyPr anchor="t" anchorCtr="0"/>
          <a:lstStyle/>
          <a:p>
            <a:r>
              <a:rPr lang="en-GB" dirty="0"/>
              <a:t>Click to edit Master title style</a:t>
            </a:r>
            <a:endParaRPr lang="en-GB"/>
          </a:p>
        </p:txBody>
      </p:sp>
      <p:sp>
        <p:nvSpPr>
          <p:cNvPr id="3" name="Content Placeholder 2"/>
          <p:cNvSpPr>
            <a:spLocks noGrp="1"/>
          </p:cNvSpPr>
          <p:nvPr>
            <p:ph idx="1"/>
          </p:nvPr>
        </p:nvSpPr>
        <p:spPr>
          <a:xfrm>
            <a:off x="985838" y="1373021"/>
            <a:ext cx="10220325" cy="4521366"/>
          </a:xfrm>
        </p:spPr>
        <p:txBody>
          <a:bodyPr/>
          <a:lstStyle>
            <a:lvl1pPr marL="0" indent="0">
              <a:buFont typeface="Calibri" panose="020F0502020204030204" pitchFamily="34" charset="0"/>
              <a:buChar char="​"/>
              <a:defRPr/>
            </a:lvl1pPr>
          </a:lstStyle>
          <a:p>
            <a:pPr lvl="0"/>
            <a:r>
              <a:rPr lang="en-GB" dirty="0"/>
              <a:t>Click to edit Master text styles</a:t>
            </a:r>
            <a:endParaRPr lang="en-GB"/>
          </a:p>
          <a:p>
            <a:pPr lvl="1"/>
            <a:r>
              <a:rPr lang="en-GB" dirty="0"/>
              <a:t>Second level</a:t>
            </a:r>
            <a:endParaRPr lang="en-GB"/>
          </a:p>
          <a:p>
            <a:pPr lvl="2"/>
            <a:r>
              <a:rPr lang="en-GB" dirty="0"/>
              <a:t>Third level</a:t>
            </a:r>
            <a:endParaRPr lang="en-GB"/>
          </a:p>
          <a:p>
            <a:pPr lvl="3"/>
            <a:r>
              <a:rPr lang="en-GB" dirty="0"/>
              <a:t>Fourth level</a:t>
            </a:r>
            <a:endParaRPr lang="en-GB"/>
          </a:p>
          <a:p>
            <a:pPr lvl="4"/>
            <a:r>
              <a:rPr lang="en-GB" dirty="0"/>
              <a:t>Fifth level</a:t>
            </a:r>
            <a:endParaRPr lang="en-GB"/>
          </a:p>
        </p:txBody>
      </p:sp>
      <p:sp>
        <p:nvSpPr>
          <p:cNvPr id="18" name="TextBox 17"/>
          <p:cNvSpPr txBox="1"/>
          <p:nvPr userDrawn="1"/>
        </p:nvSpPr>
        <p:spPr>
          <a:xfrm>
            <a:off x="-1973598" y="340161"/>
            <a:ext cx="1825892" cy="307777"/>
          </a:xfrm>
          <a:prstGeom prst="rect">
            <a:avLst/>
          </a:prstGeom>
          <a:noFill/>
        </p:spPr>
        <p:txBody>
          <a:bodyPr wrap="square" lIns="0" tIns="0" rIns="0" bIns="0" rtlCol="0">
            <a:spAutoFit/>
          </a:bodyPr>
          <a:lstStyle/>
          <a:p>
            <a:pPr algn="r">
              <a:lnSpc>
                <a:spcPct val="100000"/>
              </a:lnSpc>
            </a:pPr>
            <a:r>
              <a:rPr lang="en-GB" sz="1000" noProof="1">
                <a:solidFill>
                  <a:schemeClr val="tx1">
                    <a:lumMod val="75000"/>
                    <a:lumOff val="25000"/>
                  </a:schemeClr>
                </a:solidFill>
              </a:rPr>
              <a:t>Overskrift én linje</a:t>
            </a:r>
            <a:endParaRPr lang="en-GB"/>
          </a:p>
          <a:p>
            <a:pPr algn="r">
              <a:lnSpc>
                <a:spcPct val="100000"/>
              </a:lnSpc>
            </a:pPr>
            <a:r>
              <a:rPr lang="en-GB" sz="1000" noProof="1">
                <a:solidFill>
                  <a:schemeClr val="tx1">
                    <a:lumMod val="75000"/>
                    <a:lumOff val="25000"/>
                  </a:schemeClr>
                </a:solidFill>
              </a:rPr>
              <a:t>Light eller AU Passata Bold</a:t>
            </a:r>
            <a:endParaRPr lang="en-GB" sz="4799" dirty="0"/>
          </a:p>
        </p:txBody>
      </p:sp>
      <p:sp>
        <p:nvSpPr>
          <p:cNvPr id="9" name="Slide Number Placeholder 8"/>
          <p:cNvSpPr>
            <a:spLocks noGrp="1"/>
          </p:cNvSpPr>
          <p:nvPr>
            <p:ph type="sldNum" sz="quarter" idx="12"/>
          </p:nvPr>
        </p:nvSpPr>
        <p:spPr>
          <a:xfrm>
            <a:off x="11807992" y="6581497"/>
            <a:ext cx="252000" cy="153888"/>
          </a:xfrm>
        </p:spPr>
        <p:txBody>
          <a:bodyPr/>
          <a:lstStyle/>
          <a:p>
            <a:pPr>
              <a:defRPr/>
            </a:pPr>
            <a:fld id="{E90C1E0A-682D-40DC-B1EA-26C007FDC330}" type="slidenum">
              <a:rPr lang="en-GB" smtClean="0"/>
              <a:pPr>
                <a:defRPr/>
              </a:pPr>
              <a:t>‹#›</a:t>
            </a:fld>
            <a:endParaRPr lang="en-GB" dirty="0"/>
          </a:p>
        </p:txBody>
      </p:sp>
      <p:sp>
        <p:nvSpPr>
          <p:cNvPr id="7" name="Date Placeholder 6" hidden="1"/>
          <p:cNvSpPr>
            <a:spLocks noGrp="1"/>
          </p:cNvSpPr>
          <p:nvPr>
            <p:ph type="dt" sz="half" idx="10"/>
          </p:nvPr>
        </p:nvSpPr>
        <p:spPr/>
        <p:txBody>
          <a:bodyPr/>
          <a:lstStyle/>
          <a:p>
            <a:fld id="{78417F83-4CBA-48F2-BAD0-783AE3701E32}" type="datetimeFigureOut">
              <a:rPr lang="en-GB" smtClean="0"/>
              <a:pPr/>
              <a:t>25/09/2024</a:t>
            </a:fld>
            <a:r>
              <a:rPr lang="en-GB" dirty="0"/>
              <a:t>26/09/2023</a:t>
            </a:r>
          </a:p>
        </p:txBody>
      </p:sp>
      <p:sp>
        <p:nvSpPr>
          <p:cNvPr id="8" name="Footer Placeholder 7" hidden="1"/>
          <p:cNvSpPr>
            <a:spLocks noGrp="1"/>
          </p:cNvSpPr>
          <p:nvPr>
            <p:ph type="ftr" sz="quarter" idx="11"/>
          </p:nvPr>
        </p:nvSpPr>
        <p:spPr/>
        <p:txBody>
          <a:bodyPr/>
          <a:lstStyle/>
          <a:p>
            <a:endParaRPr lang="en-GB" dirty="0"/>
          </a:p>
        </p:txBody>
      </p:sp>
    </p:spTree>
    <p:extLst>
      <p:ext uri="{BB962C8B-B14F-4D97-AF65-F5344CB8AC3E}">
        <p14:creationId xmlns:p14="http://schemas.microsoft.com/office/powerpoint/2010/main" val="3997128513"/>
      </p:ext>
    </p:extLst>
  </p:cSld>
  <p:clrMapOvr>
    <a:masterClrMapping/>
  </p:clrMapOvr>
  <p:extLst>
    <p:ext uri="{DCECCB84-F9BA-43D5-87BE-67443E8EF086}">
      <p15:sldGuideLst xmlns:p15="http://schemas.microsoft.com/office/powerpoint/2012/main">
        <p15:guide id="1" orient="horz" pos="865" userDrawn="1">
          <p15:clr>
            <a:srgbClr val="00000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and picture">
    <p:spTree>
      <p:nvGrpSpPr>
        <p:cNvPr id="1" name=""/>
        <p:cNvGrpSpPr/>
        <p:nvPr/>
      </p:nvGrpSpPr>
      <p:grpSpPr>
        <a:xfrm>
          <a:off x="0" y="0"/>
          <a:ext cx="0" cy="0"/>
          <a:chOff x="0" y="0"/>
          <a:chExt cx="0" cy="0"/>
        </a:xfrm>
      </p:grpSpPr>
      <p:sp>
        <p:nvSpPr>
          <p:cNvPr id="14" name="Hvid baggrund"/>
          <p:cNvSpPr/>
          <p:nvPr userDrawn="1"/>
        </p:nvSpPr>
        <p:spPr bwMode="auto">
          <a:xfrm>
            <a:off x="0" y="0"/>
            <a:ext cx="12193200" cy="5911200"/>
          </a:xfrm>
          <a:prstGeom prst="rect">
            <a:avLst/>
          </a:prstGeom>
          <a:solidFill>
            <a:schemeClr val="bg1"/>
          </a:solidFill>
          <a:ln w="1778"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GB" sz="1600" b="0" i="0" u="none" strike="noStrike" cap="none" normalizeH="0" baseline="0" dirty="0" err="1">
              <a:ln>
                <a:noFill/>
              </a:ln>
              <a:solidFill>
                <a:schemeClr val="bg1"/>
              </a:solidFill>
              <a:effectLst/>
              <a:latin typeface="AU Passata" pitchFamily="34" charset="0"/>
            </a:endParaRPr>
          </a:p>
        </p:txBody>
      </p:sp>
      <p:sp>
        <p:nvSpPr>
          <p:cNvPr id="15" name="Black Rectangle"/>
          <p:cNvSpPr/>
          <p:nvPr userDrawn="1"/>
        </p:nvSpPr>
        <p:spPr>
          <a:xfrm>
            <a:off x="990000" y="1045684"/>
            <a:ext cx="647831" cy="480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4799" dirty="0"/>
          </a:p>
          <a:p>
            <a:pPr algn="ctr"/>
            <a:endParaRPr lang="en-GB" sz="4799" dirty="0"/>
          </a:p>
        </p:txBody>
      </p:sp>
      <p:sp>
        <p:nvSpPr>
          <p:cNvPr id="2" name="Title 1"/>
          <p:cNvSpPr>
            <a:spLocks noGrp="1"/>
          </p:cNvSpPr>
          <p:nvPr>
            <p:ph type="title" hasCustomPrompt="1"/>
          </p:nvPr>
        </p:nvSpPr>
        <p:spPr>
          <a:xfrm>
            <a:off x="316800" y="230400"/>
            <a:ext cx="5644263" cy="752400"/>
          </a:xfrm>
        </p:spPr>
        <p:txBody>
          <a:bodyPr anchor="t" anchorCtr="0"/>
          <a:lstStyle>
            <a:lvl1pPr>
              <a:defRPr/>
            </a:lvl1pPr>
          </a:lstStyle>
          <a:p>
            <a:r>
              <a:rPr lang="en-GB" dirty="0"/>
              <a:t>Insert title</a:t>
            </a:r>
            <a:endParaRPr lang="en-GB"/>
          </a:p>
        </p:txBody>
      </p:sp>
      <p:sp>
        <p:nvSpPr>
          <p:cNvPr id="10" name="Text Placeholder 2"/>
          <p:cNvSpPr>
            <a:spLocks noGrp="1"/>
          </p:cNvSpPr>
          <p:nvPr>
            <p:ph type="body" sz="quarter" idx="14"/>
          </p:nvPr>
        </p:nvSpPr>
        <p:spPr>
          <a:xfrm>
            <a:off x="985838" y="1371600"/>
            <a:ext cx="4975225" cy="4525964"/>
          </a:xfrm>
        </p:spPr>
        <p:txBody>
          <a:bodyPr/>
          <a:lstStyle>
            <a:lvl1pPr marL="0" indent="0">
              <a:buFont typeface="Calibri" panose="020F0502020204030204" pitchFamily="34" charset="0"/>
              <a:buChar char="​"/>
              <a:defRPr/>
            </a:lvl1pPr>
          </a:lstStyle>
          <a:p>
            <a:pPr lvl="0"/>
            <a:r>
              <a:rPr lang="en-GB" dirty="0"/>
              <a:t>Click to edit Master text styles</a:t>
            </a:r>
            <a:endParaRPr lang="en-GB"/>
          </a:p>
          <a:p>
            <a:pPr lvl="1"/>
            <a:r>
              <a:rPr lang="en-GB" dirty="0"/>
              <a:t>Second level</a:t>
            </a:r>
            <a:endParaRPr lang="en-GB"/>
          </a:p>
          <a:p>
            <a:pPr lvl="2"/>
            <a:r>
              <a:rPr lang="en-GB" dirty="0"/>
              <a:t>Third level</a:t>
            </a:r>
            <a:endParaRPr lang="en-GB"/>
          </a:p>
          <a:p>
            <a:pPr lvl="3"/>
            <a:r>
              <a:rPr lang="en-GB" dirty="0"/>
              <a:t>Fourth level</a:t>
            </a:r>
            <a:endParaRPr lang="en-GB"/>
          </a:p>
          <a:p>
            <a:pPr lvl="4"/>
            <a:r>
              <a:rPr lang="en-GB" dirty="0"/>
              <a:t>Fifth level</a:t>
            </a:r>
            <a:endParaRPr lang="en-GB"/>
          </a:p>
        </p:txBody>
      </p:sp>
      <p:sp>
        <p:nvSpPr>
          <p:cNvPr id="7" name="Picture Placeholder 3"/>
          <p:cNvSpPr>
            <a:spLocks noGrp="1"/>
          </p:cNvSpPr>
          <p:nvPr>
            <p:ph type="pic" sz="quarter" idx="13" hasCustomPrompt="1"/>
          </p:nvPr>
        </p:nvSpPr>
        <p:spPr>
          <a:xfrm>
            <a:off x="6230198" y="315913"/>
            <a:ext cx="5644110" cy="5581650"/>
          </a:xfrm>
        </p:spPr>
        <p:txBody>
          <a:bodyPr/>
          <a:lstStyle>
            <a:lvl1pPr marL="0" indent="0">
              <a:buNone/>
              <a:defRPr b="0"/>
            </a:lvl1pPr>
          </a:lstStyle>
          <a:p>
            <a:r>
              <a:rPr lang="en-GB" dirty="0"/>
              <a:t>Click here and add image via Templafy Image Library</a:t>
            </a:r>
            <a:endParaRPr lang="en-GB"/>
          </a:p>
        </p:txBody>
      </p:sp>
      <p:sp>
        <p:nvSpPr>
          <p:cNvPr id="9" name="TextBox 8"/>
          <p:cNvSpPr txBox="1"/>
          <p:nvPr userDrawn="1"/>
        </p:nvSpPr>
        <p:spPr>
          <a:xfrm>
            <a:off x="-1973598" y="340161"/>
            <a:ext cx="1825892" cy="307777"/>
          </a:xfrm>
          <a:prstGeom prst="rect">
            <a:avLst/>
          </a:prstGeom>
          <a:noFill/>
        </p:spPr>
        <p:txBody>
          <a:bodyPr wrap="square" lIns="0" tIns="0" rIns="0" bIns="0" rtlCol="0">
            <a:spAutoFit/>
          </a:bodyPr>
          <a:lstStyle/>
          <a:p>
            <a:pPr algn="r">
              <a:lnSpc>
                <a:spcPct val="100000"/>
              </a:lnSpc>
            </a:pPr>
            <a:r>
              <a:rPr lang="en-GB" sz="1000" noProof="1">
                <a:solidFill>
                  <a:schemeClr val="tx1">
                    <a:lumMod val="75000"/>
                    <a:lumOff val="25000"/>
                  </a:schemeClr>
                </a:solidFill>
              </a:rPr>
              <a:t>Overskrift én linje</a:t>
            </a:r>
            <a:endParaRPr lang="en-GB"/>
          </a:p>
          <a:p>
            <a:pPr algn="r">
              <a:lnSpc>
                <a:spcPct val="100000"/>
              </a:lnSpc>
            </a:pPr>
            <a:r>
              <a:rPr lang="en-GB" sz="1000" noProof="1">
                <a:solidFill>
                  <a:schemeClr val="tx1">
                    <a:lumMod val="75000"/>
                    <a:lumOff val="25000"/>
                  </a:schemeClr>
                </a:solidFill>
              </a:rPr>
              <a:t>Light eller AU Passata Bold</a:t>
            </a:r>
            <a:endParaRPr lang="en-GB" sz="4799" dirty="0"/>
          </a:p>
        </p:txBody>
      </p:sp>
      <p:sp>
        <p:nvSpPr>
          <p:cNvPr id="8" name="Slide Number Placeholder 7"/>
          <p:cNvSpPr>
            <a:spLocks noGrp="1"/>
          </p:cNvSpPr>
          <p:nvPr>
            <p:ph type="sldNum" sz="quarter" idx="17"/>
          </p:nvPr>
        </p:nvSpPr>
        <p:spPr>
          <a:xfrm>
            <a:off x="11807992" y="6581497"/>
            <a:ext cx="252000" cy="153888"/>
          </a:xfrm>
        </p:spPr>
        <p:txBody>
          <a:bodyPr/>
          <a:lstStyle/>
          <a:p>
            <a:pPr>
              <a:defRPr/>
            </a:pPr>
            <a:fld id="{E90C1E0A-682D-40DC-B1EA-26C007FDC330}" type="slidenum">
              <a:rPr lang="en-GB" smtClean="0"/>
              <a:pPr>
                <a:defRPr/>
              </a:pPr>
              <a:t>‹#›</a:t>
            </a:fld>
            <a:endParaRPr lang="en-GB" dirty="0"/>
          </a:p>
        </p:txBody>
      </p:sp>
      <p:sp>
        <p:nvSpPr>
          <p:cNvPr id="5" name="Date Placeholder 4" hidden="1"/>
          <p:cNvSpPr>
            <a:spLocks noGrp="1"/>
          </p:cNvSpPr>
          <p:nvPr>
            <p:ph type="dt" sz="half" idx="15"/>
          </p:nvPr>
        </p:nvSpPr>
        <p:spPr/>
        <p:txBody>
          <a:bodyPr/>
          <a:lstStyle/>
          <a:p>
            <a:fld id="{78417F83-4CBA-48F2-BAD0-783AE3701E32}" type="datetimeFigureOut">
              <a:rPr lang="en-GB" smtClean="0"/>
              <a:pPr/>
              <a:t>25/09/2024</a:t>
            </a:fld>
            <a:r>
              <a:rPr lang="en-GB" dirty="0"/>
              <a:t>26/09/2023</a:t>
            </a:r>
          </a:p>
        </p:txBody>
      </p:sp>
      <p:sp>
        <p:nvSpPr>
          <p:cNvPr id="6" name="Footer Placeholder 5" hidden="1"/>
          <p:cNvSpPr>
            <a:spLocks noGrp="1"/>
          </p:cNvSpPr>
          <p:nvPr>
            <p:ph type="ftr" sz="quarter" idx="16"/>
          </p:nvPr>
        </p:nvSpPr>
        <p:spPr/>
        <p:txBody>
          <a:bodyPr/>
          <a:lstStyle/>
          <a:p>
            <a:endParaRPr lang="en-GB" dirty="0"/>
          </a:p>
        </p:txBody>
      </p:sp>
    </p:spTree>
    <p:extLst>
      <p:ext uri="{BB962C8B-B14F-4D97-AF65-F5344CB8AC3E}">
        <p14:creationId xmlns:p14="http://schemas.microsoft.com/office/powerpoint/2010/main" val="3999787102"/>
      </p:ext>
    </p:extLst>
  </p:cSld>
  <p:clrMapOvr>
    <a:masterClrMapping/>
  </p:clrMapOvr>
  <p:extLst>
    <p:ext uri="{DCECCB84-F9BA-43D5-87BE-67443E8EF086}">
      <p15:sldGuideLst xmlns:p15="http://schemas.microsoft.com/office/powerpoint/2012/main">
        <p15:guide id="1" pos="3924" userDrawn="1">
          <p15:clr>
            <a:srgbClr val="A4A3A4"/>
          </p15:clr>
        </p15:guide>
        <p15:guide id="2" pos="3755" userDrawn="1">
          <p15:clr>
            <a:srgbClr val="A4A3A4"/>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ersonal information">
    <p:spTree>
      <p:nvGrpSpPr>
        <p:cNvPr id="1" name=""/>
        <p:cNvGrpSpPr/>
        <p:nvPr/>
      </p:nvGrpSpPr>
      <p:grpSpPr>
        <a:xfrm>
          <a:off x="0" y="0"/>
          <a:ext cx="0" cy="0"/>
          <a:chOff x="0" y="0"/>
          <a:chExt cx="0" cy="0"/>
        </a:xfrm>
      </p:grpSpPr>
      <p:sp>
        <p:nvSpPr>
          <p:cNvPr id="14" name="Hvid baggrund"/>
          <p:cNvSpPr/>
          <p:nvPr userDrawn="1"/>
        </p:nvSpPr>
        <p:spPr bwMode="auto">
          <a:xfrm>
            <a:off x="0" y="0"/>
            <a:ext cx="12193200" cy="5911011"/>
          </a:xfrm>
          <a:prstGeom prst="rect">
            <a:avLst/>
          </a:prstGeom>
          <a:solidFill>
            <a:schemeClr val="bg1"/>
          </a:solidFill>
          <a:ln w="1778"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GB" sz="1600" b="0" i="0" u="none" strike="noStrike" cap="none" normalizeH="0" baseline="0" dirty="0" err="1">
              <a:ln>
                <a:noFill/>
              </a:ln>
              <a:solidFill>
                <a:schemeClr val="bg1"/>
              </a:solidFill>
              <a:effectLst/>
              <a:latin typeface="AU Passata" pitchFamily="34" charset="0"/>
            </a:endParaRPr>
          </a:p>
        </p:txBody>
      </p:sp>
      <p:sp>
        <p:nvSpPr>
          <p:cNvPr id="15" name="Black Rectangle"/>
          <p:cNvSpPr/>
          <p:nvPr userDrawn="1"/>
        </p:nvSpPr>
        <p:spPr>
          <a:xfrm>
            <a:off x="1001075" y="2694542"/>
            <a:ext cx="647831" cy="480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4799" dirty="0"/>
          </a:p>
          <a:p>
            <a:pPr algn="ctr"/>
            <a:endParaRPr lang="en-GB" sz="4799" dirty="0"/>
          </a:p>
        </p:txBody>
      </p:sp>
      <p:sp>
        <p:nvSpPr>
          <p:cNvPr id="2" name="Title 1"/>
          <p:cNvSpPr>
            <a:spLocks noGrp="1"/>
          </p:cNvSpPr>
          <p:nvPr>
            <p:ph type="title"/>
          </p:nvPr>
        </p:nvSpPr>
        <p:spPr>
          <a:xfrm>
            <a:off x="985838" y="1484784"/>
            <a:ext cx="4975225" cy="971980"/>
          </a:xfrm>
        </p:spPr>
        <p:txBody>
          <a:bodyPr anchor="b" anchorCtr="0"/>
          <a:lstStyle>
            <a:lvl1pPr>
              <a:lnSpc>
                <a:spcPct val="95000"/>
              </a:lnSpc>
              <a:defRPr sz="3000">
                <a:latin typeface="+mn-lt"/>
              </a:defRPr>
            </a:lvl1pPr>
          </a:lstStyle>
          <a:p>
            <a:r>
              <a:rPr lang="en-GB" dirty="0"/>
              <a:t>Click to edit Master title style</a:t>
            </a:r>
            <a:endParaRPr lang="en-GB"/>
          </a:p>
        </p:txBody>
      </p:sp>
      <p:sp>
        <p:nvSpPr>
          <p:cNvPr id="10" name="Text Placeholder 2"/>
          <p:cNvSpPr>
            <a:spLocks noGrp="1"/>
          </p:cNvSpPr>
          <p:nvPr>
            <p:ph type="body" sz="quarter" idx="14"/>
          </p:nvPr>
        </p:nvSpPr>
        <p:spPr>
          <a:xfrm>
            <a:off x="985838" y="3010711"/>
            <a:ext cx="4975225" cy="1858449"/>
          </a:xfrm>
        </p:spPr>
        <p:txBody>
          <a:bodyPr/>
          <a:lstStyle>
            <a:lvl1pPr marL="0" indent="0">
              <a:buFont typeface="Calibri" panose="020F0502020204030204" pitchFamily="34" charset="0"/>
              <a:buChar char="​"/>
              <a:defRPr/>
            </a:lvl1pPr>
            <a:lvl5pPr>
              <a:defRPr/>
            </a:lvl5pPr>
          </a:lstStyle>
          <a:p>
            <a:pPr lvl="0"/>
            <a:r>
              <a:rPr lang="en-GB" dirty="0"/>
              <a:t>Click to edit Master text styles</a:t>
            </a:r>
            <a:endParaRPr lang="en-GB"/>
          </a:p>
          <a:p>
            <a:pPr lvl="1"/>
            <a:r>
              <a:rPr lang="en-GB" dirty="0"/>
              <a:t>Second level</a:t>
            </a:r>
            <a:endParaRPr lang="en-GB"/>
          </a:p>
          <a:p>
            <a:pPr lvl="2"/>
            <a:r>
              <a:rPr lang="en-GB" dirty="0"/>
              <a:t>Third level</a:t>
            </a:r>
            <a:endParaRPr lang="en-GB"/>
          </a:p>
          <a:p>
            <a:pPr lvl="3"/>
            <a:r>
              <a:rPr lang="en-GB" dirty="0"/>
              <a:t>Fourth level</a:t>
            </a:r>
            <a:endParaRPr lang="en-GB"/>
          </a:p>
          <a:p>
            <a:pPr lvl="4"/>
            <a:r>
              <a:rPr lang="en-GB" dirty="0"/>
              <a:t>Fifth level</a:t>
            </a:r>
            <a:endParaRPr lang="en-GB"/>
          </a:p>
          <a:p>
            <a:pPr lvl="5"/>
            <a:r>
              <a:rPr lang="en-GB" dirty="0"/>
              <a:t>6</a:t>
            </a:r>
            <a:endParaRPr lang="en-GB"/>
          </a:p>
        </p:txBody>
      </p:sp>
      <p:sp>
        <p:nvSpPr>
          <p:cNvPr id="7" name="Picture Placeholder 3"/>
          <p:cNvSpPr>
            <a:spLocks noGrp="1"/>
          </p:cNvSpPr>
          <p:nvPr>
            <p:ph type="pic" sz="quarter" idx="13" hasCustomPrompt="1"/>
          </p:nvPr>
        </p:nvSpPr>
        <p:spPr>
          <a:xfrm>
            <a:off x="6231600" y="315913"/>
            <a:ext cx="5644800" cy="5583600"/>
          </a:xfrm>
        </p:spPr>
        <p:txBody>
          <a:bodyPr/>
          <a:lstStyle>
            <a:lvl1pPr marL="0" indent="0">
              <a:buNone/>
              <a:defRPr b="0"/>
            </a:lvl1pPr>
          </a:lstStyle>
          <a:p>
            <a:r>
              <a:rPr lang="en-GB" dirty="0"/>
              <a:t>Click here and add image via Templafy Image Library</a:t>
            </a:r>
            <a:endParaRPr lang="en-GB"/>
          </a:p>
        </p:txBody>
      </p:sp>
      <p:sp>
        <p:nvSpPr>
          <p:cNvPr id="9" name="TextBox 8"/>
          <p:cNvSpPr txBox="1"/>
          <p:nvPr userDrawn="1"/>
        </p:nvSpPr>
        <p:spPr>
          <a:xfrm>
            <a:off x="-1973598" y="1780882"/>
            <a:ext cx="1825892" cy="153888"/>
          </a:xfrm>
          <a:prstGeom prst="rect">
            <a:avLst/>
          </a:prstGeom>
          <a:noFill/>
        </p:spPr>
        <p:txBody>
          <a:bodyPr wrap="square" lIns="0" tIns="0" rIns="0" bIns="0" rtlCol="0">
            <a:spAutoFit/>
          </a:bodyPr>
          <a:lstStyle/>
          <a:p>
            <a:pPr algn="r">
              <a:lnSpc>
                <a:spcPct val="100000"/>
              </a:lnSpc>
            </a:pPr>
            <a:r>
              <a:rPr lang="en-GB" sz="1000" noProof="1">
                <a:solidFill>
                  <a:schemeClr val="tx1">
                    <a:lumMod val="75000"/>
                    <a:lumOff val="25000"/>
                  </a:schemeClr>
                </a:solidFill>
              </a:rPr>
              <a:t>Overskrift to</a:t>
            </a:r>
            <a:r>
              <a:rPr lang="en-GB" sz="1000" baseline="0" noProof="1">
                <a:solidFill>
                  <a:schemeClr val="tx1">
                    <a:lumMod val="75000"/>
                    <a:lumOff val="25000"/>
                  </a:schemeClr>
                </a:solidFill>
              </a:rPr>
              <a:t> linjer</a:t>
            </a:r>
            <a:endParaRPr lang="en-GB"/>
          </a:p>
        </p:txBody>
      </p:sp>
      <p:sp>
        <p:nvSpPr>
          <p:cNvPr id="8" name="Slide Number Placeholder 7"/>
          <p:cNvSpPr>
            <a:spLocks noGrp="1"/>
          </p:cNvSpPr>
          <p:nvPr>
            <p:ph type="sldNum" sz="quarter" idx="17"/>
          </p:nvPr>
        </p:nvSpPr>
        <p:spPr>
          <a:xfrm>
            <a:off x="11807992" y="6581497"/>
            <a:ext cx="252000" cy="153888"/>
          </a:xfrm>
        </p:spPr>
        <p:txBody>
          <a:bodyPr/>
          <a:lstStyle/>
          <a:p>
            <a:pPr>
              <a:defRPr/>
            </a:pPr>
            <a:fld id="{E90C1E0A-682D-40DC-B1EA-26C007FDC330}" type="slidenum">
              <a:rPr lang="en-GB" smtClean="0"/>
              <a:pPr>
                <a:defRPr/>
              </a:pPr>
              <a:t>‹#›</a:t>
            </a:fld>
            <a:endParaRPr lang="en-GB" dirty="0"/>
          </a:p>
        </p:txBody>
      </p:sp>
      <p:sp>
        <p:nvSpPr>
          <p:cNvPr id="5" name="Date Placeholder 4" hidden="1"/>
          <p:cNvSpPr>
            <a:spLocks noGrp="1"/>
          </p:cNvSpPr>
          <p:nvPr>
            <p:ph type="dt" sz="half" idx="15"/>
          </p:nvPr>
        </p:nvSpPr>
        <p:spPr/>
        <p:txBody>
          <a:bodyPr/>
          <a:lstStyle/>
          <a:p>
            <a:fld id="{78417F83-4CBA-48F2-BAD0-783AE3701E32}" type="datetimeFigureOut">
              <a:rPr lang="en-GB" smtClean="0"/>
              <a:pPr/>
              <a:t>25/09/2024</a:t>
            </a:fld>
            <a:r>
              <a:rPr lang="en-GB" dirty="0"/>
              <a:t>26/09/2023</a:t>
            </a:r>
          </a:p>
        </p:txBody>
      </p:sp>
      <p:sp>
        <p:nvSpPr>
          <p:cNvPr id="6" name="Footer Placeholder 5" hidden="1"/>
          <p:cNvSpPr>
            <a:spLocks noGrp="1"/>
          </p:cNvSpPr>
          <p:nvPr>
            <p:ph type="ftr" sz="quarter" idx="16"/>
          </p:nvPr>
        </p:nvSpPr>
        <p:spPr/>
        <p:txBody>
          <a:bodyPr/>
          <a:lstStyle/>
          <a:p>
            <a:endParaRPr lang="en-GB" dirty="0"/>
          </a:p>
        </p:txBody>
      </p:sp>
    </p:spTree>
    <p:extLst>
      <p:ext uri="{BB962C8B-B14F-4D97-AF65-F5344CB8AC3E}">
        <p14:creationId xmlns:p14="http://schemas.microsoft.com/office/powerpoint/2010/main" val="4270316488"/>
      </p:ext>
    </p:extLst>
  </p:cSld>
  <p:clrMapOvr>
    <a:masterClrMapping/>
  </p:clrMapOvr>
  <p:extLst>
    <p:ext uri="{DCECCB84-F9BA-43D5-87BE-67443E8EF086}">
      <p15:sldGuideLst xmlns:p15="http://schemas.microsoft.com/office/powerpoint/2012/main">
        <p15:guide id="1" pos="3930" userDrawn="1">
          <p15:clr>
            <a:srgbClr val="A4A3A4"/>
          </p15:clr>
        </p15:guide>
        <p15:guide id="2" pos="3755" userDrawn="1">
          <p15:clr>
            <a:srgbClr val="A4A3A4"/>
          </p15:clr>
        </p15:guide>
        <p15:guide id="3" orient="horz" pos="3069" userDrawn="1">
          <p15:clr>
            <a:srgbClr val="A4A3A4"/>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icture slide">
    <p:spTree>
      <p:nvGrpSpPr>
        <p:cNvPr id="1" name=""/>
        <p:cNvGrpSpPr/>
        <p:nvPr/>
      </p:nvGrpSpPr>
      <p:grpSpPr>
        <a:xfrm>
          <a:off x="0" y="0"/>
          <a:ext cx="0" cy="0"/>
          <a:chOff x="0" y="0"/>
          <a:chExt cx="0" cy="0"/>
        </a:xfrm>
      </p:grpSpPr>
      <p:sp>
        <p:nvSpPr>
          <p:cNvPr id="5" name="Picture Placeholder 1"/>
          <p:cNvSpPr>
            <a:spLocks noGrp="1"/>
          </p:cNvSpPr>
          <p:nvPr>
            <p:ph type="pic" sz="quarter" idx="11" hasCustomPrompt="1"/>
          </p:nvPr>
        </p:nvSpPr>
        <p:spPr>
          <a:xfrm>
            <a:off x="316800" y="316800"/>
            <a:ext cx="11559600" cy="5583600"/>
          </a:xfrm>
          <a:solidFill>
            <a:schemeClr val="bg1"/>
          </a:solidFill>
        </p:spPr>
        <p:txBody>
          <a:bodyPr/>
          <a:lstStyle>
            <a:lvl1pPr marL="0" indent="0">
              <a:buFontTx/>
              <a:buNone/>
              <a:defRPr b="0"/>
            </a:lvl1pPr>
          </a:lstStyle>
          <a:p>
            <a:r>
              <a:rPr lang="en-GB" dirty="0"/>
              <a:t>Click here and add image via Templafy Image Library</a:t>
            </a:r>
            <a:endParaRPr lang="en-GB"/>
          </a:p>
        </p:txBody>
      </p:sp>
      <p:sp>
        <p:nvSpPr>
          <p:cNvPr id="8" name="Slide Number Placeholder 7"/>
          <p:cNvSpPr>
            <a:spLocks noGrp="1"/>
          </p:cNvSpPr>
          <p:nvPr>
            <p:ph type="sldNum" sz="quarter" idx="14"/>
          </p:nvPr>
        </p:nvSpPr>
        <p:spPr>
          <a:xfrm>
            <a:off x="11807992" y="6581497"/>
            <a:ext cx="252000" cy="153888"/>
          </a:xfrm>
        </p:spPr>
        <p:txBody>
          <a:bodyPr/>
          <a:lstStyle/>
          <a:p>
            <a:pPr>
              <a:defRPr/>
            </a:pPr>
            <a:fld id="{E90C1E0A-682D-40DC-B1EA-26C007FDC330}" type="slidenum">
              <a:rPr lang="en-GB" smtClean="0"/>
              <a:pPr>
                <a:defRPr/>
              </a:pPr>
              <a:t>‹#›</a:t>
            </a:fld>
            <a:endParaRPr lang="en-GB" dirty="0"/>
          </a:p>
        </p:txBody>
      </p:sp>
      <p:sp>
        <p:nvSpPr>
          <p:cNvPr id="6" name="Date Placeholder 5" hidden="1"/>
          <p:cNvSpPr>
            <a:spLocks noGrp="1"/>
          </p:cNvSpPr>
          <p:nvPr>
            <p:ph type="dt" sz="half" idx="12"/>
          </p:nvPr>
        </p:nvSpPr>
        <p:spPr/>
        <p:txBody>
          <a:bodyPr/>
          <a:lstStyle/>
          <a:p>
            <a:fld id="{78417F83-4CBA-48F2-BAD0-783AE3701E32}" type="datetimeFigureOut">
              <a:rPr lang="en-GB" smtClean="0"/>
              <a:pPr/>
              <a:t>25/09/2024</a:t>
            </a:fld>
            <a:r>
              <a:rPr lang="en-GB" dirty="0"/>
              <a:t>26/09/2023</a:t>
            </a:r>
          </a:p>
        </p:txBody>
      </p:sp>
      <p:sp>
        <p:nvSpPr>
          <p:cNvPr id="7" name="Footer Placeholder 6" hidden="1"/>
          <p:cNvSpPr>
            <a:spLocks noGrp="1"/>
          </p:cNvSpPr>
          <p:nvPr>
            <p:ph type="ftr" sz="quarter" idx="13"/>
          </p:nvPr>
        </p:nvSpPr>
        <p:spPr/>
        <p:txBody>
          <a:bodyPr/>
          <a:lstStyle/>
          <a:p>
            <a:endParaRPr lang="en-GB" dirty="0"/>
          </a:p>
        </p:txBody>
      </p:sp>
    </p:spTree>
    <p:extLst>
      <p:ext uri="{BB962C8B-B14F-4D97-AF65-F5344CB8AC3E}">
        <p14:creationId xmlns:p14="http://schemas.microsoft.com/office/powerpoint/2010/main" val="30776182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pictures">
    <p:spTree>
      <p:nvGrpSpPr>
        <p:cNvPr id="1" name=""/>
        <p:cNvGrpSpPr/>
        <p:nvPr/>
      </p:nvGrpSpPr>
      <p:grpSpPr>
        <a:xfrm>
          <a:off x="0" y="0"/>
          <a:ext cx="0" cy="0"/>
          <a:chOff x="0" y="0"/>
          <a:chExt cx="0" cy="0"/>
        </a:xfrm>
      </p:grpSpPr>
      <p:sp>
        <p:nvSpPr>
          <p:cNvPr id="4" name="Picture Placeholder 1"/>
          <p:cNvSpPr>
            <a:spLocks noGrp="1"/>
          </p:cNvSpPr>
          <p:nvPr>
            <p:ph type="pic" sz="quarter" idx="11" hasCustomPrompt="1"/>
          </p:nvPr>
        </p:nvSpPr>
        <p:spPr>
          <a:xfrm>
            <a:off x="316800" y="316800"/>
            <a:ext cx="5644800" cy="5583600"/>
          </a:xfrm>
          <a:solidFill>
            <a:schemeClr val="bg1"/>
          </a:solidFill>
        </p:spPr>
        <p:txBody>
          <a:bodyPr/>
          <a:lstStyle>
            <a:lvl1pPr marL="0" indent="0">
              <a:buFontTx/>
              <a:buNone/>
              <a:defRPr b="0"/>
            </a:lvl1pPr>
          </a:lstStyle>
          <a:p>
            <a:r>
              <a:rPr lang="en-GB" dirty="0"/>
              <a:t>Click here and add image via Templafy Image Library</a:t>
            </a:r>
            <a:endParaRPr lang="en-GB"/>
          </a:p>
        </p:txBody>
      </p:sp>
      <p:sp>
        <p:nvSpPr>
          <p:cNvPr id="5" name="Picture Placeholder 2"/>
          <p:cNvSpPr>
            <a:spLocks noGrp="1"/>
          </p:cNvSpPr>
          <p:nvPr>
            <p:ph type="pic" sz="quarter" idx="12" hasCustomPrompt="1"/>
          </p:nvPr>
        </p:nvSpPr>
        <p:spPr>
          <a:xfrm>
            <a:off x="6231600" y="316800"/>
            <a:ext cx="5644800" cy="5583600"/>
          </a:xfrm>
        </p:spPr>
        <p:txBody>
          <a:bodyPr/>
          <a:lstStyle>
            <a:lvl1pPr marL="0" indent="0">
              <a:buFontTx/>
              <a:buNone/>
              <a:defRPr b="0"/>
            </a:lvl1pPr>
          </a:lstStyle>
          <a:p>
            <a:r>
              <a:rPr lang="en-GB" dirty="0"/>
              <a:t>Click here and add image via Templafy Image Library</a:t>
            </a:r>
            <a:endParaRPr lang="en-GB"/>
          </a:p>
        </p:txBody>
      </p:sp>
      <p:sp>
        <p:nvSpPr>
          <p:cNvPr id="9" name="Slide Number Placeholder 8"/>
          <p:cNvSpPr>
            <a:spLocks noGrp="1"/>
          </p:cNvSpPr>
          <p:nvPr>
            <p:ph type="sldNum" sz="quarter" idx="15"/>
          </p:nvPr>
        </p:nvSpPr>
        <p:spPr>
          <a:xfrm>
            <a:off x="11807992" y="6581497"/>
            <a:ext cx="252000" cy="153888"/>
          </a:xfrm>
        </p:spPr>
        <p:txBody>
          <a:bodyPr/>
          <a:lstStyle/>
          <a:p>
            <a:pPr>
              <a:defRPr/>
            </a:pPr>
            <a:fld id="{E90C1E0A-682D-40DC-B1EA-26C007FDC330}" type="slidenum">
              <a:rPr lang="en-GB" smtClean="0"/>
              <a:pPr>
                <a:defRPr/>
              </a:pPr>
              <a:t>‹#›</a:t>
            </a:fld>
            <a:endParaRPr lang="en-GB" dirty="0"/>
          </a:p>
        </p:txBody>
      </p:sp>
      <p:sp>
        <p:nvSpPr>
          <p:cNvPr id="7" name="Date Placeholder 6" hidden="1"/>
          <p:cNvSpPr>
            <a:spLocks noGrp="1"/>
          </p:cNvSpPr>
          <p:nvPr>
            <p:ph type="dt" sz="half" idx="13"/>
          </p:nvPr>
        </p:nvSpPr>
        <p:spPr/>
        <p:txBody>
          <a:bodyPr/>
          <a:lstStyle/>
          <a:p>
            <a:fld id="{78417F83-4CBA-48F2-BAD0-783AE3701E32}" type="datetimeFigureOut">
              <a:rPr lang="en-GB" smtClean="0"/>
              <a:pPr/>
              <a:t>25/09/2024</a:t>
            </a:fld>
            <a:r>
              <a:rPr lang="en-GB" dirty="0"/>
              <a:t>26/09/2023</a:t>
            </a:r>
          </a:p>
        </p:txBody>
      </p:sp>
      <p:sp>
        <p:nvSpPr>
          <p:cNvPr id="8" name="Footer Placeholder 7" hidden="1"/>
          <p:cNvSpPr>
            <a:spLocks noGrp="1"/>
          </p:cNvSpPr>
          <p:nvPr>
            <p:ph type="ftr" sz="quarter" idx="14"/>
          </p:nvPr>
        </p:nvSpPr>
        <p:spPr/>
        <p:txBody>
          <a:bodyPr/>
          <a:lstStyle/>
          <a:p>
            <a:endParaRPr lang="en-GB" dirty="0"/>
          </a:p>
        </p:txBody>
      </p:sp>
    </p:spTree>
    <p:extLst>
      <p:ext uri="{BB962C8B-B14F-4D97-AF65-F5344CB8AC3E}">
        <p14:creationId xmlns:p14="http://schemas.microsoft.com/office/powerpoint/2010/main" val="2087004173"/>
      </p:ext>
    </p:extLst>
  </p:cSld>
  <p:clrMapOvr>
    <a:masterClrMapping/>
  </p:clrMapOvr>
  <p:extLst>
    <p:ext uri="{DCECCB84-F9BA-43D5-87BE-67443E8EF086}">
      <p15:sldGuideLst xmlns:p15="http://schemas.microsoft.com/office/powerpoint/2012/main">
        <p15:guide id="1" pos="3924" userDrawn="1">
          <p15:clr>
            <a:srgbClr val="A4A3A4"/>
          </p15:clr>
        </p15:guide>
        <p15:guide id="2" pos="3754" userDrawn="1">
          <p15:clr>
            <a:srgbClr val="A4A3A4"/>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2.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7" name="Placeholder title 1"/>
          <p:cNvSpPr>
            <a:spLocks noGrp="1" noChangeArrowheads="1"/>
          </p:cNvSpPr>
          <p:nvPr>
            <p:ph type="title"/>
          </p:nvPr>
        </p:nvSpPr>
        <p:spPr bwMode="auto">
          <a:xfrm>
            <a:off x="315913" y="149115"/>
            <a:ext cx="11557000" cy="1309328"/>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p>
            <a:pPr lvl="0"/>
            <a:r>
              <a:rPr lang="en-GB" noProof="0" dirty="0"/>
              <a:t>Click to edit Master title style</a:t>
            </a:r>
            <a:endParaRPr lang="en-GB"/>
          </a:p>
        </p:txBody>
      </p:sp>
      <p:sp>
        <p:nvSpPr>
          <p:cNvPr id="1028" name="Rectangle 2"/>
          <p:cNvSpPr>
            <a:spLocks noGrp="1" noChangeArrowheads="1"/>
          </p:cNvSpPr>
          <p:nvPr>
            <p:ph type="body" idx="1"/>
          </p:nvPr>
        </p:nvSpPr>
        <p:spPr bwMode="auto">
          <a:xfrm>
            <a:off x="985838" y="1960079"/>
            <a:ext cx="10220325" cy="393748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GB" noProof="0" dirty="0"/>
              <a:t>Click to edit Master text styles</a:t>
            </a:r>
            <a:endParaRPr lang="en-GB"/>
          </a:p>
          <a:p>
            <a:pPr lvl="1"/>
            <a:r>
              <a:rPr lang="en-GB" noProof="0" dirty="0"/>
              <a:t>Second level</a:t>
            </a:r>
            <a:endParaRPr lang="en-GB"/>
          </a:p>
          <a:p>
            <a:pPr lvl="2"/>
            <a:r>
              <a:rPr lang="en-GB" noProof="0" dirty="0"/>
              <a:t>Third level</a:t>
            </a:r>
            <a:endParaRPr lang="en-GB"/>
          </a:p>
          <a:p>
            <a:pPr lvl="3"/>
            <a:r>
              <a:rPr lang="en-GB" noProof="0" dirty="0"/>
              <a:t>Fourth level</a:t>
            </a:r>
            <a:endParaRPr lang="en-GB"/>
          </a:p>
          <a:p>
            <a:pPr lvl="4"/>
            <a:r>
              <a:rPr lang="en-GB" noProof="0" dirty="0"/>
              <a:t>Fifth level</a:t>
            </a:r>
            <a:endParaRPr lang="en-GB"/>
          </a:p>
          <a:p>
            <a:pPr lvl="5"/>
            <a:r>
              <a:rPr lang="en-GB" noProof="0" dirty="0"/>
              <a:t>6 level</a:t>
            </a:r>
            <a:endParaRPr lang="en-GB"/>
          </a:p>
          <a:p>
            <a:pPr lvl="6"/>
            <a:r>
              <a:rPr lang="en-GB" noProof="0" dirty="0"/>
              <a:t>7 level</a:t>
            </a:r>
            <a:endParaRPr lang="en-GB"/>
          </a:p>
          <a:p>
            <a:pPr lvl="7"/>
            <a:r>
              <a:rPr lang="en-GB" noProof="0" dirty="0"/>
              <a:t>8 level</a:t>
            </a:r>
            <a:endParaRPr lang="en-GB"/>
          </a:p>
          <a:p>
            <a:pPr lvl="8"/>
            <a:r>
              <a:rPr lang="en-GB" noProof="0" dirty="0"/>
              <a:t>9 level</a:t>
            </a:r>
            <a:endParaRPr lang="en-GB"/>
          </a:p>
        </p:txBody>
      </p:sp>
      <p:pic>
        <p:nvPicPr>
          <p:cNvPr id="1173923763" name="SecondaryLogo_sort"/>
          <p:cNvPicPr>
            <a:picLocks noChangeAspect="1"/>
          </p:cNvPicPr>
          <p:nvPr/>
        </p:nvPicPr>
        <p:blipFill>
          <a:blip r:embed="rId22"/>
          <a:stretch>
            <a:fillRect/>
          </a:stretch>
        </p:blipFill>
        <p:spPr>
          <a:xfrm>
            <a:off x="10206000" y="5997600"/>
            <a:ext cx="1658237" cy="558000"/>
          </a:xfrm>
          <a:prstGeom prst="rect">
            <a:avLst/>
          </a:prstGeom>
        </p:spPr>
      </p:pic>
      <p:sp>
        <p:nvSpPr>
          <p:cNvPr id="23" name="Black Rectangle"/>
          <p:cNvSpPr/>
          <p:nvPr userDrawn="1"/>
        </p:nvSpPr>
        <p:spPr>
          <a:xfrm>
            <a:off x="989440" y="1663088"/>
            <a:ext cx="647831" cy="480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4799" dirty="0"/>
          </a:p>
          <a:p>
            <a:pPr algn="ctr"/>
            <a:endParaRPr lang="en-GB" sz="4799" dirty="0"/>
          </a:p>
        </p:txBody>
      </p:sp>
      <p:pic>
        <p:nvPicPr>
          <p:cNvPr id="7" name="Au logo"/>
          <p:cNvPicPr>
            <a:picLocks noChangeAspect="1"/>
          </p:cNvPicPr>
          <p:nvPr userDrawn="1"/>
        </p:nvPicPr>
        <p:blipFill>
          <a:blip r:embed="rId23" cstate="print">
            <a:extLst>
              <a:ext uri="{28A0092B-C50C-407E-A947-70E740481C1C}">
                <a14:useLocalDpi xmlns:a14="http://schemas.microsoft.com/office/drawing/2010/main" val="0"/>
              </a:ext>
            </a:extLst>
          </a:blip>
          <a:stretch>
            <a:fillRect/>
          </a:stretch>
        </p:blipFill>
        <p:spPr>
          <a:xfrm>
            <a:off x="302400" y="5999002"/>
            <a:ext cx="557570" cy="558000"/>
          </a:xfrm>
          <a:prstGeom prst="rect">
            <a:avLst/>
          </a:prstGeom>
        </p:spPr>
      </p:pic>
      <p:sp>
        <p:nvSpPr>
          <p:cNvPr id="25" name="OFF_logo2Computed"/>
          <p:cNvSpPr txBox="1">
            <a:spLocks noChangeArrowheads="1"/>
          </p:cNvSpPr>
          <p:nvPr userDrawn="1"/>
        </p:nvSpPr>
        <p:spPr bwMode="auto">
          <a:xfrm>
            <a:off x="972000" y="5997600"/>
            <a:ext cx="2350045" cy="676612"/>
          </a:xfrm>
          <a:prstGeom prst="rect">
            <a:avLst/>
          </a:prstGeom>
          <a:noFill/>
          <a:ln w="1778" algn="ctr">
            <a:noFill/>
            <a:miter lim="800000"/>
            <a:headEnd/>
            <a:tailEnd/>
          </a:ln>
          <a:effectLst/>
        </p:spPr>
        <p:txBody>
          <a:bodyPr wrap="square" lIns="0" tIns="583200" rIns="0" bIns="0">
            <a:spAutoFit/>
          </a:bodyPr>
          <a:lstStyle/>
          <a:p>
            <a:pPr>
              <a:lnSpc>
                <a:spcPct val="95000"/>
              </a:lnSpc>
              <a:defRPr/>
            </a:pPr>
            <a:r>
              <a:rPr lang="en-GB" sz="600" cap="all" spc="40" baseline="0" dirty="0">
                <a:solidFill>
                  <a:schemeClr val="tx1"/>
                </a:solidFill>
                <a:latin typeface="AU Passata Light" pitchFamily="34" charset="0"/>
              </a:rPr>
              <a:t>Department of Molecular Biology and Genetics</a:t>
            </a:r>
          </a:p>
        </p:txBody>
      </p:sp>
      <p:sp>
        <p:nvSpPr>
          <p:cNvPr id="26" name="OFF_logo1Computed"/>
          <p:cNvSpPr/>
          <p:nvPr userDrawn="1"/>
        </p:nvSpPr>
        <p:spPr bwMode="auto">
          <a:xfrm>
            <a:off x="971999" y="5997600"/>
            <a:ext cx="65" cy="451123"/>
          </a:xfrm>
          <a:prstGeom prst="rect">
            <a:avLst/>
          </a:prstGeom>
          <a:noFill/>
          <a:ln w="1778" cap="flat" cmpd="sng" algn="ctr">
            <a:noFill/>
            <a:prstDash val="solid"/>
            <a:round/>
            <a:headEnd type="none" w="med" len="med"/>
            <a:tailEnd type="none" w="med" len="med"/>
          </a:ln>
          <a:effectLst/>
        </p:spPr>
        <p:txBody>
          <a:bodyPr vert="horz" wrap="none" lIns="0" tIns="309600" rIns="0" bIns="0" numCol="1" rtlCol="0" anchor="t" anchorCtr="0" compatLnSpc="1">
            <a:prstTxWarp prst="textNoShape">
              <a:avLst/>
            </a:prstTxWarp>
            <a:spAutoFit/>
          </a:bodyPr>
          <a:lstStyle/>
          <a:p>
            <a:pPr marL="0" marR="0" indent="0" algn="l" defTabSz="914400" rtl="0" eaLnBrk="1" fontAlgn="base" latinLnBrk="0" hangingPunct="1">
              <a:lnSpc>
                <a:spcPct val="90000"/>
              </a:lnSpc>
              <a:spcBef>
                <a:spcPct val="0"/>
              </a:spcBef>
              <a:spcAft>
                <a:spcPct val="0"/>
              </a:spcAft>
              <a:buClrTx/>
              <a:buSzTx/>
              <a:buFont typeface="AU Passata" pitchFamily="34" charset="0"/>
              <a:buNone/>
              <a:tabLst/>
            </a:pPr>
            <a:r>
              <a:rPr kumimoji="0" lang="en-GB" sz="1000" b="0" i="0" u="none" strike="noStrike" cap="all" normalizeH="0" baseline="0" noProof="1">
                <a:ln>
                  <a:noFill/>
                </a:ln>
                <a:solidFill>
                  <a:schemeClr val="tx1"/>
                </a:solidFill>
                <a:effectLst/>
                <a:latin typeface="AU Passata" pitchFamily="34" charset="0"/>
              </a:rPr>
              <a:t>Aarhus
University</a:t>
            </a:r>
          </a:p>
        </p:txBody>
      </p:sp>
      <p:sp>
        <p:nvSpPr>
          <p:cNvPr id="1030" name="Sidetal"/>
          <p:cNvSpPr>
            <a:spLocks noGrp="1" noChangeArrowheads="1"/>
          </p:cNvSpPr>
          <p:nvPr>
            <p:ph type="sldNum" sz="quarter" idx="4"/>
          </p:nvPr>
        </p:nvSpPr>
        <p:spPr bwMode="auto">
          <a:xfrm>
            <a:off x="11807992" y="6581497"/>
            <a:ext cx="252000" cy="135422"/>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lvl1pPr algn="r">
              <a:lnSpc>
                <a:spcPts val="1200"/>
              </a:lnSpc>
              <a:buFontTx/>
              <a:buNone/>
              <a:defRPr sz="700" spc="40" baseline="0">
                <a:solidFill>
                  <a:schemeClr val="tx1"/>
                </a:solidFill>
                <a:latin typeface="+mn-lt"/>
              </a:defRPr>
            </a:lvl1pPr>
          </a:lstStyle>
          <a:p>
            <a:pPr>
              <a:defRPr/>
            </a:pPr>
            <a:fld id="{E90C1E0A-682D-40DC-B1EA-26C007FDC330}" type="slidenum">
              <a:rPr lang="en-GB" smtClean="0"/>
              <a:pPr>
                <a:defRPr/>
              </a:pPr>
              <a:t>‹#›</a:t>
            </a:fld>
            <a:endParaRPr lang="en-GB" dirty="0"/>
          </a:p>
        </p:txBody>
      </p:sp>
      <p:sp>
        <p:nvSpPr>
          <p:cNvPr id="2" name="Date Placeholder 1" hidden="1"/>
          <p:cNvSpPr>
            <a:spLocks noGrp="1"/>
          </p:cNvSpPr>
          <p:nvPr>
            <p:ph type="dt" sz="half" idx="2"/>
          </p:nvPr>
        </p:nvSpPr>
        <p:spPr>
          <a:xfrm>
            <a:off x="0" y="7020000"/>
            <a:ext cx="0" cy="0"/>
          </a:xfrm>
          <a:prstGeom prst="rect">
            <a:avLst/>
          </a:prstGeom>
        </p:spPr>
        <p:txBody>
          <a:bodyPr vert="horz" lIns="91440" tIns="45720" rIns="91440" bIns="45720" rtlCol="0" anchor="ctr"/>
          <a:lstStyle>
            <a:lvl1pPr algn="l">
              <a:defRPr sz="100">
                <a:noFill/>
              </a:defRPr>
            </a:lvl1pPr>
          </a:lstStyle>
          <a:p>
            <a:fld id="{78417F83-4CBA-48F2-BAD0-783AE3701E32}" type="datetimeFigureOut">
              <a:rPr lang="en-GB" smtClean="0"/>
              <a:pPr/>
              <a:t>25/09/2024</a:t>
            </a:fld>
            <a:r>
              <a:rPr lang="en-GB"/>
              <a:t>26/09/2023</a:t>
            </a:r>
          </a:p>
        </p:txBody>
      </p:sp>
      <p:sp>
        <p:nvSpPr>
          <p:cNvPr id="3" name="Footer Placeholder 2" hidden="1"/>
          <p:cNvSpPr>
            <a:spLocks noGrp="1"/>
          </p:cNvSpPr>
          <p:nvPr>
            <p:ph type="ftr" sz="quarter" idx="3"/>
          </p:nvPr>
        </p:nvSpPr>
        <p:spPr>
          <a:xfrm>
            <a:off x="0" y="7020000"/>
            <a:ext cx="0" cy="0"/>
          </a:xfrm>
          <a:prstGeom prst="rect">
            <a:avLst/>
          </a:prstGeom>
        </p:spPr>
        <p:txBody>
          <a:bodyPr vert="horz" lIns="91440" tIns="45720" rIns="91440" bIns="45720" rtlCol="0" anchor="ctr"/>
          <a:lstStyle>
            <a:lvl1pPr algn="ctr">
              <a:defRPr sz="100">
                <a:noFill/>
              </a:defRPr>
            </a:lvl1pPr>
          </a:lstStyle>
          <a:p>
            <a:endParaRPr lang="en-GB" dirty="0"/>
          </a:p>
        </p:txBody>
      </p:sp>
    </p:spTree>
  </p:cSld>
  <p:clrMap bg1="lt1" tx1="dk1" bg2="lt2" tx2="dk2" accent1="accent1" accent2="accent2" accent3="accent3" accent4="accent4" accent5="accent5" accent6="accent6" hlink="hlink" folHlink="folHlink"/>
  <p:sldLayoutIdLst>
    <p:sldLayoutId id="2147483659" r:id="rId1"/>
    <p:sldLayoutId id="2147483656" r:id="rId2"/>
    <p:sldLayoutId id="2147483673" r:id="rId3"/>
    <p:sldLayoutId id="2147483666" r:id="rId4"/>
    <p:sldLayoutId id="2147483662" r:id="rId5"/>
    <p:sldLayoutId id="2147483649" r:id="rId6"/>
    <p:sldLayoutId id="2147483669" r:id="rId7"/>
    <p:sldLayoutId id="2147483661" r:id="rId8"/>
    <p:sldLayoutId id="2147483668" r:id="rId9"/>
    <p:sldLayoutId id="2147483663" r:id="rId10"/>
    <p:sldLayoutId id="2147483670" r:id="rId11"/>
    <p:sldLayoutId id="2147483654" r:id="rId12"/>
    <p:sldLayoutId id="2147483664" r:id="rId13"/>
    <p:sldLayoutId id="2147483671" r:id="rId14"/>
    <p:sldLayoutId id="2147483650" r:id="rId15"/>
    <p:sldLayoutId id="2147483655" r:id="rId16"/>
    <p:sldLayoutId id="2147483651" r:id="rId17"/>
    <p:sldLayoutId id="2147483672" r:id="rId18"/>
    <p:sldLayoutId id="2147483678" r:id="rId19"/>
    <p:sldLayoutId id="2147483658" r:id="rId20"/>
  </p:sldLayoutIdLst>
  <p:hf sldNum="0" hdr="0" ftr="0"/>
  <p:txStyles>
    <p:titleStyle>
      <a:lvl1pPr algn="l" rtl="0" eaLnBrk="1" fontAlgn="base" hangingPunct="1">
        <a:lnSpc>
          <a:spcPct val="89000"/>
        </a:lnSpc>
        <a:spcBef>
          <a:spcPct val="0"/>
        </a:spcBef>
        <a:spcAft>
          <a:spcPct val="0"/>
        </a:spcAft>
        <a:defRPr sz="4500" b="1" cap="all" baseline="0">
          <a:solidFill>
            <a:schemeClr val="tx1"/>
          </a:solidFill>
          <a:latin typeface="+mj-lt"/>
          <a:ea typeface="+mj-ea"/>
          <a:cs typeface="+mj-cs"/>
        </a:defRPr>
      </a:lvl1pPr>
      <a:lvl2pPr algn="l" rtl="0" eaLnBrk="1" fontAlgn="base" hangingPunct="1">
        <a:lnSpc>
          <a:spcPct val="83000"/>
        </a:lnSpc>
        <a:spcBef>
          <a:spcPct val="0"/>
        </a:spcBef>
        <a:spcAft>
          <a:spcPct val="0"/>
        </a:spcAft>
        <a:defRPr sz="4000">
          <a:solidFill>
            <a:schemeClr val="bg2"/>
          </a:solidFill>
          <a:latin typeface="AU Passata" pitchFamily="34" charset="0"/>
        </a:defRPr>
      </a:lvl2pPr>
      <a:lvl3pPr algn="l" rtl="0" eaLnBrk="1" fontAlgn="base" hangingPunct="1">
        <a:lnSpc>
          <a:spcPct val="83000"/>
        </a:lnSpc>
        <a:spcBef>
          <a:spcPct val="0"/>
        </a:spcBef>
        <a:spcAft>
          <a:spcPct val="0"/>
        </a:spcAft>
        <a:defRPr sz="4000">
          <a:solidFill>
            <a:schemeClr val="bg2"/>
          </a:solidFill>
          <a:latin typeface="AU Passata" pitchFamily="34" charset="0"/>
        </a:defRPr>
      </a:lvl3pPr>
      <a:lvl4pPr algn="l" rtl="0" eaLnBrk="1" fontAlgn="base" hangingPunct="1">
        <a:lnSpc>
          <a:spcPct val="83000"/>
        </a:lnSpc>
        <a:spcBef>
          <a:spcPct val="0"/>
        </a:spcBef>
        <a:spcAft>
          <a:spcPct val="0"/>
        </a:spcAft>
        <a:defRPr sz="4000">
          <a:solidFill>
            <a:schemeClr val="bg2"/>
          </a:solidFill>
          <a:latin typeface="AU Passata" pitchFamily="34" charset="0"/>
        </a:defRPr>
      </a:lvl4pPr>
      <a:lvl5pPr algn="l" rtl="0" eaLnBrk="1" fontAlgn="base" hangingPunct="1">
        <a:lnSpc>
          <a:spcPct val="83000"/>
        </a:lnSpc>
        <a:spcBef>
          <a:spcPct val="0"/>
        </a:spcBef>
        <a:spcAft>
          <a:spcPct val="0"/>
        </a:spcAft>
        <a:defRPr sz="4000">
          <a:solidFill>
            <a:schemeClr val="bg2"/>
          </a:solidFill>
          <a:latin typeface="AU Passata" pitchFamily="34" charset="0"/>
        </a:defRPr>
      </a:lvl5pPr>
      <a:lvl6pPr marL="457200" algn="l" rtl="0" eaLnBrk="1" fontAlgn="base" hangingPunct="1">
        <a:lnSpc>
          <a:spcPct val="83000"/>
        </a:lnSpc>
        <a:spcBef>
          <a:spcPct val="0"/>
        </a:spcBef>
        <a:spcAft>
          <a:spcPct val="0"/>
        </a:spcAft>
        <a:defRPr sz="4000">
          <a:solidFill>
            <a:schemeClr val="bg2"/>
          </a:solidFill>
          <a:latin typeface="AU Passata" pitchFamily="34" charset="0"/>
        </a:defRPr>
      </a:lvl6pPr>
      <a:lvl7pPr marL="914400" algn="l" rtl="0" eaLnBrk="1" fontAlgn="base" hangingPunct="1">
        <a:lnSpc>
          <a:spcPct val="83000"/>
        </a:lnSpc>
        <a:spcBef>
          <a:spcPct val="0"/>
        </a:spcBef>
        <a:spcAft>
          <a:spcPct val="0"/>
        </a:spcAft>
        <a:defRPr sz="4000">
          <a:solidFill>
            <a:schemeClr val="bg2"/>
          </a:solidFill>
          <a:latin typeface="AU Passata" pitchFamily="34" charset="0"/>
        </a:defRPr>
      </a:lvl7pPr>
      <a:lvl8pPr marL="1371600" algn="l" rtl="0" eaLnBrk="1" fontAlgn="base" hangingPunct="1">
        <a:lnSpc>
          <a:spcPct val="83000"/>
        </a:lnSpc>
        <a:spcBef>
          <a:spcPct val="0"/>
        </a:spcBef>
        <a:spcAft>
          <a:spcPct val="0"/>
        </a:spcAft>
        <a:defRPr sz="4000">
          <a:solidFill>
            <a:schemeClr val="bg2"/>
          </a:solidFill>
          <a:latin typeface="AU Passata" pitchFamily="34" charset="0"/>
        </a:defRPr>
      </a:lvl8pPr>
      <a:lvl9pPr marL="1828800" algn="l" rtl="0" eaLnBrk="1" fontAlgn="base" hangingPunct="1">
        <a:lnSpc>
          <a:spcPct val="83000"/>
        </a:lnSpc>
        <a:spcBef>
          <a:spcPct val="0"/>
        </a:spcBef>
        <a:spcAft>
          <a:spcPct val="0"/>
        </a:spcAft>
        <a:defRPr sz="4000">
          <a:solidFill>
            <a:schemeClr val="bg2"/>
          </a:solidFill>
          <a:latin typeface="AU Passata" pitchFamily="34" charset="0"/>
        </a:defRPr>
      </a:lvl9pPr>
    </p:titleStyle>
    <p:bodyStyle>
      <a:lvl1pPr marL="0" indent="0" algn="l" rtl="0" eaLnBrk="1" fontAlgn="base" hangingPunct="1">
        <a:lnSpc>
          <a:spcPct val="99000"/>
        </a:lnSpc>
        <a:spcBef>
          <a:spcPts val="600"/>
        </a:spcBef>
        <a:spcAft>
          <a:spcPct val="0"/>
        </a:spcAft>
        <a:buClr>
          <a:schemeClr val="tx1"/>
        </a:buClr>
        <a:buSzPct val="100000"/>
        <a:buFont typeface="Calibri" panose="020F0502020204030204" pitchFamily="34" charset="0"/>
        <a:buChar char="​"/>
        <a:defRPr sz="2000" b="0">
          <a:solidFill>
            <a:schemeClr val="tx1"/>
          </a:solidFill>
          <a:latin typeface="+mn-lt"/>
          <a:ea typeface="+mn-ea"/>
          <a:cs typeface="+mn-cs"/>
        </a:defRPr>
      </a:lvl1pPr>
      <a:lvl2pPr marL="432000" indent="-180000" algn="l" rtl="0" eaLnBrk="1" fontAlgn="base" hangingPunct="1">
        <a:lnSpc>
          <a:spcPct val="99000"/>
        </a:lnSpc>
        <a:spcBef>
          <a:spcPts val="600"/>
        </a:spcBef>
        <a:spcAft>
          <a:spcPct val="0"/>
        </a:spcAft>
        <a:buClr>
          <a:schemeClr val="tx1"/>
        </a:buClr>
        <a:buSzPct val="100000"/>
        <a:buFont typeface="Arial" panose="020B0604020202020204" pitchFamily="34" charset="0"/>
        <a:buChar char="•"/>
        <a:defRPr sz="2000">
          <a:solidFill>
            <a:schemeClr val="tx1"/>
          </a:solidFill>
          <a:latin typeface="+mn-lt"/>
        </a:defRPr>
      </a:lvl2pPr>
      <a:lvl3pPr marL="756000" indent="-180000" algn="l" rtl="0" eaLnBrk="1" fontAlgn="base" hangingPunct="1">
        <a:lnSpc>
          <a:spcPct val="99000"/>
        </a:lnSpc>
        <a:spcBef>
          <a:spcPts val="600"/>
        </a:spcBef>
        <a:spcAft>
          <a:spcPct val="0"/>
        </a:spcAft>
        <a:buClr>
          <a:schemeClr val="tx1"/>
        </a:buClr>
        <a:buSzPct val="100000"/>
        <a:buFont typeface="Arial" panose="020B0604020202020204" pitchFamily="34" charset="0"/>
        <a:buChar char="•"/>
        <a:defRPr sz="2000">
          <a:solidFill>
            <a:schemeClr val="tx1"/>
          </a:solidFill>
          <a:latin typeface="+mn-lt"/>
        </a:defRPr>
      </a:lvl3pPr>
      <a:lvl4pPr marL="1152000" indent="-180000" algn="l" rtl="0" eaLnBrk="1" fontAlgn="base" hangingPunct="1">
        <a:lnSpc>
          <a:spcPct val="99000"/>
        </a:lnSpc>
        <a:spcBef>
          <a:spcPts val="600"/>
        </a:spcBef>
        <a:spcAft>
          <a:spcPct val="0"/>
        </a:spcAft>
        <a:buClr>
          <a:schemeClr val="tx1"/>
        </a:buClr>
        <a:buSzPct val="100000"/>
        <a:buFont typeface="Arial" panose="020B0604020202020204" pitchFamily="34" charset="0"/>
        <a:buChar char="•"/>
        <a:defRPr sz="2000">
          <a:solidFill>
            <a:schemeClr val="tx1"/>
          </a:solidFill>
          <a:latin typeface="+mn-lt"/>
        </a:defRPr>
      </a:lvl4pPr>
      <a:lvl5pPr marL="1512000" indent="-180000" algn="l" rtl="0" eaLnBrk="1" fontAlgn="base" hangingPunct="1">
        <a:lnSpc>
          <a:spcPct val="99000"/>
        </a:lnSpc>
        <a:spcBef>
          <a:spcPts val="600"/>
        </a:spcBef>
        <a:spcAft>
          <a:spcPct val="0"/>
        </a:spcAft>
        <a:buClr>
          <a:schemeClr val="tx1"/>
        </a:buClr>
        <a:buSzPct val="100000"/>
        <a:buFont typeface="Arial" panose="020B0604020202020204" pitchFamily="34" charset="0"/>
        <a:buChar char="•"/>
        <a:defRPr sz="2000">
          <a:solidFill>
            <a:schemeClr val="tx1"/>
          </a:solidFill>
          <a:latin typeface="+mn-lt"/>
        </a:defRPr>
      </a:lvl5pPr>
      <a:lvl6pPr marL="1836000" indent="-180000" algn="l" rtl="0" eaLnBrk="1" fontAlgn="base" hangingPunct="1">
        <a:lnSpc>
          <a:spcPct val="99000"/>
        </a:lnSpc>
        <a:spcBef>
          <a:spcPts val="600"/>
        </a:spcBef>
        <a:spcAft>
          <a:spcPct val="0"/>
        </a:spcAft>
        <a:buClr>
          <a:schemeClr val="tx1"/>
        </a:buClr>
        <a:buFont typeface="Arial" panose="020B0604020202020204" pitchFamily="34" charset="0"/>
        <a:buChar char="•"/>
        <a:defRPr sz="2000">
          <a:solidFill>
            <a:schemeClr val="tx1"/>
          </a:solidFill>
          <a:latin typeface="+mn-lt"/>
        </a:defRPr>
      </a:lvl6pPr>
      <a:lvl7pPr marL="1836000" indent="-180000" algn="l" rtl="0" eaLnBrk="1" fontAlgn="base" hangingPunct="1">
        <a:lnSpc>
          <a:spcPct val="99000"/>
        </a:lnSpc>
        <a:spcBef>
          <a:spcPts val="600"/>
        </a:spcBef>
        <a:spcAft>
          <a:spcPct val="0"/>
        </a:spcAft>
        <a:buClr>
          <a:schemeClr val="tx1"/>
        </a:buClr>
        <a:buFont typeface="Arial" panose="020B0604020202020204" pitchFamily="34" charset="0"/>
        <a:buChar char="•"/>
        <a:defRPr sz="2000">
          <a:solidFill>
            <a:schemeClr val="tx1"/>
          </a:solidFill>
          <a:latin typeface="+mn-lt"/>
        </a:defRPr>
      </a:lvl7pPr>
      <a:lvl8pPr marL="1836000" indent="-180000" algn="l" rtl="0" eaLnBrk="1" fontAlgn="base" hangingPunct="1">
        <a:lnSpc>
          <a:spcPct val="99000"/>
        </a:lnSpc>
        <a:spcBef>
          <a:spcPts val="600"/>
        </a:spcBef>
        <a:spcAft>
          <a:spcPct val="0"/>
        </a:spcAft>
        <a:buClr>
          <a:schemeClr val="tx1"/>
        </a:buClr>
        <a:buFont typeface="Arial" panose="020B0604020202020204" pitchFamily="34" charset="0"/>
        <a:buChar char="•"/>
        <a:defRPr sz="2000">
          <a:solidFill>
            <a:schemeClr val="tx1"/>
          </a:solidFill>
          <a:latin typeface="+mn-lt"/>
        </a:defRPr>
      </a:lvl8pPr>
      <a:lvl9pPr marL="1836000" indent="-180000" algn="l" rtl="0" eaLnBrk="1" fontAlgn="base" hangingPunct="1">
        <a:lnSpc>
          <a:spcPct val="99000"/>
        </a:lnSpc>
        <a:spcBef>
          <a:spcPts val="600"/>
        </a:spcBef>
        <a:spcAft>
          <a:spcPct val="0"/>
        </a:spcAft>
        <a:buClr>
          <a:schemeClr val="tx1"/>
        </a:buClr>
        <a:buFont typeface="Arial" panose="020B0604020202020204" pitchFamily="34" charset="0"/>
        <a:buChar char="•"/>
        <a:defRPr sz="2000">
          <a:solidFill>
            <a:schemeClr val="tx1"/>
          </a:solidFill>
          <a:latin typeface="+mn-lt"/>
        </a:defRPr>
      </a:lvl9pPr>
    </p:bodyStyle>
    <p:other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4" orient="horz" pos="3715" userDrawn="1">
          <p15:clr>
            <a:srgbClr val="000000"/>
          </p15:clr>
        </p15:guide>
        <p15:guide id="5" orient="horz" pos="4131" userDrawn="1">
          <p15:clr>
            <a:srgbClr val="A4A3A4"/>
          </p15:clr>
        </p15:guide>
        <p15:guide id="6" pos="7479" userDrawn="1">
          <p15:clr>
            <a:srgbClr val="A4A3A4"/>
          </p15:clr>
        </p15:guide>
        <p15:guide id="7" orient="horz" pos="1234" userDrawn="1">
          <p15:clr>
            <a:srgbClr val="000000"/>
          </p15:clr>
        </p15:guide>
        <p15:guide id="8" pos="7059" userDrawn="1">
          <p15:clr>
            <a:srgbClr val="000000"/>
          </p15:clr>
        </p15:guide>
        <p15:guide id="9" pos="199" userDrawn="1">
          <p15:clr>
            <a:srgbClr val="A4A3A4"/>
          </p15:clr>
        </p15:guide>
        <p15:guide id="10" pos="621" userDrawn="1">
          <p15:clr>
            <a:srgbClr val="000000"/>
          </p15:clr>
        </p15:guide>
        <p15:guide id="11" orient="horz" pos="199" userDrawn="1">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0.xml"/><Relationship Id="rId1" Type="http://schemas.openxmlformats.org/officeDocument/2006/relationships/tags" Target="../tags/tag4.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slideLayout" Target="../slideLayouts/slideLayout5.xml"/><Relationship Id="rId1" Type="http://schemas.openxmlformats.org/officeDocument/2006/relationships/tags" Target="../tags/tag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notesSlide" Target="../notesSlides/notesSlide1.xml"/><Relationship Id="rId7" Type="http://schemas.openxmlformats.org/officeDocument/2006/relationships/diagramColors" Target="../diagrams/colors2.xml"/><Relationship Id="rId2" Type="http://schemas.openxmlformats.org/officeDocument/2006/relationships/slideLayout" Target="../slideLayouts/slideLayout4.xml"/><Relationship Id="rId1" Type="http://schemas.openxmlformats.org/officeDocument/2006/relationships/tags" Target="../tags/tag3.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customXml" Target="../ink/ink1.xml"/><Relationship Id="rId1" Type="http://schemas.openxmlformats.org/officeDocument/2006/relationships/slideLayout" Target="../slideLayouts/slideLayout4.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985838" y="1651347"/>
            <a:ext cx="10220325" cy="3323987"/>
          </a:xfrm>
        </p:spPr>
        <p:txBody>
          <a:bodyPr/>
          <a:lstStyle/>
          <a:p>
            <a:r>
              <a:rPr lang="en-GB" dirty="0"/>
              <a:t>Evolutionary thinking ta session Wednesday </a:t>
            </a:r>
            <a:br>
              <a:rPr lang="en-GB" dirty="0"/>
            </a:br>
            <a:br>
              <a:rPr lang="en-GB" dirty="0"/>
            </a:br>
            <a:r>
              <a:rPr lang="en-GB" dirty="0"/>
              <a:t>population genetics 1</a:t>
            </a:r>
          </a:p>
        </p:txBody>
      </p:sp>
      <p:sp>
        <p:nvSpPr>
          <p:cNvPr id="4" name="TextBox 3">
            <a:extLst>
              <a:ext uri="{FF2B5EF4-FFF2-40B4-BE49-F238E27FC236}">
                <a16:creationId xmlns:a16="http://schemas.microsoft.com/office/drawing/2014/main" id="{996508A1-0A93-217D-4530-52AAA22EC2E2}"/>
              </a:ext>
            </a:extLst>
          </p:cNvPr>
          <p:cNvSpPr txBox="1"/>
          <p:nvPr/>
        </p:nvSpPr>
        <p:spPr>
          <a:xfrm>
            <a:off x="6518031" y="6389077"/>
            <a:ext cx="65" cy="233910"/>
          </a:xfrm>
          <a:prstGeom prst="rect">
            <a:avLst/>
          </a:prstGeom>
          <a:noFill/>
        </p:spPr>
        <p:txBody>
          <a:bodyPr wrap="none" lIns="0" tIns="0" rIns="0" bIns="0" rtlCol="0">
            <a:spAutoFit/>
          </a:bodyPr>
          <a:lstStyle/>
          <a:p>
            <a:pPr>
              <a:lnSpc>
                <a:spcPct val="95000"/>
              </a:lnSpc>
            </a:pPr>
            <a:endParaRPr lang="en-US" sz="1600" dirty="0">
              <a:latin typeface="+mn-lt"/>
            </a:endParaRPr>
          </a:p>
        </p:txBody>
      </p:sp>
    </p:spTree>
    <p:custDataLst>
      <p:tags r:id="rId1"/>
    </p:custDataLst>
    <p:extLst>
      <p:ext uri="{BB962C8B-B14F-4D97-AF65-F5344CB8AC3E}">
        <p14:creationId xmlns:p14="http://schemas.microsoft.com/office/powerpoint/2010/main" val="9483207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5B01E-06D4-6183-CA48-F441B545AA3D}"/>
              </a:ext>
            </a:extLst>
          </p:cNvPr>
          <p:cNvSpPr>
            <a:spLocks noGrp="1"/>
          </p:cNvSpPr>
          <p:nvPr>
            <p:ph type="title"/>
          </p:nvPr>
        </p:nvSpPr>
        <p:spPr/>
        <p:txBody>
          <a:bodyPr/>
          <a:lstStyle/>
          <a:p>
            <a:r>
              <a:rPr lang="en-GB" dirty="0"/>
              <a:t>T</a:t>
            </a:r>
            <a:r>
              <a:rPr lang="en-DK" dirty="0"/>
              <a:t>he </a:t>
            </a:r>
            <a:r>
              <a:rPr lang="en-DK"/>
              <a:t>basic coalescent</a:t>
            </a:r>
            <a:endParaRPr lang="en-DK" dirty="0"/>
          </a:p>
        </p:txBody>
      </p:sp>
      <p:sp>
        <p:nvSpPr>
          <p:cNvPr id="4" name="Date Placeholder 3">
            <a:extLst>
              <a:ext uri="{FF2B5EF4-FFF2-40B4-BE49-F238E27FC236}">
                <a16:creationId xmlns:a16="http://schemas.microsoft.com/office/drawing/2014/main" id="{FB5E2FB5-9B0B-A070-CB20-5C559315EFAD}"/>
              </a:ext>
            </a:extLst>
          </p:cNvPr>
          <p:cNvSpPr>
            <a:spLocks noGrp="1"/>
          </p:cNvSpPr>
          <p:nvPr>
            <p:ph type="dt" sz="half" idx="10"/>
          </p:nvPr>
        </p:nvSpPr>
        <p:spPr/>
        <p:txBody>
          <a:bodyPr/>
          <a:lstStyle/>
          <a:p>
            <a:fld id="{092C24C3-F60C-9B48-8010-9F289C34816E}" type="datetime1">
              <a:rPr lang="en-GB" smtClean="0"/>
              <a:t>25/09/2024</a:t>
            </a:fld>
            <a:r>
              <a:rPr lang="en-GB"/>
              <a:t>26/09/2023</a:t>
            </a:r>
            <a:endParaRPr lang="en-GB" dirty="0"/>
          </a:p>
        </p:txBody>
      </p:sp>
      <p:sp>
        <p:nvSpPr>
          <p:cNvPr id="6" name="Oval 5">
            <a:extLst>
              <a:ext uri="{FF2B5EF4-FFF2-40B4-BE49-F238E27FC236}">
                <a16:creationId xmlns:a16="http://schemas.microsoft.com/office/drawing/2014/main" id="{D97A9B19-5CD6-BBC0-E733-2B772C2A200C}"/>
              </a:ext>
            </a:extLst>
          </p:cNvPr>
          <p:cNvSpPr/>
          <p:nvPr/>
        </p:nvSpPr>
        <p:spPr bwMode="auto">
          <a:xfrm>
            <a:off x="2258117" y="2012118"/>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7" name="Oval 6">
            <a:extLst>
              <a:ext uri="{FF2B5EF4-FFF2-40B4-BE49-F238E27FC236}">
                <a16:creationId xmlns:a16="http://schemas.microsoft.com/office/drawing/2014/main" id="{E81A317A-98F6-7CF8-B111-4936D1C8AB3B}"/>
              </a:ext>
            </a:extLst>
          </p:cNvPr>
          <p:cNvSpPr/>
          <p:nvPr/>
        </p:nvSpPr>
        <p:spPr bwMode="auto">
          <a:xfrm>
            <a:off x="2258117" y="2662064"/>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8" name="Oval 7">
            <a:extLst>
              <a:ext uri="{FF2B5EF4-FFF2-40B4-BE49-F238E27FC236}">
                <a16:creationId xmlns:a16="http://schemas.microsoft.com/office/drawing/2014/main" id="{6231D03A-8E26-491E-067A-4B57082E2F5F}"/>
              </a:ext>
            </a:extLst>
          </p:cNvPr>
          <p:cNvSpPr/>
          <p:nvPr/>
        </p:nvSpPr>
        <p:spPr bwMode="auto">
          <a:xfrm>
            <a:off x="2258117" y="4033130"/>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9" name="Oval 8">
            <a:extLst>
              <a:ext uri="{FF2B5EF4-FFF2-40B4-BE49-F238E27FC236}">
                <a16:creationId xmlns:a16="http://schemas.microsoft.com/office/drawing/2014/main" id="{30666BD8-A309-B196-2DFC-724CE5D37D12}"/>
              </a:ext>
            </a:extLst>
          </p:cNvPr>
          <p:cNvSpPr/>
          <p:nvPr/>
        </p:nvSpPr>
        <p:spPr bwMode="auto">
          <a:xfrm>
            <a:off x="2258117" y="4690562"/>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10" name="Oval 9">
            <a:extLst>
              <a:ext uri="{FF2B5EF4-FFF2-40B4-BE49-F238E27FC236}">
                <a16:creationId xmlns:a16="http://schemas.microsoft.com/office/drawing/2014/main" id="{6CA47EB1-43FF-F726-8227-4A597E68DE09}"/>
              </a:ext>
            </a:extLst>
          </p:cNvPr>
          <p:cNvSpPr/>
          <p:nvPr/>
        </p:nvSpPr>
        <p:spPr bwMode="auto">
          <a:xfrm>
            <a:off x="2260131" y="3351340"/>
            <a:ext cx="432048" cy="432048"/>
          </a:xfrm>
          <a:prstGeom prst="ellipse">
            <a:avLst/>
          </a:prstGeom>
          <a:solidFill>
            <a:srgbClr val="92D050"/>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11" name="Oval 10">
            <a:extLst>
              <a:ext uri="{FF2B5EF4-FFF2-40B4-BE49-F238E27FC236}">
                <a16:creationId xmlns:a16="http://schemas.microsoft.com/office/drawing/2014/main" id="{D0196EA9-FB1A-3AA6-05FC-67C1EE616CCC}"/>
              </a:ext>
            </a:extLst>
          </p:cNvPr>
          <p:cNvSpPr/>
          <p:nvPr/>
        </p:nvSpPr>
        <p:spPr bwMode="auto">
          <a:xfrm>
            <a:off x="2258117" y="5333342"/>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cxnSp>
        <p:nvCxnSpPr>
          <p:cNvPr id="49" name="Straight Arrow Connector 48">
            <a:extLst>
              <a:ext uri="{FF2B5EF4-FFF2-40B4-BE49-F238E27FC236}">
                <a16:creationId xmlns:a16="http://schemas.microsoft.com/office/drawing/2014/main" id="{A2826C7D-A6E8-F61D-4A61-2C64DC5725F1}"/>
              </a:ext>
            </a:extLst>
          </p:cNvPr>
          <p:cNvCxnSpPr>
            <a:cxnSpLocks/>
            <a:stCxn id="6" idx="6"/>
          </p:cNvCxnSpPr>
          <p:nvPr/>
        </p:nvCxnSpPr>
        <p:spPr bwMode="auto">
          <a:xfrm>
            <a:off x="2690165" y="2228142"/>
            <a:ext cx="654623" cy="0"/>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sp>
        <p:nvSpPr>
          <p:cNvPr id="19" name="Oval 18">
            <a:extLst>
              <a:ext uri="{FF2B5EF4-FFF2-40B4-BE49-F238E27FC236}">
                <a16:creationId xmlns:a16="http://schemas.microsoft.com/office/drawing/2014/main" id="{41497522-2419-EE33-7CDE-9C272740A080}"/>
              </a:ext>
            </a:extLst>
          </p:cNvPr>
          <p:cNvSpPr/>
          <p:nvPr/>
        </p:nvSpPr>
        <p:spPr bwMode="auto">
          <a:xfrm>
            <a:off x="3344788" y="2012118"/>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20" name="Oval 19">
            <a:extLst>
              <a:ext uri="{FF2B5EF4-FFF2-40B4-BE49-F238E27FC236}">
                <a16:creationId xmlns:a16="http://schemas.microsoft.com/office/drawing/2014/main" id="{C7C41D14-7FBA-43D7-7938-8EBC49AF334F}"/>
              </a:ext>
            </a:extLst>
          </p:cNvPr>
          <p:cNvSpPr/>
          <p:nvPr/>
        </p:nvSpPr>
        <p:spPr bwMode="auto">
          <a:xfrm>
            <a:off x="3344788" y="2662064"/>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21" name="Oval 20">
            <a:extLst>
              <a:ext uri="{FF2B5EF4-FFF2-40B4-BE49-F238E27FC236}">
                <a16:creationId xmlns:a16="http://schemas.microsoft.com/office/drawing/2014/main" id="{4931F59D-96B8-A8B9-F9BF-BEFB8D20A52A}"/>
              </a:ext>
            </a:extLst>
          </p:cNvPr>
          <p:cNvSpPr/>
          <p:nvPr/>
        </p:nvSpPr>
        <p:spPr bwMode="auto">
          <a:xfrm>
            <a:off x="3344788" y="4033130"/>
            <a:ext cx="432048" cy="432048"/>
          </a:xfrm>
          <a:prstGeom prst="ellipse">
            <a:avLst/>
          </a:prstGeom>
          <a:solidFill>
            <a:srgbClr val="92D050"/>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22" name="Oval 21">
            <a:extLst>
              <a:ext uri="{FF2B5EF4-FFF2-40B4-BE49-F238E27FC236}">
                <a16:creationId xmlns:a16="http://schemas.microsoft.com/office/drawing/2014/main" id="{90C24C43-57F4-0CD0-7C19-CADEBE3FBEDB}"/>
              </a:ext>
            </a:extLst>
          </p:cNvPr>
          <p:cNvSpPr/>
          <p:nvPr/>
        </p:nvSpPr>
        <p:spPr bwMode="auto">
          <a:xfrm>
            <a:off x="3344788" y="4690562"/>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23" name="Oval 22">
            <a:extLst>
              <a:ext uri="{FF2B5EF4-FFF2-40B4-BE49-F238E27FC236}">
                <a16:creationId xmlns:a16="http://schemas.microsoft.com/office/drawing/2014/main" id="{BCD4CDA5-E238-3F1C-6F4C-356C67C0BA30}"/>
              </a:ext>
            </a:extLst>
          </p:cNvPr>
          <p:cNvSpPr/>
          <p:nvPr/>
        </p:nvSpPr>
        <p:spPr bwMode="auto">
          <a:xfrm>
            <a:off x="3346802" y="3351340"/>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24" name="Oval 23">
            <a:extLst>
              <a:ext uri="{FF2B5EF4-FFF2-40B4-BE49-F238E27FC236}">
                <a16:creationId xmlns:a16="http://schemas.microsoft.com/office/drawing/2014/main" id="{1C2524F6-A1B8-726B-27B1-C5430760FF13}"/>
              </a:ext>
            </a:extLst>
          </p:cNvPr>
          <p:cNvSpPr/>
          <p:nvPr/>
        </p:nvSpPr>
        <p:spPr bwMode="auto">
          <a:xfrm>
            <a:off x="3344788" y="5333342"/>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cxnSp>
        <p:nvCxnSpPr>
          <p:cNvPr id="25" name="Straight Arrow Connector 24">
            <a:extLst>
              <a:ext uri="{FF2B5EF4-FFF2-40B4-BE49-F238E27FC236}">
                <a16:creationId xmlns:a16="http://schemas.microsoft.com/office/drawing/2014/main" id="{0E01C97C-DCBA-C879-A909-5DC0BC51FBCD}"/>
              </a:ext>
            </a:extLst>
          </p:cNvPr>
          <p:cNvCxnSpPr>
            <a:cxnSpLocks/>
            <a:endCxn id="21" idx="2"/>
          </p:cNvCxnSpPr>
          <p:nvPr/>
        </p:nvCxnSpPr>
        <p:spPr bwMode="auto">
          <a:xfrm>
            <a:off x="2667653" y="3573016"/>
            <a:ext cx="677135" cy="676138"/>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cxnSp>
        <p:nvCxnSpPr>
          <p:cNvPr id="30" name="Straight Arrow Connector 29">
            <a:extLst>
              <a:ext uri="{FF2B5EF4-FFF2-40B4-BE49-F238E27FC236}">
                <a16:creationId xmlns:a16="http://schemas.microsoft.com/office/drawing/2014/main" id="{CFA11DE0-1535-5E1A-D7AB-58AF8D819C54}"/>
              </a:ext>
            </a:extLst>
          </p:cNvPr>
          <p:cNvCxnSpPr>
            <a:cxnSpLocks/>
            <a:stCxn id="8" idx="6"/>
            <a:endCxn id="22" idx="2"/>
          </p:cNvCxnSpPr>
          <p:nvPr/>
        </p:nvCxnSpPr>
        <p:spPr bwMode="auto">
          <a:xfrm>
            <a:off x="2690165" y="4249154"/>
            <a:ext cx="654623" cy="657432"/>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cxnSp>
        <p:nvCxnSpPr>
          <p:cNvPr id="33" name="Straight Arrow Connector 32">
            <a:extLst>
              <a:ext uri="{FF2B5EF4-FFF2-40B4-BE49-F238E27FC236}">
                <a16:creationId xmlns:a16="http://schemas.microsoft.com/office/drawing/2014/main" id="{3E95EE57-DA73-E9B7-3CFD-AF7763770E6A}"/>
              </a:ext>
            </a:extLst>
          </p:cNvPr>
          <p:cNvCxnSpPr>
            <a:cxnSpLocks/>
            <a:stCxn id="11" idx="6"/>
            <a:endCxn id="24" idx="2"/>
          </p:cNvCxnSpPr>
          <p:nvPr/>
        </p:nvCxnSpPr>
        <p:spPr bwMode="auto">
          <a:xfrm>
            <a:off x="2690165" y="5549366"/>
            <a:ext cx="654623" cy="0"/>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cxnSp>
        <p:nvCxnSpPr>
          <p:cNvPr id="36" name="Straight Arrow Connector 35">
            <a:extLst>
              <a:ext uri="{FF2B5EF4-FFF2-40B4-BE49-F238E27FC236}">
                <a16:creationId xmlns:a16="http://schemas.microsoft.com/office/drawing/2014/main" id="{7D3396A3-87D8-1E08-DEE0-615DC236094C}"/>
              </a:ext>
            </a:extLst>
          </p:cNvPr>
          <p:cNvCxnSpPr>
            <a:cxnSpLocks/>
            <a:stCxn id="9" idx="6"/>
            <a:endCxn id="20" idx="2"/>
          </p:cNvCxnSpPr>
          <p:nvPr/>
        </p:nvCxnSpPr>
        <p:spPr bwMode="auto">
          <a:xfrm flipV="1">
            <a:off x="2690165" y="2878088"/>
            <a:ext cx="654623" cy="2028498"/>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cxnSp>
        <p:nvCxnSpPr>
          <p:cNvPr id="39" name="Straight Arrow Connector 38">
            <a:extLst>
              <a:ext uri="{FF2B5EF4-FFF2-40B4-BE49-F238E27FC236}">
                <a16:creationId xmlns:a16="http://schemas.microsoft.com/office/drawing/2014/main" id="{D5B14445-E8EF-76F6-3D83-552CDF84AA08}"/>
              </a:ext>
            </a:extLst>
          </p:cNvPr>
          <p:cNvCxnSpPr>
            <a:cxnSpLocks/>
            <a:stCxn id="9" idx="7"/>
            <a:endCxn id="20" idx="3"/>
          </p:cNvCxnSpPr>
          <p:nvPr/>
        </p:nvCxnSpPr>
        <p:spPr bwMode="auto">
          <a:xfrm flipV="1">
            <a:off x="2626893" y="3030840"/>
            <a:ext cx="781167" cy="1722994"/>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cxnSp>
        <p:nvCxnSpPr>
          <p:cNvPr id="44" name="Straight Arrow Connector 43">
            <a:extLst>
              <a:ext uri="{FF2B5EF4-FFF2-40B4-BE49-F238E27FC236}">
                <a16:creationId xmlns:a16="http://schemas.microsoft.com/office/drawing/2014/main" id="{D81B6954-2151-1AFF-EF7D-58E339933A23}"/>
              </a:ext>
            </a:extLst>
          </p:cNvPr>
          <p:cNvCxnSpPr>
            <a:cxnSpLocks/>
            <a:stCxn id="6" idx="6"/>
            <a:endCxn id="23" idx="2"/>
          </p:cNvCxnSpPr>
          <p:nvPr/>
        </p:nvCxnSpPr>
        <p:spPr bwMode="auto">
          <a:xfrm>
            <a:off x="2690165" y="2228142"/>
            <a:ext cx="656637" cy="1339222"/>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sp>
        <p:nvSpPr>
          <p:cNvPr id="45" name="Oval 44">
            <a:extLst>
              <a:ext uri="{FF2B5EF4-FFF2-40B4-BE49-F238E27FC236}">
                <a16:creationId xmlns:a16="http://schemas.microsoft.com/office/drawing/2014/main" id="{4BE6AA85-84AB-908F-7E52-344F2B969820}"/>
              </a:ext>
            </a:extLst>
          </p:cNvPr>
          <p:cNvSpPr/>
          <p:nvPr/>
        </p:nvSpPr>
        <p:spPr bwMode="auto">
          <a:xfrm>
            <a:off x="4431459" y="2012449"/>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46" name="Oval 45">
            <a:extLst>
              <a:ext uri="{FF2B5EF4-FFF2-40B4-BE49-F238E27FC236}">
                <a16:creationId xmlns:a16="http://schemas.microsoft.com/office/drawing/2014/main" id="{28CD0FD2-FB2A-746E-3DA8-A32F67D0376B}"/>
              </a:ext>
            </a:extLst>
          </p:cNvPr>
          <p:cNvSpPr/>
          <p:nvPr/>
        </p:nvSpPr>
        <p:spPr bwMode="auto">
          <a:xfrm>
            <a:off x="4431459" y="2662395"/>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47" name="Oval 46">
            <a:extLst>
              <a:ext uri="{FF2B5EF4-FFF2-40B4-BE49-F238E27FC236}">
                <a16:creationId xmlns:a16="http://schemas.microsoft.com/office/drawing/2014/main" id="{892B34D4-60D4-3B7C-7460-C2F5F91D7C1E}"/>
              </a:ext>
            </a:extLst>
          </p:cNvPr>
          <p:cNvSpPr/>
          <p:nvPr/>
        </p:nvSpPr>
        <p:spPr bwMode="auto">
          <a:xfrm>
            <a:off x="4431459" y="4033461"/>
            <a:ext cx="432048" cy="432048"/>
          </a:xfrm>
          <a:prstGeom prst="ellipse">
            <a:avLst/>
          </a:prstGeom>
          <a:solidFill>
            <a:srgbClr val="92D050"/>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48" name="Oval 47">
            <a:extLst>
              <a:ext uri="{FF2B5EF4-FFF2-40B4-BE49-F238E27FC236}">
                <a16:creationId xmlns:a16="http://schemas.microsoft.com/office/drawing/2014/main" id="{548EEA52-4D6F-5935-244F-B6E4927758CA}"/>
              </a:ext>
            </a:extLst>
          </p:cNvPr>
          <p:cNvSpPr/>
          <p:nvPr/>
        </p:nvSpPr>
        <p:spPr bwMode="auto">
          <a:xfrm>
            <a:off x="4431459" y="4690893"/>
            <a:ext cx="432048" cy="432048"/>
          </a:xfrm>
          <a:prstGeom prst="ellipse">
            <a:avLst/>
          </a:prstGeom>
          <a:solidFill>
            <a:srgbClr val="92D050"/>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50" name="Oval 49">
            <a:extLst>
              <a:ext uri="{FF2B5EF4-FFF2-40B4-BE49-F238E27FC236}">
                <a16:creationId xmlns:a16="http://schemas.microsoft.com/office/drawing/2014/main" id="{A2118EE7-4137-92C7-C555-0B58494CAC8B}"/>
              </a:ext>
            </a:extLst>
          </p:cNvPr>
          <p:cNvSpPr/>
          <p:nvPr/>
        </p:nvSpPr>
        <p:spPr bwMode="auto">
          <a:xfrm>
            <a:off x="4433473" y="3351671"/>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51" name="Oval 50">
            <a:extLst>
              <a:ext uri="{FF2B5EF4-FFF2-40B4-BE49-F238E27FC236}">
                <a16:creationId xmlns:a16="http://schemas.microsoft.com/office/drawing/2014/main" id="{75FDDA7B-B054-987B-CC8B-85062418EBC4}"/>
              </a:ext>
            </a:extLst>
          </p:cNvPr>
          <p:cNvSpPr/>
          <p:nvPr/>
        </p:nvSpPr>
        <p:spPr bwMode="auto">
          <a:xfrm>
            <a:off x="4431459" y="5333673"/>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cxnSp>
        <p:nvCxnSpPr>
          <p:cNvPr id="55" name="Straight Arrow Connector 54">
            <a:extLst>
              <a:ext uri="{FF2B5EF4-FFF2-40B4-BE49-F238E27FC236}">
                <a16:creationId xmlns:a16="http://schemas.microsoft.com/office/drawing/2014/main" id="{6F811329-9343-9CC0-52C6-D217B185A939}"/>
              </a:ext>
            </a:extLst>
          </p:cNvPr>
          <p:cNvCxnSpPr>
            <a:stCxn id="19" idx="6"/>
            <a:endCxn id="45" idx="2"/>
          </p:cNvCxnSpPr>
          <p:nvPr/>
        </p:nvCxnSpPr>
        <p:spPr bwMode="auto">
          <a:xfrm>
            <a:off x="3776836" y="2228142"/>
            <a:ext cx="654623" cy="331"/>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cxnSp>
        <p:nvCxnSpPr>
          <p:cNvPr id="56" name="Straight Arrow Connector 55">
            <a:extLst>
              <a:ext uri="{FF2B5EF4-FFF2-40B4-BE49-F238E27FC236}">
                <a16:creationId xmlns:a16="http://schemas.microsoft.com/office/drawing/2014/main" id="{6148A815-C7A9-91DD-7B25-1553A098EC37}"/>
              </a:ext>
            </a:extLst>
          </p:cNvPr>
          <p:cNvCxnSpPr/>
          <p:nvPr/>
        </p:nvCxnSpPr>
        <p:spPr bwMode="auto">
          <a:xfrm>
            <a:off x="3776835" y="2877757"/>
            <a:ext cx="654623" cy="331"/>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cxnSp>
        <p:nvCxnSpPr>
          <p:cNvPr id="57" name="Straight Arrow Connector 56">
            <a:extLst>
              <a:ext uri="{FF2B5EF4-FFF2-40B4-BE49-F238E27FC236}">
                <a16:creationId xmlns:a16="http://schemas.microsoft.com/office/drawing/2014/main" id="{03FFEC77-BAB3-1EBD-7727-1EFB11645C32}"/>
              </a:ext>
            </a:extLst>
          </p:cNvPr>
          <p:cNvCxnSpPr/>
          <p:nvPr/>
        </p:nvCxnSpPr>
        <p:spPr bwMode="auto">
          <a:xfrm>
            <a:off x="3776835" y="3573016"/>
            <a:ext cx="654623" cy="331"/>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cxnSp>
        <p:nvCxnSpPr>
          <p:cNvPr id="58" name="Straight Arrow Connector 57">
            <a:extLst>
              <a:ext uri="{FF2B5EF4-FFF2-40B4-BE49-F238E27FC236}">
                <a16:creationId xmlns:a16="http://schemas.microsoft.com/office/drawing/2014/main" id="{5D927B24-BCA4-8598-BEF4-21B02AD8B2AA}"/>
              </a:ext>
            </a:extLst>
          </p:cNvPr>
          <p:cNvCxnSpPr/>
          <p:nvPr/>
        </p:nvCxnSpPr>
        <p:spPr bwMode="auto">
          <a:xfrm>
            <a:off x="3774822" y="4257912"/>
            <a:ext cx="654623" cy="331"/>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cxnSp>
        <p:nvCxnSpPr>
          <p:cNvPr id="59" name="Straight Arrow Connector 58">
            <a:extLst>
              <a:ext uri="{FF2B5EF4-FFF2-40B4-BE49-F238E27FC236}">
                <a16:creationId xmlns:a16="http://schemas.microsoft.com/office/drawing/2014/main" id="{9E89873A-D853-859C-270D-54BD54111221}"/>
              </a:ext>
            </a:extLst>
          </p:cNvPr>
          <p:cNvCxnSpPr>
            <a:cxnSpLocks/>
            <a:stCxn id="21" idx="6"/>
            <a:endCxn id="48" idx="2"/>
          </p:cNvCxnSpPr>
          <p:nvPr/>
        </p:nvCxnSpPr>
        <p:spPr bwMode="auto">
          <a:xfrm>
            <a:off x="3776836" y="4249154"/>
            <a:ext cx="654623" cy="657763"/>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cxnSp>
        <p:nvCxnSpPr>
          <p:cNvPr id="62" name="Straight Arrow Connector 61">
            <a:extLst>
              <a:ext uri="{FF2B5EF4-FFF2-40B4-BE49-F238E27FC236}">
                <a16:creationId xmlns:a16="http://schemas.microsoft.com/office/drawing/2014/main" id="{B476A96F-122C-30FC-1B20-D6F24D69568D}"/>
              </a:ext>
            </a:extLst>
          </p:cNvPr>
          <p:cNvCxnSpPr/>
          <p:nvPr/>
        </p:nvCxnSpPr>
        <p:spPr bwMode="auto">
          <a:xfrm>
            <a:off x="3774822" y="5565724"/>
            <a:ext cx="654623" cy="331"/>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sp>
        <p:nvSpPr>
          <p:cNvPr id="63" name="Oval 62">
            <a:extLst>
              <a:ext uri="{FF2B5EF4-FFF2-40B4-BE49-F238E27FC236}">
                <a16:creationId xmlns:a16="http://schemas.microsoft.com/office/drawing/2014/main" id="{FEE60832-D216-2BA6-0CA9-7B09A246D5AD}"/>
              </a:ext>
            </a:extLst>
          </p:cNvPr>
          <p:cNvSpPr/>
          <p:nvPr/>
        </p:nvSpPr>
        <p:spPr bwMode="auto">
          <a:xfrm>
            <a:off x="5514102" y="2012449"/>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64" name="Oval 63">
            <a:extLst>
              <a:ext uri="{FF2B5EF4-FFF2-40B4-BE49-F238E27FC236}">
                <a16:creationId xmlns:a16="http://schemas.microsoft.com/office/drawing/2014/main" id="{A0A12CF8-6122-3D47-2751-2F54B478F411}"/>
              </a:ext>
            </a:extLst>
          </p:cNvPr>
          <p:cNvSpPr/>
          <p:nvPr/>
        </p:nvSpPr>
        <p:spPr bwMode="auto">
          <a:xfrm>
            <a:off x="5514102" y="2662395"/>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65" name="Oval 64">
            <a:extLst>
              <a:ext uri="{FF2B5EF4-FFF2-40B4-BE49-F238E27FC236}">
                <a16:creationId xmlns:a16="http://schemas.microsoft.com/office/drawing/2014/main" id="{62CACFD1-C2D3-ECEE-0C8C-F78AF8F635A5}"/>
              </a:ext>
            </a:extLst>
          </p:cNvPr>
          <p:cNvSpPr/>
          <p:nvPr/>
        </p:nvSpPr>
        <p:spPr bwMode="auto">
          <a:xfrm>
            <a:off x="5514102" y="4033461"/>
            <a:ext cx="432048" cy="432048"/>
          </a:xfrm>
          <a:prstGeom prst="ellipse">
            <a:avLst/>
          </a:prstGeom>
          <a:solidFill>
            <a:srgbClr val="92D050"/>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66" name="Oval 65">
            <a:extLst>
              <a:ext uri="{FF2B5EF4-FFF2-40B4-BE49-F238E27FC236}">
                <a16:creationId xmlns:a16="http://schemas.microsoft.com/office/drawing/2014/main" id="{B507EFE8-81B8-6FA9-EB5D-E31D1F02DE8F}"/>
              </a:ext>
            </a:extLst>
          </p:cNvPr>
          <p:cNvSpPr/>
          <p:nvPr/>
        </p:nvSpPr>
        <p:spPr bwMode="auto">
          <a:xfrm>
            <a:off x="5514102" y="4690893"/>
            <a:ext cx="432048" cy="432048"/>
          </a:xfrm>
          <a:prstGeom prst="ellipse">
            <a:avLst/>
          </a:prstGeom>
          <a:solidFill>
            <a:srgbClr val="92D050"/>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67" name="Oval 66">
            <a:extLst>
              <a:ext uri="{FF2B5EF4-FFF2-40B4-BE49-F238E27FC236}">
                <a16:creationId xmlns:a16="http://schemas.microsoft.com/office/drawing/2014/main" id="{60837E41-709C-DF93-F246-6D3073F0C134}"/>
              </a:ext>
            </a:extLst>
          </p:cNvPr>
          <p:cNvSpPr/>
          <p:nvPr/>
        </p:nvSpPr>
        <p:spPr bwMode="auto">
          <a:xfrm>
            <a:off x="5516116" y="3351671"/>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68" name="Oval 67">
            <a:extLst>
              <a:ext uri="{FF2B5EF4-FFF2-40B4-BE49-F238E27FC236}">
                <a16:creationId xmlns:a16="http://schemas.microsoft.com/office/drawing/2014/main" id="{415E5888-80B2-51D7-7EDD-ED255F0A687B}"/>
              </a:ext>
            </a:extLst>
          </p:cNvPr>
          <p:cNvSpPr/>
          <p:nvPr/>
        </p:nvSpPr>
        <p:spPr bwMode="auto">
          <a:xfrm>
            <a:off x="5514102" y="5333673"/>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cxnSp>
        <p:nvCxnSpPr>
          <p:cNvPr id="70" name="Straight Arrow Connector 69">
            <a:extLst>
              <a:ext uri="{FF2B5EF4-FFF2-40B4-BE49-F238E27FC236}">
                <a16:creationId xmlns:a16="http://schemas.microsoft.com/office/drawing/2014/main" id="{9C7B1CD5-5E05-F086-D99D-666E18A3BC2E}"/>
              </a:ext>
            </a:extLst>
          </p:cNvPr>
          <p:cNvCxnSpPr>
            <a:cxnSpLocks/>
            <a:stCxn id="50" idx="6"/>
            <a:endCxn id="64" idx="2"/>
          </p:cNvCxnSpPr>
          <p:nvPr/>
        </p:nvCxnSpPr>
        <p:spPr bwMode="auto">
          <a:xfrm flipV="1">
            <a:off x="4865521" y="2878419"/>
            <a:ext cx="648581" cy="689276"/>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cxnSp>
        <p:nvCxnSpPr>
          <p:cNvPr id="72" name="Straight Arrow Connector 71">
            <a:extLst>
              <a:ext uri="{FF2B5EF4-FFF2-40B4-BE49-F238E27FC236}">
                <a16:creationId xmlns:a16="http://schemas.microsoft.com/office/drawing/2014/main" id="{92ECE5D4-4909-4C7C-2844-79807D374BAE}"/>
              </a:ext>
            </a:extLst>
          </p:cNvPr>
          <p:cNvCxnSpPr>
            <a:stCxn id="45" idx="6"/>
            <a:endCxn id="63" idx="2"/>
          </p:cNvCxnSpPr>
          <p:nvPr/>
        </p:nvCxnSpPr>
        <p:spPr bwMode="auto">
          <a:xfrm>
            <a:off x="4863507" y="2228473"/>
            <a:ext cx="650595" cy="0"/>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cxnSp>
        <p:nvCxnSpPr>
          <p:cNvPr id="73" name="Straight Arrow Connector 72">
            <a:extLst>
              <a:ext uri="{FF2B5EF4-FFF2-40B4-BE49-F238E27FC236}">
                <a16:creationId xmlns:a16="http://schemas.microsoft.com/office/drawing/2014/main" id="{8E17FBCC-FA2B-558B-BA2A-097DDFBAE566}"/>
              </a:ext>
            </a:extLst>
          </p:cNvPr>
          <p:cNvCxnSpPr>
            <a:cxnSpLocks/>
            <a:stCxn id="45" idx="6"/>
            <a:endCxn id="67" idx="2"/>
          </p:cNvCxnSpPr>
          <p:nvPr/>
        </p:nvCxnSpPr>
        <p:spPr bwMode="auto">
          <a:xfrm>
            <a:off x="4863507" y="2228473"/>
            <a:ext cx="652609" cy="1339222"/>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cxnSp>
        <p:nvCxnSpPr>
          <p:cNvPr id="76" name="Straight Arrow Connector 75">
            <a:extLst>
              <a:ext uri="{FF2B5EF4-FFF2-40B4-BE49-F238E27FC236}">
                <a16:creationId xmlns:a16="http://schemas.microsoft.com/office/drawing/2014/main" id="{C9954F86-17D8-EA80-385B-ED000D08ECCC}"/>
              </a:ext>
            </a:extLst>
          </p:cNvPr>
          <p:cNvCxnSpPr/>
          <p:nvPr/>
        </p:nvCxnSpPr>
        <p:spPr bwMode="auto">
          <a:xfrm>
            <a:off x="4863507" y="4257912"/>
            <a:ext cx="650595" cy="0"/>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cxnSp>
        <p:nvCxnSpPr>
          <p:cNvPr id="77" name="Straight Arrow Connector 76">
            <a:extLst>
              <a:ext uri="{FF2B5EF4-FFF2-40B4-BE49-F238E27FC236}">
                <a16:creationId xmlns:a16="http://schemas.microsoft.com/office/drawing/2014/main" id="{AD3D9D5B-9077-B700-0277-A685E9E53DA7}"/>
              </a:ext>
            </a:extLst>
          </p:cNvPr>
          <p:cNvCxnSpPr/>
          <p:nvPr/>
        </p:nvCxnSpPr>
        <p:spPr bwMode="auto">
          <a:xfrm>
            <a:off x="4863507" y="4906586"/>
            <a:ext cx="650595" cy="0"/>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cxnSp>
        <p:nvCxnSpPr>
          <p:cNvPr id="78" name="Straight Arrow Connector 77">
            <a:extLst>
              <a:ext uri="{FF2B5EF4-FFF2-40B4-BE49-F238E27FC236}">
                <a16:creationId xmlns:a16="http://schemas.microsoft.com/office/drawing/2014/main" id="{51E779FB-212D-EDB7-34DC-FDAB4AC27E0C}"/>
              </a:ext>
            </a:extLst>
          </p:cNvPr>
          <p:cNvCxnSpPr/>
          <p:nvPr/>
        </p:nvCxnSpPr>
        <p:spPr bwMode="auto">
          <a:xfrm>
            <a:off x="4863507" y="5565724"/>
            <a:ext cx="650595" cy="0"/>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spTree>
    <p:extLst>
      <p:ext uri="{BB962C8B-B14F-4D97-AF65-F5344CB8AC3E}">
        <p14:creationId xmlns:p14="http://schemas.microsoft.com/office/powerpoint/2010/main" val="34813474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5B01E-06D4-6183-CA48-F441B545AA3D}"/>
              </a:ext>
            </a:extLst>
          </p:cNvPr>
          <p:cNvSpPr>
            <a:spLocks noGrp="1"/>
          </p:cNvSpPr>
          <p:nvPr>
            <p:ph type="title"/>
          </p:nvPr>
        </p:nvSpPr>
        <p:spPr/>
        <p:txBody>
          <a:bodyPr/>
          <a:lstStyle/>
          <a:p>
            <a:r>
              <a:rPr lang="en-GB" dirty="0"/>
              <a:t>T</a:t>
            </a:r>
            <a:r>
              <a:rPr lang="en-DK" dirty="0"/>
              <a:t>he </a:t>
            </a:r>
            <a:r>
              <a:rPr lang="en-DK"/>
              <a:t>basic coalescent</a:t>
            </a:r>
            <a:endParaRPr lang="en-DK" dirty="0"/>
          </a:p>
        </p:txBody>
      </p:sp>
      <p:sp>
        <p:nvSpPr>
          <p:cNvPr id="4" name="Date Placeholder 3">
            <a:extLst>
              <a:ext uri="{FF2B5EF4-FFF2-40B4-BE49-F238E27FC236}">
                <a16:creationId xmlns:a16="http://schemas.microsoft.com/office/drawing/2014/main" id="{FB5E2FB5-9B0B-A070-CB20-5C559315EFAD}"/>
              </a:ext>
            </a:extLst>
          </p:cNvPr>
          <p:cNvSpPr>
            <a:spLocks noGrp="1"/>
          </p:cNvSpPr>
          <p:nvPr>
            <p:ph type="dt" sz="half" idx="10"/>
          </p:nvPr>
        </p:nvSpPr>
        <p:spPr/>
        <p:txBody>
          <a:bodyPr/>
          <a:lstStyle/>
          <a:p>
            <a:fld id="{092C24C3-F60C-9B48-8010-9F289C34816E}" type="datetime1">
              <a:rPr lang="en-GB" smtClean="0"/>
              <a:t>25/09/2024</a:t>
            </a:fld>
            <a:r>
              <a:rPr lang="en-GB"/>
              <a:t>26/09/2023</a:t>
            </a:r>
            <a:endParaRPr lang="en-GB" dirty="0"/>
          </a:p>
        </p:txBody>
      </p:sp>
      <p:sp>
        <p:nvSpPr>
          <p:cNvPr id="6" name="Oval 5">
            <a:extLst>
              <a:ext uri="{FF2B5EF4-FFF2-40B4-BE49-F238E27FC236}">
                <a16:creationId xmlns:a16="http://schemas.microsoft.com/office/drawing/2014/main" id="{D97A9B19-5CD6-BBC0-E733-2B772C2A200C}"/>
              </a:ext>
            </a:extLst>
          </p:cNvPr>
          <p:cNvSpPr/>
          <p:nvPr/>
        </p:nvSpPr>
        <p:spPr bwMode="auto">
          <a:xfrm>
            <a:off x="2258117" y="2012118"/>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7" name="Oval 6">
            <a:extLst>
              <a:ext uri="{FF2B5EF4-FFF2-40B4-BE49-F238E27FC236}">
                <a16:creationId xmlns:a16="http://schemas.microsoft.com/office/drawing/2014/main" id="{E81A317A-98F6-7CF8-B111-4936D1C8AB3B}"/>
              </a:ext>
            </a:extLst>
          </p:cNvPr>
          <p:cNvSpPr/>
          <p:nvPr/>
        </p:nvSpPr>
        <p:spPr bwMode="auto">
          <a:xfrm>
            <a:off x="2258117" y="2662064"/>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8" name="Oval 7">
            <a:extLst>
              <a:ext uri="{FF2B5EF4-FFF2-40B4-BE49-F238E27FC236}">
                <a16:creationId xmlns:a16="http://schemas.microsoft.com/office/drawing/2014/main" id="{6231D03A-8E26-491E-067A-4B57082E2F5F}"/>
              </a:ext>
            </a:extLst>
          </p:cNvPr>
          <p:cNvSpPr/>
          <p:nvPr/>
        </p:nvSpPr>
        <p:spPr bwMode="auto">
          <a:xfrm>
            <a:off x="2258117" y="4033130"/>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9" name="Oval 8">
            <a:extLst>
              <a:ext uri="{FF2B5EF4-FFF2-40B4-BE49-F238E27FC236}">
                <a16:creationId xmlns:a16="http://schemas.microsoft.com/office/drawing/2014/main" id="{30666BD8-A309-B196-2DFC-724CE5D37D12}"/>
              </a:ext>
            </a:extLst>
          </p:cNvPr>
          <p:cNvSpPr/>
          <p:nvPr/>
        </p:nvSpPr>
        <p:spPr bwMode="auto">
          <a:xfrm>
            <a:off x="2258117" y="4690562"/>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10" name="Oval 9">
            <a:extLst>
              <a:ext uri="{FF2B5EF4-FFF2-40B4-BE49-F238E27FC236}">
                <a16:creationId xmlns:a16="http://schemas.microsoft.com/office/drawing/2014/main" id="{6CA47EB1-43FF-F726-8227-4A597E68DE09}"/>
              </a:ext>
            </a:extLst>
          </p:cNvPr>
          <p:cNvSpPr/>
          <p:nvPr/>
        </p:nvSpPr>
        <p:spPr bwMode="auto">
          <a:xfrm>
            <a:off x="2260131" y="3351340"/>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11" name="Oval 10">
            <a:extLst>
              <a:ext uri="{FF2B5EF4-FFF2-40B4-BE49-F238E27FC236}">
                <a16:creationId xmlns:a16="http://schemas.microsoft.com/office/drawing/2014/main" id="{D0196EA9-FB1A-3AA6-05FC-67C1EE616CCC}"/>
              </a:ext>
            </a:extLst>
          </p:cNvPr>
          <p:cNvSpPr/>
          <p:nvPr/>
        </p:nvSpPr>
        <p:spPr bwMode="auto">
          <a:xfrm>
            <a:off x="2258117" y="5333342"/>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cxnSp>
        <p:nvCxnSpPr>
          <p:cNvPr id="49" name="Straight Arrow Connector 48">
            <a:extLst>
              <a:ext uri="{FF2B5EF4-FFF2-40B4-BE49-F238E27FC236}">
                <a16:creationId xmlns:a16="http://schemas.microsoft.com/office/drawing/2014/main" id="{A2826C7D-A6E8-F61D-4A61-2C64DC5725F1}"/>
              </a:ext>
            </a:extLst>
          </p:cNvPr>
          <p:cNvCxnSpPr>
            <a:cxnSpLocks/>
            <a:stCxn id="19" idx="2"/>
          </p:cNvCxnSpPr>
          <p:nvPr/>
        </p:nvCxnSpPr>
        <p:spPr bwMode="auto">
          <a:xfrm flipH="1">
            <a:off x="2690165" y="2228142"/>
            <a:ext cx="654623" cy="8357"/>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sp>
        <p:nvSpPr>
          <p:cNvPr id="19" name="Oval 18">
            <a:extLst>
              <a:ext uri="{FF2B5EF4-FFF2-40B4-BE49-F238E27FC236}">
                <a16:creationId xmlns:a16="http://schemas.microsoft.com/office/drawing/2014/main" id="{41497522-2419-EE33-7CDE-9C272740A080}"/>
              </a:ext>
            </a:extLst>
          </p:cNvPr>
          <p:cNvSpPr/>
          <p:nvPr/>
        </p:nvSpPr>
        <p:spPr bwMode="auto">
          <a:xfrm>
            <a:off x="3344788" y="2012118"/>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20" name="Oval 19">
            <a:extLst>
              <a:ext uri="{FF2B5EF4-FFF2-40B4-BE49-F238E27FC236}">
                <a16:creationId xmlns:a16="http://schemas.microsoft.com/office/drawing/2014/main" id="{C7C41D14-7FBA-43D7-7938-8EBC49AF334F}"/>
              </a:ext>
            </a:extLst>
          </p:cNvPr>
          <p:cNvSpPr/>
          <p:nvPr/>
        </p:nvSpPr>
        <p:spPr bwMode="auto">
          <a:xfrm>
            <a:off x="3344788" y="2662064"/>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21" name="Oval 20">
            <a:extLst>
              <a:ext uri="{FF2B5EF4-FFF2-40B4-BE49-F238E27FC236}">
                <a16:creationId xmlns:a16="http://schemas.microsoft.com/office/drawing/2014/main" id="{4931F59D-96B8-A8B9-F9BF-BEFB8D20A52A}"/>
              </a:ext>
            </a:extLst>
          </p:cNvPr>
          <p:cNvSpPr/>
          <p:nvPr/>
        </p:nvSpPr>
        <p:spPr bwMode="auto">
          <a:xfrm>
            <a:off x="3344788" y="4033130"/>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22" name="Oval 21">
            <a:extLst>
              <a:ext uri="{FF2B5EF4-FFF2-40B4-BE49-F238E27FC236}">
                <a16:creationId xmlns:a16="http://schemas.microsoft.com/office/drawing/2014/main" id="{90C24C43-57F4-0CD0-7C19-CADEBE3FBEDB}"/>
              </a:ext>
            </a:extLst>
          </p:cNvPr>
          <p:cNvSpPr/>
          <p:nvPr/>
        </p:nvSpPr>
        <p:spPr bwMode="auto">
          <a:xfrm>
            <a:off x="3344788" y="4690562"/>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23" name="Oval 22">
            <a:extLst>
              <a:ext uri="{FF2B5EF4-FFF2-40B4-BE49-F238E27FC236}">
                <a16:creationId xmlns:a16="http://schemas.microsoft.com/office/drawing/2014/main" id="{BCD4CDA5-E238-3F1C-6F4C-356C67C0BA30}"/>
              </a:ext>
            </a:extLst>
          </p:cNvPr>
          <p:cNvSpPr/>
          <p:nvPr/>
        </p:nvSpPr>
        <p:spPr bwMode="auto">
          <a:xfrm>
            <a:off x="3346802" y="3351340"/>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24" name="Oval 23">
            <a:extLst>
              <a:ext uri="{FF2B5EF4-FFF2-40B4-BE49-F238E27FC236}">
                <a16:creationId xmlns:a16="http://schemas.microsoft.com/office/drawing/2014/main" id="{1C2524F6-A1B8-726B-27B1-C5430760FF13}"/>
              </a:ext>
            </a:extLst>
          </p:cNvPr>
          <p:cNvSpPr/>
          <p:nvPr/>
        </p:nvSpPr>
        <p:spPr bwMode="auto">
          <a:xfrm>
            <a:off x="3344788" y="5333342"/>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cxnSp>
        <p:nvCxnSpPr>
          <p:cNvPr id="25" name="Straight Arrow Connector 24">
            <a:extLst>
              <a:ext uri="{FF2B5EF4-FFF2-40B4-BE49-F238E27FC236}">
                <a16:creationId xmlns:a16="http://schemas.microsoft.com/office/drawing/2014/main" id="{0E01C97C-DCBA-C879-A909-5DC0BC51FBCD}"/>
              </a:ext>
            </a:extLst>
          </p:cNvPr>
          <p:cNvCxnSpPr>
            <a:cxnSpLocks/>
            <a:stCxn id="21" idx="2"/>
            <a:endCxn id="10" idx="6"/>
          </p:cNvCxnSpPr>
          <p:nvPr/>
        </p:nvCxnSpPr>
        <p:spPr bwMode="auto">
          <a:xfrm flipH="1" flipV="1">
            <a:off x="2692179" y="3567364"/>
            <a:ext cx="652609" cy="681790"/>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cxnSp>
        <p:nvCxnSpPr>
          <p:cNvPr id="30" name="Straight Arrow Connector 29">
            <a:extLst>
              <a:ext uri="{FF2B5EF4-FFF2-40B4-BE49-F238E27FC236}">
                <a16:creationId xmlns:a16="http://schemas.microsoft.com/office/drawing/2014/main" id="{CFA11DE0-1535-5E1A-D7AB-58AF8D819C54}"/>
              </a:ext>
            </a:extLst>
          </p:cNvPr>
          <p:cNvCxnSpPr>
            <a:cxnSpLocks/>
            <a:stCxn id="22" idx="2"/>
            <a:endCxn id="8" idx="6"/>
          </p:cNvCxnSpPr>
          <p:nvPr/>
        </p:nvCxnSpPr>
        <p:spPr bwMode="auto">
          <a:xfrm flipH="1" flipV="1">
            <a:off x="2690165" y="4249154"/>
            <a:ext cx="654623" cy="657432"/>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cxnSp>
        <p:nvCxnSpPr>
          <p:cNvPr id="33" name="Straight Arrow Connector 32">
            <a:extLst>
              <a:ext uri="{FF2B5EF4-FFF2-40B4-BE49-F238E27FC236}">
                <a16:creationId xmlns:a16="http://schemas.microsoft.com/office/drawing/2014/main" id="{3E95EE57-DA73-E9B7-3CFD-AF7763770E6A}"/>
              </a:ext>
            </a:extLst>
          </p:cNvPr>
          <p:cNvCxnSpPr>
            <a:cxnSpLocks/>
          </p:cNvCxnSpPr>
          <p:nvPr/>
        </p:nvCxnSpPr>
        <p:spPr bwMode="auto">
          <a:xfrm flipH="1">
            <a:off x="2690165" y="5549366"/>
            <a:ext cx="654623" cy="0"/>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cxnSp>
        <p:nvCxnSpPr>
          <p:cNvPr id="36" name="Straight Arrow Connector 35">
            <a:extLst>
              <a:ext uri="{FF2B5EF4-FFF2-40B4-BE49-F238E27FC236}">
                <a16:creationId xmlns:a16="http://schemas.microsoft.com/office/drawing/2014/main" id="{7D3396A3-87D8-1E08-DEE0-615DC236094C}"/>
              </a:ext>
            </a:extLst>
          </p:cNvPr>
          <p:cNvCxnSpPr>
            <a:cxnSpLocks/>
            <a:stCxn id="20" idx="2"/>
          </p:cNvCxnSpPr>
          <p:nvPr/>
        </p:nvCxnSpPr>
        <p:spPr bwMode="auto">
          <a:xfrm flipH="1">
            <a:off x="2543964" y="2878088"/>
            <a:ext cx="800824" cy="1815616"/>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cxnSp>
        <p:nvCxnSpPr>
          <p:cNvPr id="39" name="Straight Arrow Connector 38">
            <a:extLst>
              <a:ext uri="{FF2B5EF4-FFF2-40B4-BE49-F238E27FC236}">
                <a16:creationId xmlns:a16="http://schemas.microsoft.com/office/drawing/2014/main" id="{D5B14445-E8EF-76F6-3D83-552CDF84AA08}"/>
              </a:ext>
            </a:extLst>
          </p:cNvPr>
          <p:cNvCxnSpPr>
            <a:cxnSpLocks/>
            <a:stCxn id="20" idx="4"/>
          </p:cNvCxnSpPr>
          <p:nvPr/>
        </p:nvCxnSpPr>
        <p:spPr bwMode="auto">
          <a:xfrm flipH="1">
            <a:off x="2670508" y="3094112"/>
            <a:ext cx="890304" cy="1703040"/>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cxnSp>
        <p:nvCxnSpPr>
          <p:cNvPr id="44" name="Straight Arrow Connector 43">
            <a:extLst>
              <a:ext uri="{FF2B5EF4-FFF2-40B4-BE49-F238E27FC236}">
                <a16:creationId xmlns:a16="http://schemas.microsoft.com/office/drawing/2014/main" id="{D81B6954-2151-1AFF-EF7D-58E339933A23}"/>
              </a:ext>
            </a:extLst>
          </p:cNvPr>
          <p:cNvCxnSpPr>
            <a:cxnSpLocks/>
            <a:stCxn id="23" idx="2"/>
            <a:endCxn id="6" idx="5"/>
          </p:cNvCxnSpPr>
          <p:nvPr/>
        </p:nvCxnSpPr>
        <p:spPr bwMode="auto">
          <a:xfrm flipH="1" flipV="1">
            <a:off x="2626893" y="2380894"/>
            <a:ext cx="719909" cy="1186470"/>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sp>
        <p:nvSpPr>
          <p:cNvPr id="45" name="Oval 44">
            <a:extLst>
              <a:ext uri="{FF2B5EF4-FFF2-40B4-BE49-F238E27FC236}">
                <a16:creationId xmlns:a16="http://schemas.microsoft.com/office/drawing/2014/main" id="{4BE6AA85-84AB-908F-7E52-344F2B969820}"/>
              </a:ext>
            </a:extLst>
          </p:cNvPr>
          <p:cNvSpPr/>
          <p:nvPr/>
        </p:nvSpPr>
        <p:spPr bwMode="auto">
          <a:xfrm>
            <a:off x="4431459" y="2012449"/>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46" name="Oval 45">
            <a:extLst>
              <a:ext uri="{FF2B5EF4-FFF2-40B4-BE49-F238E27FC236}">
                <a16:creationId xmlns:a16="http://schemas.microsoft.com/office/drawing/2014/main" id="{28CD0FD2-FB2A-746E-3DA8-A32F67D0376B}"/>
              </a:ext>
            </a:extLst>
          </p:cNvPr>
          <p:cNvSpPr/>
          <p:nvPr/>
        </p:nvSpPr>
        <p:spPr bwMode="auto">
          <a:xfrm>
            <a:off x="4431459" y="2662395"/>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47" name="Oval 46">
            <a:extLst>
              <a:ext uri="{FF2B5EF4-FFF2-40B4-BE49-F238E27FC236}">
                <a16:creationId xmlns:a16="http://schemas.microsoft.com/office/drawing/2014/main" id="{892B34D4-60D4-3B7C-7460-C2F5F91D7C1E}"/>
              </a:ext>
            </a:extLst>
          </p:cNvPr>
          <p:cNvSpPr/>
          <p:nvPr/>
        </p:nvSpPr>
        <p:spPr bwMode="auto">
          <a:xfrm>
            <a:off x="4431459" y="4033461"/>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48" name="Oval 47">
            <a:extLst>
              <a:ext uri="{FF2B5EF4-FFF2-40B4-BE49-F238E27FC236}">
                <a16:creationId xmlns:a16="http://schemas.microsoft.com/office/drawing/2014/main" id="{548EEA52-4D6F-5935-244F-B6E4927758CA}"/>
              </a:ext>
            </a:extLst>
          </p:cNvPr>
          <p:cNvSpPr/>
          <p:nvPr/>
        </p:nvSpPr>
        <p:spPr bwMode="auto">
          <a:xfrm>
            <a:off x="4431459" y="4690893"/>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50" name="Oval 49">
            <a:extLst>
              <a:ext uri="{FF2B5EF4-FFF2-40B4-BE49-F238E27FC236}">
                <a16:creationId xmlns:a16="http://schemas.microsoft.com/office/drawing/2014/main" id="{A2118EE7-4137-92C7-C555-0B58494CAC8B}"/>
              </a:ext>
            </a:extLst>
          </p:cNvPr>
          <p:cNvSpPr/>
          <p:nvPr/>
        </p:nvSpPr>
        <p:spPr bwMode="auto">
          <a:xfrm>
            <a:off x="4433473" y="3351671"/>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51" name="Oval 50">
            <a:extLst>
              <a:ext uri="{FF2B5EF4-FFF2-40B4-BE49-F238E27FC236}">
                <a16:creationId xmlns:a16="http://schemas.microsoft.com/office/drawing/2014/main" id="{75FDDA7B-B054-987B-CC8B-85062418EBC4}"/>
              </a:ext>
            </a:extLst>
          </p:cNvPr>
          <p:cNvSpPr/>
          <p:nvPr/>
        </p:nvSpPr>
        <p:spPr bwMode="auto">
          <a:xfrm>
            <a:off x="4431459" y="5333673"/>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cxnSp>
        <p:nvCxnSpPr>
          <p:cNvPr id="55" name="Straight Arrow Connector 54">
            <a:extLst>
              <a:ext uri="{FF2B5EF4-FFF2-40B4-BE49-F238E27FC236}">
                <a16:creationId xmlns:a16="http://schemas.microsoft.com/office/drawing/2014/main" id="{6F811329-9343-9CC0-52C6-D217B185A939}"/>
              </a:ext>
            </a:extLst>
          </p:cNvPr>
          <p:cNvCxnSpPr>
            <a:cxnSpLocks/>
            <a:stCxn id="45" idx="2"/>
            <a:endCxn id="19" idx="6"/>
          </p:cNvCxnSpPr>
          <p:nvPr/>
        </p:nvCxnSpPr>
        <p:spPr bwMode="auto">
          <a:xfrm flipH="1" flipV="1">
            <a:off x="3776836" y="2228142"/>
            <a:ext cx="654623" cy="331"/>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cxnSp>
        <p:nvCxnSpPr>
          <p:cNvPr id="56" name="Straight Arrow Connector 55">
            <a:extLst>
              <a:ext uri="{FF2B5EF4-FFF2-40B4-BE49-F238E27FC236}">
                <a16:creationId xmlns:a16="http://schemas.microsoft.com/office/drawing/2014/main" id="{6148A815-C7A9-91DD-7B25-1553A098EC37}"/>
              </a:ext>
            </a:extLst>
          </p:cNvPr>
          <p:cNvCxnSpPr>
            <a:cxnSpLocks/>
          </p:cNvCxnSpPr>
          <p:nvPr/>
        </p:nvCxnSpPr>
        <p:spPr bwMode="auto">
          <a:xfrm flipH="1">
            <a:off x="3776835" y="2878088"/>
            <a:ext cx="632268" cy="12136"/>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cxnSp>
        <p:nvCxnSpPr>
          <p:cNvPr id="57" name="Straight Arrow Connector 56">
            <a:extLst>
              <a:ext uri="{FF2B5EF4-FFF2-40B4-BE49-F238E27FC236}">
                <a16:creationId xmlns:a16="http://schemas.microsoft.com/office/drawing/2014/main" id="{03FFEC77-BAB3-1EBD-7727-1EFB11645C32}"/>
              </a:ext>
            </a:extLst>
          </p:cNvPr>
          <p:cNvCxnSpPr>
            <a:cxnSpLocks/>
            <a:stCxn id="50" idx="2"/>
            <a:endCxn id="23" idx="6"/>
          </p:cNvCxnSpPr>
          <p:nvPr/>
        </p:nvCxnSpPr>
        <p:spPr bwMode="auto">
          <a:xfrm flipH="1" flipV="1">
            <a:off x="3778850" y="3567364"/>
            <a:ext cx="654623" cy="331"/>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cxnSp>
        <p:nvCxnSpPr>
          <p:cNvPr id="58" name="Straight Arrow Connector 57">
            <a:extLst>
              <a:ext uri="{FF2B5EF4-FFF2-40B4-BE49-F238E27FC236}">
                <a16:creationId xmlns:a16="http://schemas.microsoft.com/office/drawing/2014/main" id="{5D927B24-BCA4-8598-BEF4-21B02AD8B2AA}"/>
              </a:ext>
            </a:extLst>
          </p:cNvPr>
          <p:cNvCxnSpPr>
            <a:cxnSpLocks/>
            <a:stCxn id="47" idx="2"/>
            <a:endCxn id="21" idx="6"/>
          </p:cNvCxnSpPr>
          <p:nvPr/>
        </p:nvCxnSpPr>
        <p:spPr bwMode="auto">
          <a:xfrm flipH="1" flipV="1">
            <a:off x="3776836" y="4249154"/>
            <a:ext cx="654623" cy="331"/>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cxnSp>
        <p:nvCxnSpPr>
          <p:cNvPr id="59" name="Straight Arrow Connector 58">
            <a:extLst>
              <a:ext uri="{FF2B5EF4-FFF2-40B4-BE49-F238E27FC236}">
                <a16:creationId xmlns:a16="http://schemas.microsoft.com/office/drawing/2014/main" id="{9E89873A-D853-859C-270D-54BD54111221}"/>
              </a:ext>
            </a:extLst>
          </p:cNvPr>
          <p:cNvCxnSpPr>
            <a:cxnSpLocks/>
            <a:stCxn id="48" idx="2"/>
            <a:endCxn id="21" idx="5"/>
          </p:cNvCxnSpPr>
          <p:nvPr/>
        </p:nvCxnSpPr>
        <p:spPr bwMode="auto">
          <a:xfrm flipH="1" flipV="1">
            <a:off x="3713564" y="4401906"/>
            <a:ext cx="717895" cy="505011"/>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cxnSp>
        <p:nvCxnSpPr>
          <p:cNvPr id="62" name="Straight Arrow Connector 61">
            <a:extLst>
              <a:ext uri="{FF2B5EF4-FFF2-40B4-BE49-F238E27FC236}">
                <a16:creationId xmlns:a16="http://schemas.microsoft.com/office/drawing/2014/main" id="{B476A96F-122C-30FC-1B20-D6F24D69568D}"/>
              </a:ext>
            </a:extLst>
          </p:cNvPr>
          <p:cNvCxnSpPr>
            <a:cxnSpLocks/>
            <a:stCxn id="51" idx="2"/>
            <a:endCxn id="24" idx="6"/>
          </p:cNvCxnSpPr>
          <p:nvPr/>
        </p:nvCxnSpPr>
        <p:spPr bwMode="auto">
          <a:xfrm flipH="1" flipV="1">
            <a:off x="3776836" y="5549366"/>
            <a:ext cx="654623" cy="331"/>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sp>
        <p:nvSpPr>
          <p:cNvPr id="63" name="Oval 62">
            <a:extLst>
              <a:ext uri="{FF2B5EF4-FFF2-40B4-BE49-F238E27FC236}">
                <a16:creationId xmlns:a16="http://schemas.microsoft.com/office/drawing/2014/main" id="{FEE60832-D216-2BA6-0CA9-7B09A246D5AD}"/>
              </a:ext>
            </a:extLst>
          </p:cNvPr>
          <p:cNvSpPr/>
          <p:nvPr/>
        </p:nvSpPr>
        <p:spPr bwMode="auto">
          <a:xfrm>
            <a:off x="5514102" y="2012449"/>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64" name="Oval 63">
            <a:extLst>
              <a:ext uri="{FF2B5EF4-FFF2-40B4-BE49-F238E27FC236}">
                <a16:creationId xmlns:a16="http://schemas.microsoft.com/office/drawing/2014/main" id="{A0A12CF8-6122-3D47-2751-2F54B478F411}"/>
              </a:ext>
            </a:extLst>
          </p:cNvPr>
          <p:cNvSpPr/>
          <p:nvPr/>
        </p:nvSpPr>
        <p:spPr bwMode="auto">
          <a:xfrm>
            <a:off x="5514102" y="2662395"/>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65" name="Oval 64">
            <a:extLst>
              <a:ext uri="{FF2B5EF4-FFF2-40B4-BE49-F238E27FC236}">
                <a16:creationId xmlns:a16="http://schemas.microsoft.com/office/drawing/2014/main" id="{62CACFD1-C2D3-ECEE-0C8C-F78AF8F635A5}"/>
              </a:ext>
            </a:extLst>
          </p:cNvPr>
          <p:cNvSpPr/>
          <p:nvPr/>
        </p:nvSpPr>
        <p:spPr bwMode="auto">
          <a:xfrm>
            <a:off x="5514102" y="4033461"/>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66" name="Oval 65">
            <a:extLst>
              <a:ext uri="{FF2B5EF4-FFF2-40B4-BE49-F238E27FC236}">
                <a16:creationId xmlns:a16="http://schemas.microsoft.com/office/drawing/2014/main" id="{B507EFE8-81B8-6FA9-EB5D-E31D1F02DE8F}"/>
              </a:ext>
            </a:extLst>
          </p:cNvPr>
          <p:cNvSpPr/>
          <p:nvPr/>
        </p:nvSpPr>
        <p:spPr bwMode="auto">
          <a:xfrm>
            <a:off x="5514102" y="4690893"/>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67" name="Oval 66">
            <a:extLst>
              <a:ext uri="{FF2B5EF4-FFF2-40B4-BE49-F238E27FC236}">
                <a16:creationId xmlns:a16="http://schemas.microsoft.com/office/drawing/2014/main" id="{60837E41-709C-DF93-F246-6D3073F0C134}"/>
              </a:ext>
            </a:extLst>
          </p:cNvPr>
          <p:cNvSpPr/>
          <p:nvPr/>
        </p:nvSpPr>
        <p:spPr bwMode="auto">
          <a:xfrm>
            <a:off x="5516116" y="3351671"/>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68" name="Oval 67">
            <a:extLst>
              <a:ext uri="{FF2B5EF4-FFF2-40B4-BE49-F238E27FC236}">
                <a16:creationId xmlns:a16="http://schemas.microsoft.com/office/drawing/2014/main" id="{415E5888-80B2-51D7-7EDD-ED255F0A687B}"/>
              </a:ext>
            </a:extLst>
          </p:cNvPr>
          <p:cNvSpPr/>
          <p:nvPr/>
        </p:nvSpPr>
        <p:spPr bwMode="auto">
          <a:xfrm>
            <a:off x="5514102" y="5333673"/>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cxnSp>
        <p:nvCxnSpPr>
          <p:cNvPr id="70" name="Straight Arrow Connector 69">
            <a:extLst>
              <a:ext uri="{FF2B5EF4-FFF2-40B4-BE49-F238E27FC236}">
                <a16:creationId xmlns:a16="http://schemas.microsoft.com/office/drawing/2014/main" id="{9C7B1CD5-5E05-F086-D99D-666E18A3BC2E}"/>
              </a:ext>
            </a:extLst>
          </p:cNvPr>
          <p:cNvCxnSpPr>
            <a:cxnSpLocks/>
            <a:stCxn id="64" idx="2"/>
            <a:endCxn id="50" idx="6"/>
          </p:cNvCxnSpPr>
          <p:nvPr/>
        </p:nvCxnSpPr>
        <p:spPr bwMode="auto">
          <a:xfrm flipH="1">
            <a:off x="4865521" y="2878419"/>
            <a:ext cx="648581" cy="689276"/>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cxnSp>
        <p:nvCxnSpPr>
          <p:cNvPr id="72" name="Straight Arrow Connector 71">
            <a:extLst>
              <a:ext uri="{FF2B5EF4-FFF2-40B4-BE49-F238E27FC236}">
                <a16:creationId xmlns:a16="http://schemas.microsoft.com/office/drawing/2014/main" id="{92ECE5D4-4909-4C7C-2844-79807D374BAE}"/>
              </a:ext>
            </a:extLst>
          </p:cNvPr>
          <p:cNvCxnSpPr>
            <a:cxnSpLocks/>
            <a:endCxn id="45" idx="6"/>
          </p:cNvCxnSpPr>
          <p:nvPr/>
        </p:nvCxnSpPr>
        <p:spPr bwMode="auto">
          <a:xfrm flipH="1">
            <a:off x="4863507" y="2228142"/>
            <a:ext cx="650595" cy="331"/>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cxnSp>
        <p:nvCxnSpPr>
          <p:cNvPr id="73" name="Straight Arrow Connector 72">
            <a:extLst>
              <a:ext uri="{FF2B5EF4-FFF2-40B4-BE49-F238E27FC236}">
                <a16:creationId xmlns:a16="http://schemas.microsoft.com/office/drawing/2014/main" id="{8E17FBCC-FA2B-558B-BA2A-097DDFBAE566}"/>
              </a:ext>
            </a:extLst>
          </p:cNvPr>
          <p:cNvCxnSpPr>
            <a:cxnSpLocks/>
            <a:stCxn id="67" idx="1"/>
            <a:endCxn id="45" idx="5"/>
          </p:cNvCxnSpPr>
          <p:nvPr/>
        </p:nvCxnSpPr>
        <p:spPr bwMode="auto">
          <a:xfrm flipH="1" flipV="1">
            <a:off x="4800235" y="2381225"/>
            <a:ext cx="779153" cy="1033718"/>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cxnSp>
        <p:nvCxnSpPr>
          <p:cNvPr id="76" name="Straight Arrow Connector 75">
            <a:extLst>
              <a:ext uri="{FF2B5EF4-FFF2-40B4-BE49-F238E27FC236}">
                <a16:creationId xmlns:a16="http://schemas.microsoft.com/office/drawing/2014/main" id="{C9954F86-17D8-EA80-385B-ED000D08ECCC}"/>
              </a:ext>
            </a:extLst>
          </p:cNvPr>
          <p:cNvCxnSpPr>
            <a:cxnSpLocks/>
            <a:stCxn id="65" idx="2"/>
            <a:endCxn id="47" idx="6"/>
          </p:cNvCxnSpPr>
          <p:nvPr/>
        </p:nvCxnSpPr>
        <p:spPr bwMode="auto">
          <a:xfrm flipH="1">
            <a:off x="4863507" y="4249485"/>
            <a:ext cx="650595" cy="0"/>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cxnSp>
        <p:nvCxnSpPr>
          <p:cNvPr id="77" name="Straight Arrow Connector 76">
            <a:extLst>
              <a:ext uri="{FF2B5EF4-FFF2-40B4-BE49-F238E27FC236}">
                <a16:creationId xmlns:a16="http://schemas.microsoft.com/office/drawing/2014/main" id="{AD3D9D5B-9077-B700-0277-A685E9E53DA7}"/>
              </a:ext>
            </a:extLst>
          </p:cNvPr>
          <p:cNvCxnSpPr>
            <a:cxnSpLocks/>
            <a:endCxn id="48" idx="6"/>
          </p:cNvCxnSpPr>
          <p:nvPr/>
        </p:nvCxnSpPr>
        <p:spPr bwMode="auto">
          <a:xfrm flipH="1">
            <a:off x="4863507" y="4906917"/>
            <a:ext cx="650595" cy="0"/>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cxnSp>
        <p:nvCxnSpPr>
          <p:cNvPr id="78" name="Straight Arrow Connector 77">
            <a:extLst>
              <a:ext uri="{FF2B5EF4-FFF2-40B4-BE49-F238E27FC236}">
                <a16:creationId xmlns:a16="http://schemas.microsoft.com/office/drawing/2014/main" id="{51E779FB-212D-EDB7-34DC-FDAB4AC27E0C}"/>
              </a:ext>
            </a:extLst>
          </p:cNvPr>
          <p:cNvCxnSpPr>
            <a:cxnSpLocks/>
            <a:stCxn id="68" idx="2"/>
            <a:endCxn id="51" idx="6"/>
          </p:cNvCxnSpPr>
          <p:nvPr/>
        </p:nvCxnSpPr>
        <p:spPr bwMode="auto">
          <a:xfrm flipH="1">
            <a:off x="4863507" y="5549697"/>
            <a:ext cx="650595" cy="0"/>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sp>
        <p:nvSpPr>
          <p:cNvPr id="93" name="TextBox 92">
            <a:extLst>
              <a:ext uri="{FF2B5EF4-FFF2-40B4-BE49-F238E27FC236}">
                <a16:creationId xmlns:a16="http://schemas.microsoft.com/office/drawing/2014/main" id="{4AF493B1-EEBD-9A20-0837-CB4111A67730}"/>
              </a:ext>
            </a:extLst>
          </p:cNvPr>
          <p:cNvSpPr txBox="1"/>
          <p:nvPr/>
        </p:nvSpPr>
        <p:spPr>
          <a:xfrm>
            <a:off x="7537430" y="2384348"/>
            <a:ext cx="4375300" cy="467820"/>
          </a:xfrm>
          <a:prstGeom prst="rect">
            <a:avLst/>
          </a:prstGeom>
          <a:noFill/>
        </p:spPr>
        <p:txBody>
          <a:bodyPr wrap="none" lIns="0" tIns="0" rIns="0" bIns="0" rtlCol="0">
            <a:spAutoFit/>
          </a:bodyPr>
          <a:lstStyle/>
          <a:p>
            <a:pPr>
              <a:lnSpc>
                <a:spcPct val="95000"/>
              </a:lnSpc>
            </a:pPr>
            <a:r>
              <a:rPr lang="en-DK" sz="1600" dirty="0">
                <a:latin typeface="+mn-lt"/>
              </a:rPr>
              <a:t>What is the probability </a:t>
            </a:r>
            <a:r>
              <a:rPr lang="en-DK" sz="1600">
                <a:latin typeface="+mn-lt"/>
              </a:rPr>
              <a:t>that 2 </a:t>
            </a:r>
            <a:r>
              <a:rPr lang="de-DE" sz="1600" dirty="0" err="1">
                <a:latin typeface="+mn-lt"/>
              </a:rPr>
              <a:t>specific</a:t>
            </a:r>
            <a:r>
              <a:rPr lang="de-DE" sz="1600" dirty="0">
                <a:latin typeface="+mn-lt"/>
              </a:rPr>
              <a:t> </a:t>
            </a:r>
            <a:r>
              <a:rPr lang="en-DK" sz="1600">
                <a:latin typeface="+mn-lt"/>
              </a:rPr>
              <a:t>individuals</a:t>
            </a:r>
            <a:endParaRPr lang="en-DK" sz="1600" dirty="0">
              <a:latin typeface="+mn-lt"/>
            </a:endParaRPr>
          </a:p>
          <a:p>
            <a:pPr>
              <a:lnSpc>
                <a:spcPct val="95000"/>
              </a:lnSpc>
            </a:pPr>
            <a:r>
              <a:rPr lang="en-GB" sz="1600" dirty="0">
                <a:latin typeface="+mn-lt"/>
              </a:rPr>
              <a:t>c</a:t>
            </a:r>
            <a:r>
              <a:rPr lang="en-DK" sz="1600">
                <a:latin typeface="+mn-lt"/>
              </a:rPr>
              <a:t>oalesce </a:t>
            </a:r>
            <a:r>
              <a:rPr lang="en-DK" sz="1600" dirty="0">
                <a:latin typeface="+mn-lt"/>
              </a:rPr>
              <a:t>in the previous generation?</a:t>
            </a:r>
          </a:p>
        </p:txBody>
      </p:sp>
      <mc:AlternateContent xmlns:mc="http://schemas.openxmlformats.org/markup-compatibility/2006" xmlns:a14="http://schemas.microsoft.com/office/drawing/2010/main">
        <mc:Choice Requires="a14">
          <p:sp>
            <p:nvSpPr>
              <p:cNvPr id="94" name="TextBox 93">
                <a:extLst>
                  <a:ext uri="{FF2B5EF4-FFF2-40B4-BE49-F238E27FC236}">
                    <a16:creationId xmlns:a16="http://schemas.microsoft.com/office/drawing/2014/main" id="{6F3723E4-EBBE-7AD7-A55E-77698C46E8E1}"/>
                  </a:ext>
                </a:extLst>
              </p:cNvPr>
              <p:cNvSpPr txBox="1"/>
              <p:nvPr/>
            </p:nvSpPr>
            <p:spPr>
              <a:xfrm>
                <a:off x="8097170" y="3323371"/>
                <a:ext cx="2442785" cy="439479"/>
              </a:xfrm>
              <a:prstGeom prst="rect">
                <a:avLst/>
              </a:prstGeom>
              <a:noFill/>
            </p:spPr>
            <p:txBody>
              <a:bodyPr wrap="none" lIns="0" tIns="0" rIns="0" bIns="0" rtlCol="0">
                <a:spAutoFit/>
              </a:bodyPr>
              <a:lstStyle/>
              <a:p>
                <a:pPr>
                  <a:lnSpc>
                    <a:spcPct val="95000"/>
                  </a:lnSpc>
                </a:pPr>
                <a14:m>
                  <m:oMathPara xmlns:m="http://schemas.openxmlformats.org/officeDocument/2006/math">
                    <m:oMathParaPr>
                      <m:jc m:val="centerGroup"/>
                    </m:oMathParaPr>
                    <m:oMath xmlns:m="http://schemas.openxmlformats.org/officeDocument/2006/math">
                      <m:r>
                        <a:rPr lang="da-DK" sz="1600" b="0" i="1" smtClean="0">
                          <a:latin typeface="Cambria Math" panose="02040503050406030204" pitchFamily="18" charset="0"/>
                        </a:rPr>
                        <m:t>2</m:t>
                      </m:r>
                      <m:r>
                        <a:rPr lang="da-DK" sz="1600" b="0" i="1" smtClean="0">
                          <a:latin typeface="Cambria Math" panose="02040503050406030204" pitchFamily="18" charset="0"/>
                        </a:rPr>
                        <m:t>𝑛</m:t>
                      </m:r>
                      <m:r>
                        <a:rPr lang="da-DK" sz="1600" b="0" i="1" smtClean="0">
                          <a:latin typeface="Cambria Math" panose="02040503050406030204" pitchFamily="18" charset="0"/>
                        </a:rPr>
                        <m:t>∗</m:t>
                      </m:r>
                      <m:f>
                        <m:fPr>
                          <m:ctrlPr>
                            <a:rPr lang="da-DK" sz="1600" b="0" i="1" smtClean="0">
                              <a:latin typeface="Cambria Math" panose="02040503050406030204" pitchFamily="18" charset="0"/>
                            </a:rPr>
                          </m:ctrlPr>
                        </m:fPr>
                        <m:num>
                          <m:r>
                            <a:rPr lang="da-DK" sz="1600" b="0" i="1" smtClean="0">
                              <a:latin typeface="Cambria Math" panose="02040503050406030204" pitchFamily="18" charset="0"/>
                            </a:rPr>
                            <m:t>1</m:t>
                          </m:r>
                        </m:num>
                        <m:den>
                          <m:r>
                            <a:rPr lang="da-DK" sz="1600" b="0" i="1" smtClean="0">
                              <a:latin typeface="Cambria Math" panose="02040503050406030204" pitchFamily="18" charset="0"/>
                            </a:rPr>
                            <m:t>2</m:t>
                          </m:r>
                          <m:r>
                            <a:rPr lang="da-DK" sz="1600" b="0" i="1" smtClean="0">
                              <a:latin typeface="Cambria Math" panose="02040503050406030204" pitchFamily="18" charset="0"/>
                            </a:rPr>
                            <m:t>𝑛</m:t>
                          </m:r>
                        </m:den>
                      </m:f>
                      <m:r>
                        <a:rPr lang="da-DK" sz="1600" b="0" i="1" smtClean="0">
                          <a:latin typeface="Cambria Math" panose="02040503050406030204" pitchFamily="18" charset="0"/>
                        </a:rPr>
                        <m:t>∗</m:t>
                      </m:r>
                      <m:f>
                        <m:fPr>
                          <m:ctrlPr>
                            <a:rPr lang="da-DK" sz="1600" b="0" i="1" smtClean="0">
                              <a:latin typeface="Cambria Math" panose="02040503050406030204" pitchFamily="18" charset="0"/>
                            </a:rPr>
                          </m:ctrlPr>
                        </m:fPr>
                        <m:num>
                          <m:r>
                            <a:rPr lang="da-DK" sz="1600" b="0" i="1" smtClean="0">
                              <a:latin typeface="Cambria Math" panose="02040503050406030204" pitchFamily="18" charset="0"/>
                            </a:rPr>
                            <m:t>1</m:t>
                          </m:r>
                        </m:num>
                        <m:den>
                          <m:r>
                            <a:rPr lang="da-DK" sz="1600" b="0" i="1" smtClean="0">
                              <a:latin typeface="Cambria Math" panose="02040503050406030204" pitchFamily="18" charset="0"/>
                            </a:rPr>
                            <m:t>2</m:t>
                          </m:r>
                          <m:r>
                            <a:rPr lang="da-DK" sz="1600" b="0" i="1" smtClean="0">
                              <a:latin typeface="Cambria Math" panose="02040503050406030204" pitchFamily="18" charset="0"/>
                            </a:rPr>
                            <m:t>𝑛</m:t>
                          </m:r>
                        </m:den>
                      </m:f>
                      <m:r>
                        <a:rPr lang="da-DK" sz="1600" b="0" i="1" smtClean="0">
                          <a:latin typeface="Cambria Math" panose="02040503050406030204" pitchFamily="18" charset="0"/>
                        </a:rPr>
                        <m:t>=1∗</m:t>
                      </m:r>
                      <m:f>
                        <m:fPr>
                          <m:ctrlPr>
                            <a:rPr lang="da-DK" sz="1600" b="0" i="1" smtClean="0">
                              <a:latin typeface="Cambria Math" panose="02040503050406030204" pitchFamily="18" charset="0"/>
                            </a:rPr>
                          </m:ctrlPr>
                        </m:fPr>
                        <m:num>
                          <m:r>
                            <a:rPr lang="da-DK" sz="1600" b="0" i="1" smtClean="0">
                              <a:latin typeface="Cambria Math" panose="02040503050406030204" pitchFamily="18" charset="0"/>
                            </a:rPr>
                            <m:t>1</m:t>
                          </m:r>
                        </m:num>
                        <m:den>
                          <m:r>
                            <a:rPr lang="da-DK" sz="1600" b="0" i="1" smtClean="0">
                              <a:latin typeface="Cambria Math" panose="02040503050406030204" pitchFamily="18" charset="0"/>
                            </a:rPr>
                            <m:t>2</m:t>
                          </m:r>
                          <m:r>
                            <a:rPr lang="da-DK" sz="1600" b="0" i="1" smtClean="0">
                              <a:latin typeface="Cambria Math" panose="02040503050406030204" pitchFamily="18" charset="0"/>
                            </a:rPr>
                            <m:t>𝑛</m:t>
                          </m:r>
                        </m:den>
                      </m:f>
                      <m:r>
                        <a:rPr lang="da-DK" sz="1600" b="0" i="1" smtClean="0">
                          <a:latin typeface="Cambria Math" panose="02040503050406030204" pitchFamily="18" charset="0"/>
                        </a:rPr>
                        <m:t>=</m:t>
                      </m:r>
                      <m:f>
                        <m:fPr>
                          <m:ctrlPr>
                            <a:rPr lang="da-DK" sz="1600" b="0" i="1" smtClean="0">
                              <a:latin typeface="Cambria Math" panose="02040503050406030204" pitchFamily="18" charset="0"/>
                            </a:rPr>
                          </m:ctrlPr>
                        </m:fPr>
                        <m:num>
                          <m:r>
                            <a:rPr lang="da-DK" sz="1600" b="0" i="1" smtClean="0">
                              <a:latin typeface="Cambria Math" panose="02040503050406030204" pitchFamily="18" charset="0"/>
                            </a:rPr>
                            <m:t>1</m:t>
                          </m:r>
                        </m:num>
                        <m:den>
                          <m:r>
                            <a:rPr lang="da-DK" sz="1600" b="0" i="1" smtClean="0">
                              <a:latin typeface="Cambria Math" panose="02040503050406030204" pitchFamily="18" charset="0"/>
                            </a:rPr>
                            <m:t>2</m:t>
                          </m:r>
                          <m:r>
                            <a:rPr lang="da-DK" sz="1600" b="0" i="1" smtClean="0">
                              <a:latin typeface="Cambria Math" panose="02040503050406030204" pitchFamily="18" charset="0"/>
                            </a:rPr>
                            <m:t>𝑛</m:t>
                          </m:r>
                        </m:den>
                      </m:f>
                    </m:oMath>
                  </m:oMathPara>
                </a14:m>
                <a:endParaRPr lang="en-DK" sz="1600" dirty="0">
                  <a:latin typeface="+mn-lt"/>
                </a:endParaRPr>
              </a:p>
            </p:txBody>
          </p:sp>
        </mc:Choice>
        <mc:Fallback xmlns="">
          <p:sp>
            <p:nvSpPr>
              <p:cNvPr id="94" name="TextBox 93">
                <a:extLst>
                  <a:ext uri="{FF2B5EF4-FFF2-40B4-BE49-F238E27FC236}">
                    <a16:creationId xmlns:a16="http://schemas.microsoft.com/office/drawing/2014/main" id="{6F3723E4-EBBE-7AD7-A55E-77698C46E8E1}"/>
                  </a:ext>
                </a:extLst>
              </p:cNvPr>
              <p:cNvSpPr txBox="1">
                <a:spLocks noRot="1" noChangeAspect="1" noMove="1" noResize="1" noEditPoints="1" noAdjustHandles="1" noChangeArrowheads="1" noChangeShapeType="1" noTextEdit="1"/>
              </p:cNvSpPr>
              <p:nvPr/>
            </p:nvSpPr>
            <p:spPr>
              <a:xfrm>
                <a:off x="8097170" y="3323371"/>
                <a:ext cx="2442785" cy="439479"/>
              </a:xfrm>
              <a:prstGeom prst="rect">
                <a:avLst/>
              </a:prstGeom>
              <a:blipFill>
                <a:blip r:embed="rId2"/>
                <a:stretch>
                  <a:fillRect l="-1554" t="-5556" r="-1036" b="-13889"/>
                </a:stretch>
              </a:blipFill>
            </p:spPr>
            <p:txBody>
              <a:bodyPr/>
              <a:lstStyle/>
              <a:p>
                <a:r>
                  <a:rPr lang="en-DK">
                    <a:noFill/>
                  </a:rPr>
                  <a:t> </a:t>
                </a:r>
              </a:p>
            </p:txBody>
          </p:sp>
        </mc:Fallback>
      </mc:AlternateContent>
      <p:sp>
        <p:nvSpPr>
          <p:cNvPr id="95" name="TextBox 94">
            <a:extLst>
              <a:ext uri="{FF2B5EF4-FFF2-40B4-BE49-F238E27FC236}">
                <a16:creationId xmlns:a16="http://schemas.microsoft.com/office/drawing/2014/main" id="{D2E55F13-B1B0-5727-3714-560FFEE98B54}"/>
              </a:ext>
            </a:extLst>
          </p:cNvPr>
          <p:cNvSpPr txBox="1"/>
          <p:nvPr/>
        </p:nvSpPr>
        <p:spPr>
          <a:xfrm>
            <a:off x="7537430" y="4202393"/>
            <a:ext cx="4475264" cy="467820"/>
          </a:xfrm>
          <a:prstGeom prst="rect">
            <a:avLst/>
          </a:prstGeom>
          <a:noFill/>
        </p:spPr>
        <p:txBody>
          <a:bodyPr wrap="none" lIns="0" tIns="0" rIns="0" bIns="0" rtlCol="0">
            <a:spAutoFit/>
          </a:bodyPr>
          <a:lstStyle/>
          <a:p>
            <a:pPr>
              <a:lnSpc>
                <a:spcPct val="95000"/>
              </a:lnSpc>
            </a:pPr>
            <a:r>
              <a:rPr lang="en-GB" sz="1600" dirty="0">
                <a:latin typeface="+mn-lt"/>
              </a:rPr>
              <a:t>W</a:t>
            </a:r>
            <a:r>
              <a:rPr lang="en-DK" sz="1600" dirty="0">
                <a:latin typeface="+mn-lt"/>
              </a:rPr>
              <a:t>hat is the probability not seeing any coalescent</a:t>
            </a:r>
          </a:p>
          <a:p>
            <a:pPr>
              <a:lnSpc>
                <a:spcPct val="95000"/>
              </a:lnSpc>
            </a:pPr>
            <a:r>
              <a:rPr lang="en-GB" sz="1600" dirty="0">
                <a:latin typeface="+mn-lt"/>
              </a:rPr>
              <a:t>I</a:t>
            </a:r>
            <a:r>
              <a:rPr lang="en-DK" sz="1600" dirty="0">
                <a:latin typeface="+mn-lt"/>
              </a:rPr>
              <a:t>n the previous generation?</a:t>
            </a:r>
          </a:p>
        </p:txBody>
      </p:sp>
      <mc:AlternateContent xmlns:mc="http://schemas.openxmlformats.org/markup-compatibility/2006" xmlns:a14="http://schemas.microsoft.com/office/drawing/2010/main">
        <mc:Choice Requires="a14">
          <p:sp>
            <p:nvSpPr>
              <p:cNvPr id="96" name="TextBox 95">
                <a:extLst>
                  <a:ext uri="{FF2B5EF4-FFF2-40B4-BE49-F238E27FC236}">
                    <a16:creationId xmlns:a16="http://schemas.microsoft.com/office/drawing/2014/main" id="{3DDC5AEE-3DF8-C590-B1CF-97DB58C2119C}"/>
                  </a:ext>
                </a:extLst>
              </p:cNvPr>
              <p:cNvSpPr txBox="1"/>
              <p:nvPr/>
            </p:nvSpPr>
            <p:spPr>
              <a:xfrm>
                <a:off x="8038628" y="4906586"/>
                <a:ext cx="2304256" cy="439479"/>
              </a:xfrm>
              <a:prstGeom prst="rect">
                <a:avLst/>
              </a:prstGeom>
              <a:noFill/>
            </p:spPr>
            <p:txBody>
              <a:bodyPr wrap="square" lIns="0" tIns="0" rIns="0" bIns="0" rtlCol="0">
                <a:spAutoFit/>
              </a:bodyPr>
              <a:lstStyle/>
              <a:p>
                <a:pPr>
                  <a:lnSpc>
                    <a:spcPct val="95000"/>
                  </a:lnSpc>
                </a:pPr>
                <a14:m>
                  <m:oMathPara xmlns:m="http://schemas.openxmlformats.org/officeDocument/2006/math">
                    <m:oMathParaPr>
                      <m:jc m:val="centerGroup"/>
                    </m:oMathParaPr>
                    <m:oMath xmlns:m="http://schemas.openxmlformats.org/officeDocument/2006/math">
                      <m:r>
                        <a:rPr lang="da-DK" sz="1600" b="0" i="1" smtClean="0">
                          <a:latin typeface="Cambria Math" panose="02040503050406030204" pitchFamily="18" charset="0"/>
                        </a:rPr>
                        <m:t>1−</m:t>
                      </m:r>
                      <m:f>
                        <m:fPr>
                          <m:ctrlPr>
                            <a:rPr lang="da-DK" sz="1600" b="0" i="1" smtClean="0">
                              <a:latin typeface="Cambria Math" panose="02040503050406030204" pitchFamily="18" charset="0"/>
                            </a:rPr>
                          </m:ctrlPr>
                        </m:fPr>
                        <m:num>
                          <m:r>
                            <a:rPr lang="da-DK" sz="1600" b="0" i="1" smtClean="0">
                              <a:latin typeface="Cambria Math" panose="02040503050406030204" pitchFamily="18" charset="0"/>
                            </a:rPr>
                            <m:t>1</m:t>
                          </m:r>
                        </m:num>
                        <m:den>
                          <m:r>
                            <a:rPr lang="da-DK" sz="1600" b="0" i="1" smtClean="0">
                              <a:latin typeface="Cambria Math" panose="02040503050406030204" pitchFamily="18" charset="0"/>
                            </a:rPr>
                            <m:t>2</m:t>
                          </m:r>
                          <m:r>
                            <a:rPr lang="da-DK" sz="1600" b="0" i="1" smtClean="0">
                              <a:latin typeface="Cambria Math" panose="02040503050406030204" pitchFamily="18" charset="0"/>
                            </a:rPr>
                            <m:t>𝑛</m:t>
                          </m:r>
                        </m:den>
                      </m:f>
                    </m:oMath>
                  </m:oMathPara>
                </a14:m>
                <a:endParaRPr lang="en-DK" sz="1600" dirty="0">
                  <a:latin typeface="+mn-lt"/>
                </a:endParaRPr>
              </a:p>
            </p:txBody>
          </p:sp>
        </mc:Choice>
        <mc:Fallback xmlns="">
          <p:sp>
            <p:nvSpPr>
              <p:cNvPr id="96" name="TextBox 95">
                <a:extLst>
                  <a:ext uri="{FF2B5EF4-FFF2-40B4-BE49-F238E27FC236}">
                    <a16:creationId xmlns:a16="http://schemas.microsoft.com/office/drawing/2014/main" id="{3DDC5AEE-3DF8-C590-B1CF-97DB58C2119C}"/>
                  </a:ext>
                </a:extLst>
              </p:cNvPr>
              <p:cNvSpPr txBox="1">
                <a:spLocks noRot="1" noChangeAspect="1" noMove="1" noResize="1" noEditPoints="1" noAdjustHandles="1" noChangeArrowheads="1" noChangeShapeType="1" noTextEdit="1"/>
              </p:cNvSpPr>
              <p:nvPr/>
            </p:nvSpPr>
            <p:spPr>
              <a:xfrm>
                <a:off x="8038628" y="4906586"/>
                <a:ext cx="2304256" cy="439479"/>
              </a:xfrm>
              <a:prstGeom prst="rect">
                <a:avLst/>
              </a:prstGeom>
              <a:blipFill>
                <a:blip r:embed="rId3"/>
                <a:stretch>
                  <a:fillRect t="-5714" b="-17143"/>
                </a:stretch>
              </a:blipFill>
            </p:spPr>
            <p:txBody>
              <a:bodyPr/>
              <a:lstStyle/>
              <a:p>
                <a:r>
                  <a:rPr lang="en-DK">
                    <a:noFill/>
                  </a:rPr>
                  <a:t> </a:t>
                </a:r>
              </a:p>
            </p:txBody>
          </p:sp>
        </mc:Fallback>
      </mc:AlternateContent>
    </p:spTree>
    <p:extLst>
      <p:ext uri="{BB962C8B-B14F-4D97-AF65-F5344CB8AC3E}">
        <p14:creationId xmlns:p14="http://schemas.microsoft.com/office/powerpoint/2010/main" val="9172484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5B01E-06D4-6183-CA48-F441B545AA3D}"/>
              </a:ext>
            </a:extLst>
          </p:cNvPr>
          <p:cNvSpPr>
            <a:spLocks noGrp="1"/>
          </p:cNvSpPr>
          <p:nvPr>
            <p:ph type="title"/>
          </p:nvPr>
        </p:nvSpPr>
        <p:spPr/>
        <p:txBody>
          <a:bodyPr/>
          <a:lstStyle/>
          <a:p>
            <a:r>
              <a:rPr lang="en-GB" dirty="0"/>
              <a:t>T</a:t>
            </a:r>
            <a:r>
              <a:rPr lang="en-DK" dirty="0"/>
              <a:t>he </a:t>
            </a:r>
            <a:r>
              <a:rPr lang="en-DK"/>
              <a:t>basic coalescent</a:t>
            </a:r>
            <a:endParaRPr lang="en-DK" dirty="0"/>
          </a:p>
        </p:txBody>
      </p:sp>
      <p:sp>
        <p:nvSpPr>
          <p:cNvPr id="4" name="Date Placeholder 3">
            <a:extLst>
              <a:ext uri="{FF2B5EF4-FFF2-40B4-BE49-F238E27FC236}">
                <a16:creationId xmlns:a16="http://schemas.microsoft.com/office/drawing/2014/main" id="{FB5E2FB5-9B0B-A070-CB20-5C559315EFAD}"/>
              </a:ext>
            </a:extLst>
          </p:cNvPr>
          <p:cNvSpPr>
            <a:spLocks noGrp="1"/>
          </p:cNvSpPr>
          <p:nvPr>
            <p:ph type="dt" sz="half" idx="10"/>
          </p:nvPr>
        </p:nvSpPr>
        <p:spPr/>
        <p:txBody>
          <a:bodyPr/>
          <a:lstStyle/>
          <a:p>
            <a:fld id="{092C24C3-F60C-9B48-8010-9F289C34816E}" type="datetime1">
              <a:rPr lang="en-GB" smtClean="0"/>
              <a:t>25/09/2024</a:t>
            </a:fld>
            <a:r>
              <a:rPr lang="en-GB"/>
              <a:t>26/09/2023</a:t>
            </a:r>
            <a:endParaRPr lang="en-GB" dirty="0"/>
          </a:p>
        </p:txBody>
      </p:sp>
      <p:sp>
        <p:nvSpPr>
          <p:cNvPr id="6" name="Oval 5">
            <a:extLst>
              <a:ext uri="{FF2B5EF4-FFF2-40B4-BE49-F238E27FC236}">
                <a16:creationId xmlns:a16="http://schemas.microsoft.com/office/drawing/2014/main" id="{D97A9B19-5CD6-BBC0-E733-2B772C2A200C}"/>
              </a:ext>
            </a:extLst>
          </p:cNvPr>
          <p:cNvSpPr/>
          <p:nvPr/>
        </p:nvSpPr>
        <p:spPr bwMode="auto">
          <a:xfrm>
            <a:off x="2258117" y="2012118"/>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7" name="Oval 6">
            <a:extLst>
              <a:ext uri="{FF2B5EF4-FFF2-40B4-BE49-F238E27FC236}">
                <a16:creationId xmlns:a16="http://schemas.microsoft.com/office/drawing/2014/main" id="{E81A317A-98F6-7CF8-B111-4936D1C8AB3B}"/>
              </a:ext>
            </a:extLst>
          </p:cNvPr>
          <p:cNvSpPr/>
          <p:nvPr/>
        </p:nvSpPr>
        <p:spPr bwMode="auto">
          <a:xfrm>
            <a:off x="2258117" y="2662064"/>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8" name="Oval 7">
            <a:extLst>
              <a:ext uri="{FF2B5EF4-FFF2-40B4-BE49-F238E27FC236}">
                <a16:creationId xmlns:a16="http://schemas.microsoft.com/office/drawing/2014/main" id="{6231D03A-8E26-491E-067A-4B57082E2F5F}"/>
              </a:ext>
            </a:extLst>
          </p:cNvPr>
          <p:cNvSpPr/>
          <p:nvPr/>
        </p:nvSpPr>
        <p:spPr bwMode="auto">
          <a:xfrm>
            <a:off x="2258117" y="4033130"/>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9" name="Oval 8">
            <a:extLst>
              <a:ext uri="{FF2B5EF4-FFF2-40B4-BE49-F238E27FC236}">
                <a16:creationId xmlns:a16="http://schemas.microsoft.com/office/drawing/2014/main" id="{30666BD8-A309-B196-2DFC-724CE5D37D12}"/>
              </a:ext>
            </a:extLst>
          </p:cNvPr>
          <p:cNvSpPr/>
          <p:nvPr/>
        </p:nvSpPr>
        <p:spPr bwMode="auto">
          <a:xfrm>
            <a:off x="2258117" y="4690562"/>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10" name="Oval 9">
            <a:extLst>
              <a:ext uri="{FF2B5EF4-FFF2-40B4-BE49-F238E27FC236}">
                <a16:creationId xmlns:a16="http://schemas.microsoft.com/office/drawing/2014/main" id="{6CA47EB1-43FF-F726-8227-4A597E68DE09}"/>
              </a:ext>
            </a:extLst>
          </p:cNvPr>
          <p:cNvSpPr/>
          <p:nvPr/>
        </p:nvSpPr>
        <p:spPr bwMode="auto">
          <a:xfrm>
            <a:off x="2260131" y="3351340"/>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11" name="Oval 10">
            <a:extLst>
              <a:ext uri="{FF2B5EF4-FFF2-40B4-BE49-F238E27FC236}">
                <a16:creationId xmlns:a16="http://schemas.microsoft.com/office/drawing/2014/main" id="{D0196EA9-FB1A-3AA6-05FC-67C1EE616CCC}"/>
              </a:ext>
            </a:extLst>
          </p:cNvPr>
          <p:cNvSpPr/>
          <p:nvPr/>
        </p:nvSpPr>
        <p:spPr bwMode="auto">
          <a:xfrm>
            <a:off x="2258117" y="5333342"/>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cxnSp>
        <p:nvCxnSpPr>
          <p:cNvPr id="49" name="Straight Arrow Connector 48">
            <a:extLst>
              <a:ext uri="{FF2B5EF4-FFF2-40B4-BE49-F238E27FC236}">
                <a16:creationId xmlns:a16="http://schemas.microsoft.com/office/drawing/2014/main" id="{A2826C7D-A6E8-F61D-4A61-2C64DC5725F1}"/>
              </a:ext>
            </a:extLst>
          </p:cNvPr>
          <p:cNvCxnSpPr>
            <a:cxnSpLocks/>
            <a:stCxn id="19" idx="2"/>
          </p:cNvCxnSpPr>
          <p:nvPr/>
        </p:nvCxnSpPr>
        <p:spPr bwMode="auto">
          <a:xfrm flipH="1">
            <a:off x="2690165" y="2228142"/>
            <a:ext cx="654623" cy="8357"/>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sp>
        <p:nvSpPr>
          <p:cNvPr id="19" name="Oval 18">
            <a:extLst>
              <a:ext uri="{FF2B5EF4-FFF2-40B4-BE49-F238E27FC236}">
                <a16:creationId xmlns:a16="http://schemas.microsoft.com/office/drawing/2014/main" id="{41497522-2419-EE33-7CDE-9C272740A080}"/>
              </a:ext>
            </a:extLst>
          </p:cNvPr>
          <p:cNvSpPr/>
          <p:nvPr/>
        </p:nvSpPr>
        <p:spPr bwMode="auto">
          <a:xfrm>
            <a:off x="3344788" y="2012118"/>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20" name="Oval 19">
            <a:extLst>
              <a:ext uri="{FF2B5EF4-FFF2-40B4-BE49-F238E27FC236}">
                <a16:creationId xmlns:a16="http://schemas.microsoft.com/office/drawing/2014/main" id="{C7C41D14-7FBA-43D7-7938-8EBC49AF334F}"/>
              </a:ext>
            </a:extLst>
          </p:cNvPr>
          <p:cNvSpPr/>
          <p:nvPr/>
        </p:nvSpPr>
        <p:spPr bwMode="auto">
          <a:xfrm>
            <a:off x="3344788" y="2662064"/>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21" name="Oval 20">
            <a:extLst>
              <a:ext uri="{FF2B5EF4-FFF2-40B4-BE49-F238E27FC236}">
                <a16:creationId xmlns:a16="http://schemas.microsoft.com/office/drawing/2014/main" id="{4931F59D-96B8-A8B9-F9BF-BEFB8D20A52A}"/>
              </a:ext>
            </a:extLst>
          </p:cNvPr>
          <p:cNvSpPr/>
          <p:nvPr/>
        </p:nvSpPr>
        <p:spPr bwMode="auto">
          <a:xfrm>
            <a:off x="3344788" y="4033130"/>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22" name="Oval 21">
            <a:extLst>
              <a:ext uri="{FF2B5EF4-FFF2-40B4-BE49-F238E27FC236}">
                <a16:creationId xmlns:a16="http://schemas.microsoft.com/office/drawing/2014/main" id="{90C24C43-57F4-0CD0-7C19-CADEBE3FBEDB}"/>
              </a:ext>
            </a:extLst>
          </p:cNvPr>
          <p:cNvSpPr/>
          <p:nvPr/>
        </p:nvSpPr>
        <p:spPr bwMode="auto">
          <a:xfrm>
            <a:off x="3344788" y="4690562"/>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23" name="Oval 22">
            <a:extLst>
              <a:ext uri="{FF2B5EF4-FFF2-40B4-BE49-F238E27FC236}">
                <a16:creationId xmlns:a16="http://schemas.microsoft.com/office/drawing/2014/main" id="{BCD4CDA5-E238-3F1C-6F4C-356C67C0BA30}"/>
              </a:ext>
            </a:extLst>
          </p:cNvPr>
          <p:cNvSpPr/>
          <p:nvPr/>
        </p:nvSpPr>
        <p:spPr bwMode="auto">
          <a:xfrm>
            <a:off x="3346802" y="3351340"/>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24" name="Oval 23">
            <a:extLst>
              <a:ext uri="{FF2B5EF4-FFF2-40B4-BE49-F238E27FC236}">
                <a16:creationId xmlns:a16="http://schemas.microsoft.com/office/drawing/2014/main" id="{1C2524F6-A1B8-726B-27B1-C5430760FF13}"/>
              </a:ext>
            </a:extLst>
          </p:cNvPr>
          <p:cNvSpPr/>
          <p:nvPr/>
        </p:nvSpPr>
        <p:spPr bwMode="auto">
          <a:xfrm>
            <a:off x="3344788" y="5333342"/>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cxnSp>
        <p:nvCxnSpPr>
          <p:cNvPr id="25" name="Straight Arrow Connector 24">
            <a:extLst>
              <a:ext uri="{FF2B5EF4-FFF2-40B4-BE49-F238E27FC236}">
                <a16:creationId xmlns:a16="http://schemas.microsoft.com/office/drawing/2014/main" id="{0E01C97C-DCBA-C879-A909-5DC0BC51FBCD}"/>
              </a:ext>
            </a:extLst>
          </p:cNvPr>
          <p:cNvCxnSpPr>
            <a:cxnSpLocks/>
            <a:stCxn id="21" idx="2"/>
            <a:endCxn id="10" idx="6"/>
          </p:cNvCxnSpPr>
          <p:nvPr/>
        </p:nvCxnSpPr>
        <p:spPr bwMode="auto">
          <a:xfrm flipH="1" flipV="1">
            <a:off x="2692179" y="3567364"/>
            <a:ext cx="652609" cy="681790"/>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cxnSp>
        <p:nvCxnSpPr>
          <p:cNvPr id="30" name="Straight Arrow Connector 29">
            <a:extLst>
              <a:ext uri="{FF2B5EF4-FFF2-40B4-BE49-F238E27FC236}">
                <a16:creationId xmlns:a16="http://schemas.microsoft.com/office/drawing/2014/main" id="{CFA11DE0-1535-5E1A-D7AB-58AF8D819C54}"/>
              </a:ext>
            </a:extLst>
          </p:cNvPr>
          <p:cNvCxnSpPr>
            <a:cxnSpLocks/>
            <a:stCxn id="22" idx="2"/>
            <a:endCxn id="8" idx="6"/>
          </p:cNvCxnSpPr>
          <p:nvPr/>
        </p:nvCxnSpPr>
        <p:spPr bwMode="auto">
          <a:xfrm flipH="1" flipV="1">
            <a:off x="2690165" y="4249154"/>
            <a:ext cx="654623" cy="657432"/>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cxnSp>
        <p:nvCxnSpPr>
          <p:cNvPr id="33" name="Straight Arrow Connector 32">
            <a:extLst>
              <a:ext uri="{FF2B5EF4-FFF2-40B4-BE49-F238E27FC236}">
                <a16:creationId xmlns:a16="http://schemas.microsoft.com/office/drawing/2014/main" id="{3E95EE57-DA73-E9B7-3CFD-AF7763770E6A}"/>
              </a:ext>
            </a:extLst>
          </p:cNvPr>
          <p:cNvCxnSpPr>
            <a:cxnSpLocks/>
          </p:cNvCxnSpPr>
          <p:nvPr/>
        </p:nvCxnSpPr>
        <p:spPr bwMode="auto">
          <a:xfrm flipH="1">
            <a:off x="2690165" y="5549366"/>
            <a:ext cx="654623" cy="0"/>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cxnSp>
        <p:nvCxnSpPr>
          <p:cNvPr id="36" name="Straight Arrow Connector 35">
            <a:extLst>
              <a:ext uri="{FF2B5EF4-FFF2-40B4-BE49-F238E27FC236}">
                <a16:creationId xmlns:a16="http://schemas.microsoft.com/office/drawing/2014/main" id="{7D3396A3-87D8-1E08-DEE0-615DC236094C}"/>
              </a:ext>
            </a:extLst>
          </p:cNvPr>
          <p:cNvCxnSpPr>
            <a:cxnSpLocks/>
            <a:stCxn id="20" idx="2"/>
          </p:cNvCxnSpPr>
          <p:nvPr/>
        </p:nvCxnSpPr>
        <p:spPr bwMode="auto">
          <a:xfrm flipH="1">
            <a:off x="2543964" y="2878088"/>
            <a:ext cx="800824" cy="1815616"/>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cxnSp>
        <p:nvCxnSpPr>
          <p:cNvPr id="39" name="Straight Arrow Connector 38">
            <a:extLst>
              <a:ext uri="{FF2B5EF4-FFF2-40B4-BE49-F238E27FC236}">
                <a16:creationId xmlns:a16="http://schemas.microsoft.com/office/drawing/2014/main" id="{D5B14445-E8EF-76F6-3D83-552CDF84AA08}"/>
              </a:ext>
            </a:extLst>
          </p:cNvPr>
          <p:cNvCxnSpPr>
            <a:cxnSpLocks/>
            <a:stCxn id="20" idx="4"/>
          </p:cNvCxnSpPr>
          <p:nvPr/>
        </p:nvCxnSpPr>
        <p:spPr bwMode="auto">
          <a:xfrm flipH="1">
            <a:off x="2670508" y="3094112"/>
            <a:ext cx="890304" cy="1703040"/>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cxnSp>
        <p:nvCxnSpPr>
          <p:cNvPr id="44" name="Straight Arrow Connector 43">
            <a:extLst>
              <a:ext uri="{FF2B5EF4-FFF2-40B4-BE49-F238E27FC236}">
                <a16:creationId xmlns:a16="http://schemas.microsoft.com/office/drawing/2014/main" id="{D81B6954-2151-1AFF-EF7D-58E339933A23}"/>
              </a:ext>
            </a:extLst>
          </p:cNvPr>
          <p:cNvCxnSpPr>
            <a:cxnSpLocks/>
            <a:stCxn id="23" idx="2"/>
            <a:endCxn id="6" idx="5"/>
          </p:cNvCxnSpPr>
          <p:nvPr/>
        </p:nvCxnSpPr>
        <p:spPr bwMode="auto">
          <a:xfrm flipH="1" flipV="1">
            <a:off x="2626893" y="2380894"/>
            <a:ext cx="719909" cy="1186470"/>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sp>
        <p:nvSpPr>
          <p:cNvPr id="45" name="Oval 44">
            <a:extLst>
              <a:ext uri="{FF2B5EF4-FFF2-40B4-BE49-F238E27FC236}">
                <a16:creationId xmlns:a16="http://schemas.microsoft.com/office/drawing/2014/main" id="{4BE6AA85-84AB-908F-7E52-344F2B969820}"/>
              </a:ext>
            </a:extLst>
          </p:cNvPr>
          <p:cNvSpPr/>
          <p:nvPr/>
        </p:nvSpPr>
        <p:spPr bwMode="auto">
          <a:xfrm>
            <a:off x="4431459" y="2012449"/>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46" name="Oval 45">
            <a:extLst>
              <a:ext uri="{FF2B5EF4-FFF2-40B4-BE49-F238E27FC236}">
                <a16:creationId xmlns:a16="http://schemas.microsoft.com/office/drawing/2014/main" id="{28CD0FD2-FB2A-746E-3DA8-A32F67D0376B}"/>
              </a:ext>
            </a:extLst>
          </p:cNvPr>
          <p:cNvSpPr/>
          <p:nvPr/>
        </p:nvSpPr>
        <p:spPr bwMode="auto">
          <a:xfrm>
            <a:off x="4431459" y="2662395"/>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47" name="Oval 46">
            <a:extLst>
              <a:ext uri="{FF2B5EF4-FFF2-40B4-BE49-F238E27FC236}">
                <a16:creationId xmlns:a16="http://schemas.microsoft.com/office/drawing/2014/main" id="{892B34D4-60D4-3B7C-7460-C2F5F91D7C1E}"/>
              </a:ext>
            </a:extLst>
          </p:cNvPr>
          <p:cNvSpPr/>
          <p:nvPr/>
        </p:nvSpPr>
        <p:spPr bwMode="auto">
          <a:xfrm>
            <a:off x="4431459" y="4033461"/>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48" name="Oval 47">
            <a:extLst>
              <a:ext uri="{FF2B5EF4-FFF2-40B4-BE49-F238E27FC236}">
                <a16:creationId xmlns:a16="http://schemas.microsoft.com/office/drawing/2014/main" id="{548EEA52-4D6F-5935-244F-B6E4927758CA}"/>
              </a:ext>
            </a:extLst>
          </p:cNvPr>
          <p:cNvSpPr/>
          <p:nvPr/>
        </p:nvSpPr>
        <p:spPr bwMode="auto">
          <a:xfrm>
            <a:off x="4431459" y="4690893"/>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50" name="Oval 49">
            <a:extLst>
              <a:ext uri="{FF2B5EF4-FFF2-40B4-BE49-F238E27FC236}">
                <a16:creationId xmlns:a16="http://schemas.microsoft.com/office/drawing/2014/main" id="{A2118EE7-4137-92C7-C555-0B58494CAC8B}"/>
              </a:ext>
            </a:extLst>
          </p:cNvPr>
          <p:cNvSpPr/>
          <p:nvPr/>
        </p:nvSpPr>
        <p:spPr bwMode="auto">
          <a:xfrm>
            <a:off x="4433473" y="3351671"/>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51" name="Oval 50">
            <a:extLst>
              <a:ext uri="{FF2B5EF4-FFF2-40B4-BE49-F238E27FC236}">
                <a16:creationId xmlns:a16="http://schemas.microsoft.com/office/drawing/2014/main" id="{75FDDA7B-B054-987B-CC8B-85062418EBC4}"/>
              </a:ext>
            </a:extLst>
          </p:cNvPr>
          <p:cNvSpPr/>
          <p:nvPr/>
        </p:nvSpPr>
        <p:spPr bwMode="auto">
          <a:xfrm>
            <a:off x="4431459" y="5333673"/>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cxnSp>
        <p:nvCxnSpPr>
          <p:cNvPr id="55" name="Straight Arrow Connector 54">
            <a:extLst>
              <a:ext uri="{FF2B5EF4-FFF2-40B4-BE49-F238E27FC236}">
                <a16:creationId xmlns:a16="http://schemas.microsoft.com/office/drawing/2014/main" id="{6F811329-9343-9CC0-52C6-D217B185A939}"/>
              </a:ext>
            </a:extLst>
          </p:cNvPr>
          <p:cNvCxnSpPr>
            <a:cxnSpLocks/>
            <a:stCxn id="45" idx="2"/>
            <a:endCxn id="19" idx="6"/>
          </p:cNvCxnSpPr>
          <p:nvPr/>
        </p:nvCxnSpPr>
        <p:spPr bwMode="auto">
          <a:xfrm flipH="1" flipV="1">
            <a:off x="3776836" y="2228142"/>
            <a:ext cx="654623" cy="331"/>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cxnSp>
        <p:nvCxnSpPr>
          <p:cNvPr id="56" name="Straight Arrow Connector 55">
            <a:extLst>
              <a:ext uri="{FF2B5EF4-FFF2-40B4-BE49-F238E27FC236}">
                <a16:creationId xmlns:a16="http://schemas.microsoft.com/office/drawing/2014/main" id="{6148A815-C7A9-91DD-7B25-1553A098EC37}"/>
              </a:ext>
            </a:extLst>
          </p:cNvPr>
          <p:cNvCxnSpPr>
            <a:cxnSpLocks/>
          </p:cNvCxnSpPr>
          <p:nvPr/>
        </p:nvCxnSpPr>
        <p:spPr bwMode="auto">
          <a:xfrm flipH="1">
            <a:off x="3776835" y="2878088"/>
            <a:ext cx="632268" cy="12136"/>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cxnSp>
        <p:nvCxnSpPr>
          <p:cNvPr id="57" name="Straight Arrow Connector 56">
            <a:extLst>
              <a:ext uri="{FF2B5EF4-FFF2-40B4-BE49-F238E27FC236}">
                <a16:creationId xmlns:a16="http://schemas.microsoft.com/office/drawing/2014/main" id="{03FFEC77-BAB3-1EBD-7727-1EFB11645C32}"/>
              </a:ext>
            </a:extLst>
          </p:cNvPr>
          <p:cNvCxnSpPr>
            <a:cxnSpLocks/>
            <a:stCxn id="50" idx="2"/>
            <a:endCxn id="23" idx="6"/>
          </p:cNvCxnSpPr>
          <p:nvPr/>
        </p:nvCxnSpPr>
        <p:spPr bwMode="auto">
          <a:xfrm flipH="1" flipV="1">
            <a:off x="3778850" y="3567364"/>
            <a:ext cx="654623" cy="331"/>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cxnSp>
        <p:nvCxnSpPr>
          <p:cNvPr id="58" name="Straight Arrow Connector 57">
            <a:extLst>
              <a:ext uri="{FF2B5EF4-FFF2-40B4-BE49-F238E27FC236}">
                <a16:creationId xmlns:a16="http://schemas.microsoft.com/office/drawing/2014/main" id="{5D927B24-BCA4-8598-BEF4-21B02AD8B2AA}"/>
              </a:ext>
            </a:extLst>
          </p:cNvPr>
          <p:cNvCxnSpPr>
            <a:cxnSpLocks/>
            <a:stCxn id="47" idx="2"/>
            <a:endCxn id="21" idx="6"/>
          </p:cNvCxnSpPr>
          <p:nvPr/>
        </p:nvCxnSpPr>
        <p:spPr bwMode="auto">
          <a:xfrm flipH="1" flipV="1">
            <a:off x="3776836" y="4249154"/>
            <a:ext cx="654623" cy="331"/>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cxnSp>
        <p:nvCxnSpPr>
          <p:cNvPr id="59" name="Straight Arrow Connector 58">
            <a:extLst>
              <a:ext uri="{FF2B5EF4-FFF2-40B4-BE49-F238E27FC236}">
                <a16:creationId xmlns:a16="http://schemas.microsoft.com/office/drawing/2014/main" id="{9E89873A-D853-859C-270D-54BD54111221}"/>
              </a:ext>
            </a:extLst>
          </p:cNvPr>
          <p:cNvCxnSpPr>
            <a:cxnSpLocks/>
            <a:stCxn id="48" idx="2"/>
            <a:endCxn id="21" idx="5"/>
          </p:cNvCxnSpPr>
          <p:nvPr/>
        </p:nvCxnSpPr>
        <p:spPr bwMode="auto">
          <a:xfrm flipH="1" flipV="1">
            <a:off x="3713564" y="4401906"/>
            <a:ext cx="717895" cy="505011"/>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cxnSp>
        <p:nvCxnSpPr>
          <p:cNvPr id="62" name="Straight Arrow Connector 61">
            <a:extLst>
              <a:ext uri="{FF2B5EF4-FFF2-40B4-BE49-F238E27FC236}">
                <a16:creationId xmlns:a16="http://schemas.microsoft.com/office/drawing/2014/main" id="{B476A96F-122C-30FC-1B20-D6F24D69568D}"/>
              </a:ext>
            </a:extLst>
          </p:cNvPr>
          <p:cNvCxnSpPr>
            <a:cxnSpLocks/>
            <a:stCxn id="51" idx="2"/>
            <a:endCxn id="24" idx="6"/>
          </p:cNvCxnSpPr>
          <p:nvPr/>
        </p:nvCxnSpPr>
        <p:spPr bwMode="auto">
          <a:xfrm flipH="1" flipV="1">
            <a:off x="3776836" y="5549366"/>
            <a:ext cx="654623" cy="331"/>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sp>
        <p:nvSpPr>
          <p:cNvPr id="63" name="Oval 62">
            <a:extLst>
              <a:ext uri="{FF2B5EF4-FFF2-40B4-BE49-F238E27FC236}">
                <a16:creationId xmlns:a16="http://schemas.microsoft.com/office/drawing/2014/main" id="{FEE60832-D216-2BA6-0CA9-7B09A246D5AD}"/>
              </a:ext>
            </a:extLst>
          </p:cNvPr>
          <p:cNvSpPr/>
          <p:nvPr/>
        </p:nvSpPr>
        <p:spPr bwMode="auto">
          <a:xfrm>
            <a:off x="5514102" y="2012449"/>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64" name="Oval 63">
            <a:extLst>
              <a:ext uri="{FF2B5EF4-FFF2-40B4-BE49-F238E27FC236}">
                <a16:creationId xmlns:a16="http://schemas.microsoft.com/office/drawing/2014/main" id="{A0A12CF8-6122-3D47-2751-2F54B478F411}"/>
              </a:ext>
            </a:extLst>
          </p:cNvPr>
          <p:cNvSpPr/>
          <p:nvPr/>
        </p:nvSpPr>
        <p:spPr bwMode="auto">
          <a:xfrm>
            <a:off x="5514102" y="2662395"/>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65" name="Oval 64">
            <a:extLst>
              <a:ext uri="{FF2B5EF4-FFF2-40B4-BE49-F238E27FC236}">
                <a16:creationId xmlns:a16="http://schemas.microsoft.com/office/drawing/2014/main" id="{62CACFD1-C2D3-ECEE-0C8C-F78AF8F635A5}"/>
              </a:ext>
            </a:extLst>
          </p:cNvPr>
          <p:cNvSpPr/>
          <p:nvPr/>
        </p:nvSpPr>
        <p:spPr bwMode="auto">
          <a:xfrm>
            <a:off x="5514102" y="4033461"/>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66" name="Oval 65">
            <a:extLst>
              <a:ext uri="{FF2B5EF4-FFF2-40B4-BE49-F238E27FC236}">
                <a16:creationId xmlns:a16="http://schemas.microsoft.com/office/drawing/2014/main" id="{B507EFE8-81B8-6FA9-EB5D-E31D1F02DE8F}"/>
              </a:ext>
            </a:extLst>
          </p:cNvPr>
          <p:cNvSpPr/>
          <p:nvPr/>
        </p:nvSpPr>
        <p:spPr bwMode="auto">
          <a:xfrm>
            <a:off x="5514102" y="4690893"/>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67" name="Oval 66">
            <a:extLst>
              <a:ext uri="{FF2B5EF4-FFF2-40B4-BE49-F238E27FC236}">
                <a16:creationId xmlns:a16="http://schemas.microsoft.com/office/drawing/2014/main" id="{60837E41-709C-DF93-F246-6D3073F0C134}"/>
              </a:ext>
            </a:extLst>
          </p:cNvPr>
          <p:cNvSpPr/>
          <p:nvPr/>
        </p:nvSpPr>
        <p:spPr bwMode="auto">
          <a:xfrm>
            <a:off x="5516116" y="3351671"/>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68" name="Oval 67">
            <a:extLst>
              <a:ext uri="{FF2B5EF4-FFF2-40B4-BE49-F238E27FC236}">
                <a16:creationId xmlns:a16="http://schemas.microsoft.com/office/drawing/2014/main" id="{415E5888-80B2-51D7-7EDD-ED255F0A687B}"/>
              </a:ext>
            </a:extLst>
          </p:cNvPr>
          <p:cNvSpPr/>
          <p:nvPr/>
        </p:nvSpPr>
        <p:spPr bwMode="auto">
          <a:xfrm>
            <a:off x="5514102" y="5333673"/>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cxnSp>
        <p:nvCxnSpPr>
          <p:cNvPr id="70" name="Straight Arrow Connector 69">
            <a:extLst>
              <a:ext uri="{FF2B5EF4-FFF2-40B4-BE49-F238E27FC236}">
                <a16:creationId xmlns:a16="http://schemas.microsoft.com/office/drawing/2014/main" id="{9C7B1CD5-5E05-F086-D99D-666E18A3BC2E}"/>
              </a:ext>
            </a:extLst>
          </p:cNvPr>
          <p:cNvCxnSpPr>
            <a:cxnSpLocks/>
            <a:stCxn id="64" idx="2"/>
            <a:endCxn id="50" idx="6"/>
          </p:cNvCxnSpPr>
          <p:nvPr/>
        </p:nvCxnSpPr>
        <p:spPr bwMode="auto">
          <a:xfrm flipH="1">
            <a:off x="4865521" y="2878419"/>
            <a:ext cx="648581" cy="689276"/>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cxnSp>
        <p:nvCxnSpPr>
          <p:cNvPr id="72" name="Straight Arrow Connector 71">
            <a:extLst>
              <a:ext uri="{FF2B5EF4-FFF2-40B4-BE49-F238E27FC236}">
                <a16:creationId xmlns:a16="http://schemas.microsoft.com/office/drawing/2014/main" id="{92ECE5D4-4909-4C7C-2844-79807D374BAE}"/>
              </a:ext>
            </a:extLst>
          </p:cNvPr>
          <p:cNvCxnSpPr>
            <a:cxnSpLocks/>
            <a:endCxn id="45" idx="6"/>
          </p:cNvCxnSpPr>
          <p:nvPr/>
        </p:nvCxnSpPr>
        <p:spPr bwMode="auto">
          <a:xfrm flipH="1">
            <a:off x="4863507" y="2228142"/>
            <a:ext cx="650595" cy="331"/>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cxnSp>
        <p:nvCxnSpPr>
          <p:cNvPr id="73" name="Straight Arrow Connector 72">
            <a:extLst>
              <a:ext uri="{FF2B5EF4-FFF2-40B4-BE49-F238E27FC236}">
                <a16:creationId xmlns:a16="http://schemas.microsoft.com/office/drawing/2014/main" id="{8E17FBCC-FA2B-558B-BA2A-097DDFBAE566}"/>
              </a:ext>
            </a:extLst>
          </p:cNvPr>
          <p:cNvCxnSpPr>
            <a:cxnSpLocks/>
            <a:stCxn id="67" idx="1"/>
            <a:endCxn id="45" idx="5"/>
          </p:cNvCxnSpPr>
          <p:nvPr/>
        </p:nvCxnSpPr>
        <p:spPr bwMode="auto">
          <a:xfrm flipH="1" flipV="1">
            <a:off x="4800235" y="2381225"/>
            <a:ext cx="779153" cy="1033718"/>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cxnSp>
        <p:nvCxnSpPr>
          <p:cNvPr id="76" name="Straight Arrow Connector 75">
            <a:extLst>
              <a:ext uri="{FF2B5EF4-FFF2-40B4-BE49-F238E27FC236}">
                <a16:creationId xmlns:a16="http://schemas.microsoft.com/office/drawing/2014/main" id="{C9954F86-17D8-EA80-385B-ED000D08ECCC}"/>
              </a:ext>
            </a:extLst>
          </p:cNvPr>
          <p:cNvCxnSpPr>
            <a:cxnSpLocks/>
            <a:stCxn id="65" idx="2"/>
            <a:endCxn id="47" idx="6"/>
          </p:cNvCxnSpPr>
          <p:nvPr/>
        </p:nvCxnSpPr>
        <p:spPr bwMode="auto">
          <a:xfrm flipH="1">
            <a:off x="4863507" y="4249485"/>
            <a:ext cx="650595" cy="0"/>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cxnSp>
        <p:nvCxnSpPr>
          <p:cNvPr id="77" name="Straight Arrow Connector 76">
            <a:extLst>
              <a:ext uri="{FF2B5EF4-FFF2-40B4-BE49-F238E27FC236}">
                <a16:creationId xmlns:a16="http://schemas.microsoft.com/office/drawing/2014/main" id="{AD3D9D5B-9077-B700-0277-A685E9E53DA7}"/>
              </a:ext>
            </a:extLst>
          </p:cNvPr>
          <p:cNvCxnSpPr>
            <a:cxnSpLocks/>
            <a:endCxn id="48" idx="6"/>
          </p:cNvCxnSpPr>
          <p:nvPr/>
        </p:nvCxnSpPr>
        <p:spPr bwMode="auto">
          <a:xfrm flipH="1">
            <a:off x="4863507" y="4906917"/>
            <a:ext cx="650595" cy="0"/>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cxnSp>
        <p:nvCxnSpPr>
          <p:cNvPr id="78" name="Straight Arrow Connector 77">
            <a:extLst>
              <a:ext uri="{FF2B5EF4-FFF2-40B4-BE49-F238E27FC236}">
                <a16:creationId xmlns:a16="http://schemas.microsoft.com/office/drawing/2014/main" id="{51E779FB-212D-EDB7-34DC-FDAB4AC27E0C}"/>
              </a:ext>
            </a:extLst>
          </p:cNvPr>
          <p:cNvCxnSpPr>
            <a:cxnSpLocks/>
            <a:stCxn id="68" idx="2"/>
            <a:endCxn id="51" idx="6"/>
          </p:cNvCxnSpPr>
          <p:nvPr/>
        </p:nvCxnSpPr>
        <p:spPr bwMode="auto">
          <a:xfrm flipH="1">
            <a:off x="4863507" y="5549697"/>
            <a:ext cx="650595" cy="0"/>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sp>
        <p:nvSpPr>
          <p:cNvPr id="3" name="TextBox 2">
            <a:extLst>
              <a:ext uri="{FF2B5EF4-FFF2-40B4-BE49-F238E27FC236}">
                <a16:creationId xmlns:a16="http://schemas.microsoft.com/office/drawing/2014/main" id="{6CCF0935-186E-BC6E-8C34-9D0A1BC26BDE}"/>
              </a:ext>
            </a:extLst>
          </p:cNvPr>
          <p:cNvSpPr txBox="1"/>
          <p:nvPr/>
        </p:nvSpPr>
        <p:spPr>
          <a:xfrm>
            <a:off x="7606580" y="2012118"/>
            <a:ext cx="3382144" cy="935641"/>
          </a:xfrm>
          <a:prstGeom prst="rect">
            <a:avLst/>
          </a:prstGeom>
          <a:noFill/>
        </p:spPr>
        <p:txBody>
          <a:bodyPr wrap="none" lIns="0" tIns="0" rIns="0" bIns="0" rtlCol="0">
            <a:spAutoFit/>
          </a:bodyPr>
          <a:lstStyle/>
          <a:p>
            <a:pPr>
              <a:lnSpc>
                <a:spcPct val="95000"/>
              </a:lnSpc>
            </a:pPr>
            <a:r>
              <a:rPr lang="en-DK" sz="1600" dirty="0">
                <a:latin typeface="+mn-lt"/>
              </a:rPr>
              <a:t>Waiting time untill the first coalescent</a:t>
            </a:r>
          </a:p>
          <a:p>
            <a:pPr>
              <a:lnSpc>
                <a:spcPct val="95000"/>
              </a:lnSpc>
            </a:pPr>
            <a:r>
              <a:rPr lang="en-GB" sz="1600" dirty="0">
                <a:latin typeface="+mn-lt"/>
              </a:rPr>
              <a:t>i</a:t>
            </a:r>
            <a:r>
              <a:rPr lang="en-DK" sz="1600">
                <a:latin typeface="+mn-lt"/>
              </a:rPr>
              <a:t>s </a:t>
            </a:r>
            <a:r>
              <a:rPr lang="en-DK" sz="1600" dirty="0">
                <a:latin typeface="+mn-lt"/>
              </a:rPr>
              <a:t>geometrically distributed</a:t>
            </a:r>
          </a:p>
          <a:p>
            <a:pPr>
              <a:lnSpc>
                <a:spcPct val="95000"/>
              </a:lnSpc>
            </a:pPr>
            <a:endParaRPr lang="en-DK" sz="1600" dirty="0">
              <a:latin typeface="+mn-lt"/>
            </a:endParaRPr>
          </a:p>
          <a:p>
            <a:pPr>
              <a:lnSpc>
                <a:spcPct val="95000"/>
              </a:lnSpc>
            </a:pPr>
            <a:r>
              <a:rPr lang="en-DK" sz="1600">
                <a:latin typeface="+mn-lt"/>
              </a:rPr>
              <a:t>An</a:t>
            </a:r>
            <a:r>
              <a:rPr lang="de-DE" sz="1600" dirty="0">
                <a:latin typeface="+mn-lt"/>
              </a:rPr>
              <a:t> </a:t>
            </a:r>
            <a:r>
              <a:rPr lang="en-DK" sz="1600">
                <a:latin typeface="+mn-lt"/>
              </a:rPr>
              <a:t>analogy </a:t>
            </a:r>
            <a:r>
              <a:rPr lang="en-DK" sz="1600" dirty="0">
                <a:latin typeface="+mn-lt"/>
              </a:rPr>
              <a:t>might help understand </a:t>
            </a:r>
          </a:p>
        </p:txBody>
      </p:sp>
    </p:spTree>
    <p:extLst>
      <p:ext uri="{BB962C8B-B14F-4D97-AF65-F5344CB8AC3E}">
        <p14:creationId xmlns:p14="http://schemas.microsoft.com/office/powerpoint/2010/main" val="4793948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08AEB-71D0-EBA1-809F-EC831B545D72}"/>
              </a:ext>
            </a:extLst>
          </p:cNvPr>
          <p:cNvSpPr>
            <a:spLocks noGrp="1"/>
          </p:cNvSpPr>
          <p:nvPr>
            <p:ph type="title"/>
          </p:nvPr>
        </p:nvSpPr>
        <p:spPr>
          <a:xfrm>
            <a:off x="315913" y="228627"/>
            <a:ext cx="11556000" cy="752101"/>
          </a:xfrm>
        </p:spPr>
        <p:txBody>
          <a:bodyPr wrap="square" anchor="t">
            <a:normAutofit/>
          </a:bodyPr>
          <a:lstStyle/>
          <a:p>
            <a:r>
              <a:rPr lang="en-DK" dirty="0"/>
              <a:t>Back to the dice </a:t>
            </a:r>
          </a:p>
        </p:txBody>
      </p:sp>
      <p:pic>
        <p:nvPicPr>
          <p:cNvPr id="1026" name="Picture 2" descr="Geometric Distribution: Uses, Calculator &amp; Formula - Statistics By Jim">
            <a:extLst>
              <a:ext uri="{FF2B5EF4-FFF2-40B4-BE49-F238E27FC236}">
                <a16:creationId xmlns:a16="http://schemas.microsoft.com/office/drawing/2014/main" id="{35107341-1799-EE39-1C12-C3E9C2F4822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413892" y="1268760"/>
            <a:ext cx="6782049" cy="4521366"/>
          </a:xfrm>
          <a:prstGeom prst="rect">
            <a:avLst/>
          </a:prstGeom>
          <a:solidFill>
            <a:srgbClr val="FFFFFF"/>
          </a:solidFill>
        </p:spPr>
      </p:pic>
      <p:sp>
        <p:nvSpPr>
          <p:cNvPr id="4" name="Date Placeholder 3">
            <a:extLst>
              <a:ext uri="{FF2B5EF4-FFF2-40B4-BE49-F238E27FC236}">
                <a16:creationId xmlns:a16="http://schemas.microsoft.com/office/drawing/2014/main" id="{3CCE895D-E43F-760C-BD27-70F04C83D725}"/>
              </a:ext>
            </a:extLst>
          </p:cNvPr>
          <p:cNvSpPr>
            <a:spLocks noGrp="1"/>
          </p:cNvSpPr>
          <p:nvPr>
            <p:ph type="dt" sz="half" idx="10"/>
          </p:nvPr>
        </p:nvSpPr>
        <p:spPr/>
        <p:txBody>
          <a:bodyPr/>
          <a:lstStyle/>
          <a:p>
            <a:pPr>
              <a:spcAft>
                <a:spcPts val="600"/>
              </a:spcAft>
            </a:pPr>
            <a:fld id="{959B7B22-F947-AA4A-BA6F-E832B9B973BC}" type="datetime1">
              <a:rPr lang="en-GB" smtClean="0"/>
              <a:pPr>
                <a:spcAft>
                  <a:spcPts val="600"/>
                </a:spcAft>
              </a:pPr>
              <a:t>25/09/2024</a:t>
            </a:fld>
            <a:r>
              <a:rPr lang="en-GB"/>
              <a:t>26/09/2023</a:t>
            </a:r>
          </a:p>
        </p:txBody>
      </p:sp>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1F419F88-C268-2294-B101-A9BC9E24A359}"/>
                  </a:ext>
                </a:extLst>
              </p:cNvPr>
              <p:cNvSpPr txBox="1"/>
              <p:nvPr/>
            </p:nvSpPr>
            <p:spPr>
              <a:xfrm>
                <a:off x="8429778" y="1844824"/>
                <a:ext cx="3695645" cy="2099357"/>
              </a:xfrm>
              <a:prstGeom prst="rect">
                <a:avLst/>
              </a:prstGeom>
              <a:noFill/>
            </p:spPr>
            <p:txBody>
              <a:bodyPr wrap="square" lIns="0" tIns="0" rIns="0" bIns="0" rtlCol="0">
                <a:spAutoFit/>
              </a:bodyPr>
              <a:lstStyle/>
              <a:p>
                <a:pPr>
                  <a:lnSpc>
                    <a:spcPct val="95000"/>
                  </a:lnSpc>
                </a:pPr>
                <a:r>
                  <a:rPr lang="en-DK" sz="1200" dirty="0">
                    <a:latin typeface="+mn-lt"/>
                  </a:rPr>
                  <a:t>Instead of the probability of 1/6 </a:t>
                </a:r>
              </a:p>
              <a:p>
                <a:pPr>
                  <a:lnSpc>
                    <a:spcPct val="95000"/>
                  </a:lnSpc>
                </a:pPr>
                <a:endParaRPr lang="en-DK" sz="1200" dirty="0">
                  <a:latin typeface="+mn-lt"/>
                </a:endParaRPr>
              </a:p>
              <a:p>
                <a:pPr>
                  <a:lnSpc>
                    <a:spcPct val="95000"/>
                  </a:lnSpc>
                </a:pPr>
                <a:endParaRPr lang="en-DK" sz="1200" dirty="0">
                  <a:latin typeface="+mn-lt"/>
                </a:endParaRPr>
              </a:p>
              <a:p>
                <a:pPr>
                  <a:lnSpc>
                    <a:spcPct val="95000"/>
                  </a:lnSpc>
                </a:pPr>
                <a:r>
                  <a:rPr lang="en-DK" sz="1200" dirty="0">
                    <a:latin typeface="+mn-lt"/>
                  </a:rPr>
                  <a:t>The probability of coalescent</a:t>
                </a:r>
              </a:p>
              <a:p>
                <a:pPr>
                  <a:lnSpc>
                    <a:spcPct val="95000"/>
                  </a:lnSpc>
                </a:pPr>
                <a:r>
                  <a:rPr lang="en-GB" sz="1200" dirty="0">
                    <a:latin typeface="+mn-lt"/>
                  </a:rPr>
                  <a:t>a</a:t>
                </a:r>
                <a:r>
                  <a:rPr lang="en-DK" sz="1200" dirty="0">
                    <a:latin typeface="+mn-lt"/>
                  </a:rPr>
                  <a:t>t a specific generation is</a:t>
                </a:r>
              </a:p>
              <a:p>
                <a:pPr>
                  <a:lnSpc>
                    <a:spcPct val="95000"/>
                  </a:lnSpc>
                </a:pPr>
                <a:endParaRPr lang="en-DK" sz="1200" dirty="0">
                  <a:latin typeface="+mn-lt"/>
                </a:endParaRPr>
              </a:p>
              <a:p>
                <a:pPr>
                  <a:lnSpc>
                    <a:spcPct val="95000"/>
                  </a:lnSpc>
                </a:pPr>
                <a14:m>
                  <m:oMathPara xmlns:m="http://schemas.openxmlformats.org/officeDocument/2006/math">
                    <m:oMathParaPr>
                      <m:jc m:val="centerGroup"/>
                    </m:oMathParaPr>
                    <m:oMath xmlns:m="http://schemas.openxmlformats.org/officeDocument/2006/math">
                      <m:r>
                        <a:rPr lang="da-DK" sz="1200" b="0" i="1" smtClean="0">
                          <a:latin typeface="Cambria Math" panose="02040503050406030204" pitchFamily="18" charset="0"/>
                        </a:rPr>
                        <m:t>𝑃</m:t>
                      </m:r>
                      <m:d>
                        <m:dPr>
                          <m:ctrlPr>
                            <a:rPr lang="da-DK" sz="1200" b="0" i="1" smtClean="0">
                              <a:latin typeface="Cambria Math" panose="02040503050406030204" pitchFamily="18" charset="0"/>
                            </a:rPr>
                          </m:ctrlPr>
                        </m:dPr>
                        <m:e>
                          <m:r>
                            <a:rPr lang="da-DK" sz="1200" b="0" i="1" smtClean="0">
                              <a:latin typeface="Cambria Math" panose="02040503050406030204" pitchFamily="18" charset="0"/>
                            </a:rPr>
                            <m:t>𝐶𝑜𝑎𝑙𝑒𝑠𝑐𝑒𝑛𝑡</m:t>
                          </m:r>
                          <m:r>
                            <a:rPr lang="da-DK" sz="1200" b="0" i="1" smtClean="0">
                              <a:latin typeface="Cambria Math" panose="02040503050406030204" pitchFamily="18" charset="0"/>
                            </a:rPr>
                            <m:t> </m:t>
                          </m:r>
                          <m:r>
                            <a:rPr lang="da-DK" sz="1200" b="0" i="1" smtClean="0">
                              <a:latin typeface="Cambria Math" panose="02040503050406030204" pitchFamily="18" charset="0"/>
                            </a:rPr>
                            <m:t>𝑎𝑡</m:t>
                          </m:r>
                          <m:r>
                            <a:rPr lang="da-DK" sz="1200" b="0" i="1" smtClean="0">
                              <a:latin typeface="Cambria Math" panose="02040503050406030204" pitchFamily="18" charset="0"/>
                            </a:rPr>
                            <m:t> </m:t>
                          </m:r>
                          <m:r>
                            <a:rPr lang="da-DK" sz="1200" b="0" i="1" smtClean="0">
                              <a:latin typeface="Cambria Math" panose="02040503050406030204" pitchFamily="18" charset="0"/>
                            </a:rPr>
                            <m:t>𝑔𝑒𝑛𝑒𝑟𝑎𝑡𝑖𝑜𝑛</m:t>
                          </m:r>
                          <m:r>
                            <a:rPr lang="da-DK" sz="1200" b="0" i="1" smtClean="0">
                              <a:latin typeface="Cambria Math" panose="02040503050406030204" pitchFamily="18" charset="0"/>
                            </a:rPr>
                            <m:t> </m:t>
                          </m:r>
                          <m:r>
                            <a:rPr lang="da-DK" sz="1200" b="0" i="1" smtClean="0">
                              <a:latin typeface="Cambria Math" panose="02040503050406030204" pitchFamily="18" charset="0"/>
                            </a:rPr>
                            <m:t>𝑟</m:t>
                          </m:r>
                        </m:e>
                      </m:d>
                      <m:r>
                        <a:rPr lang="da-DK" sz="1200" b="0" i="1" smtClean="0">
                          <a:latin typeface="Cambria Math" panose="02040503050406030204" pitchFamily="18" charset="0"/>
                        </a:rPr>
                        <m:t>=</m:t>
                      </m:r>
                      <m:sSup>
                        <m:sSupPr>
                          <m:ctrlPr>
                            <a:rPr lang="da-DK" sz="1200" b="0" i="1" smtClean="0">
                              <a:latin typeface="Cambria Math" panose="02040503050406030204" pitchFamily="18" charset="0"/>
                            </a:rPr>
                          </m:ctrlPr>
                        </m:sSupPr>
                        <m:e>
                          <m:d>
                            <m:dPr>
                              <m:ctrlPr>
                                <a:rPr lang="da-DK" sz="1200" b="0" i="1" smtClean="0">
                                  <a:latin typeface="Cambria Math" panose="02040503050406030204" pitchFamily="18" charset="0"/>
                                </a:rPr>
                              </m:ctrlPr>
                            </m:dPr>
                            <m:e>
                              <m:r>
                                <a:rPr lang="da-DK" sz="1200" b="0" i="1" smtClean="0">
                                  <a:latin typeface="Cambria Math" panose="02040503050406030204" pitchFamily="18" charset="0"/>
                                </a:rPr>
                                <m:t>1−</m:t>
                              </m:r>
                              <m:f>
                                <m:fPr>
                                  <m:ctrlPr>
                                    <a:rPr lang="da-DK" sz="1200" b="0" i="1" smtClean="0">
                                      <a:latin typeface="Cambria Math" panose="02040503050406030204" pitchFamily="18" charset="0"/>
                                    </a:rPr>
                                  </m:ctrlPr>
                                </m:fPr>
                                <m:num>
                                  <m:r>
                                    <a:rPr lang="da-DK" sz="1200" b="0" i="1" smtClean="0">
                                      <a:latin typeface="Cambria Math" panose="02040503050406030204" pitchFamily="18" charset="0"/>
                                    </a:rPr>
                                    <m:t>1</m:t>
                                  </m:r>
                                </m:num>
                                <m:den>
                                  <m:r>
                                    <a:rPr lang="da-DK" sz="1200" b="0" i="1" smtClean="0">
                                      <a:latin typeface="Cambria Math" panose="02040503050406030204" pitchFamily="18" charset="0"/>
                                    </a:rPr>
                                    <m:t>2</m:t>
                                  </m:r>
                                  <m:r>
                                    <a:rPr lang="de-DE" sz="1200" b="0" i="1" smtClean="0">
                                      <a:latin typeface="Cambria Math" panose="02040503050406030204" pitchFamily="18" charset="0"/>
                                    </a:rPr>
                                    <m:t>𝑁</m:t>
                                  </m:r>
                                </m:den>
                              </m:f>
                            </m:e>
                          </m:d>
                        </m:e>
                        <m:sup>
                          <m:r>
                            <a:rPr lang="da-DK" sz="1200" b="0" i="1" smtClean="0">
                              <a:latin typeface="Cambria Math" panose="02040503050406030204" pitchFamily="18" charset="0"/>
                            </a:rPr>
                            <m:t>𝑟</m:t>
                          </m:r>
                          <m:r>
                            <a:rPr lang="da-DK" sz="1200" b="0" i="1" smtClean="0">
                              <a:latin typeface="Cambria Math" panose="02040503050406030204" pitchFamily="18" charset="0"/>
                            </a:rPr>
                            <m:t>−1</m:t>
                          </m:r>
                        </m:sup>
                      </m:sSup>
                      <m:f>
                        <m:fPr>
                          <m:ctrlPr>
                            <a:rPr lang="da-DK" sz="1200" b="0" i="1" smtClean="0">
                              <a:latin typeface="Cambria Math" panose="02040503050406030204" pitchFamily="18" charset="0"/>
                            </a:rPr>
                          </m:ctrlPr>
                        </m:fPr>
                        <m:num>
                          <m:r>
                            <a:rPr lang="da-DK" sz="1200" b="0" i="1" smtClean="0">
                              <a:latin typeface="Cambria Math" panose="02040503050406030204" pitchFamily="18" charset="0"/>
                            </a:rPr>
                            <m:t>1</m:t>
                          </m:r>
                        </m:num>
                        <m:den>
                          <m:r>
                            <a:rPr lang="da-DK" sz="1200" b="0" i="1" smtClean="0">
                              <a:latin typeface="Cambria Math" panose="02040503050406030204" pitchFamily="18" charset="0"/>
                            </a:rPr>
                            <m:t>2</m:t>
                          </m:r>
                          <m:r>
                            <a:rPr lang="de-DE" sz="1200" b="0" i="1" smtClean="0">
                              <a:latin typeface="Cambria Math" panose="02040503050406030204" pitchFamily="18" charset="0"/>
                            </a:rPr>
                            <m:t>𝑁</m:t>
                          </m:r>
                        </m:den>
                      </m:f>
                    </m:oMath>
                  </m:oMathPara>
                </a14:m>
                <a:endParaRPr lang="de-DE" sz="1200" dirty="0">
                  <a:latin typeface="+mn-lt"/>
                </a:endParaRPr>
              </a:p>
              <a:p>
                <a:pPr>
                  <a:lnSpc>
                    <a:spcPct val="95000"/>
                  </a:lnSpc>
                </a:pPr>
                <a:endParaRPr lang="de-DE" sz="1200" dirty="0">
                  <a:latin typeface="+mn-lt"/>
                </a:endParaRPr>
              </a:p>
              <a:p>
                <a:pPr>
                  <a:lnSpc>
                    <a:spcPct val="95000"/>
                  </a:lnSpc>
                </a:pPr>
                <a:r>
                  <a:rPr lang="de-DE" sz="1200" dirty="0" err="1">
                    <a:latin typeface="+mn-lt"/>
                  </a:rPr>
                  <a:t>For</a:t>
                </a:r>
                <a:r>
                  <a:rPr lang="de-DE" sz="1200" dirty="0">
                    <a:latin typeface="+mn-lt"/>
                  </a:rPr>
                  <a:t> large N</a:t>
                </a:r>
              </a:p>
              <a:p>
                <a:pPr>
                  <a:lnSpc>
                    <a:spcPct val="95000"/>
                  </a:lnSpc>
                </a:pPr>
                <a14:m>
                  <m:oMathPara xmlns:m="http://schemas.openxmlformats.org/officeDocument/2006/math">
                    <m:oMathParaPr>
                      <m:jc m:val="centerGroup"/>
                    </m:oMathParaPr>
                    <m:oMath xmlns:m="http://schemas.openxmlformats.org/officeDocument/2006/math">
                      <m:r>
                        <a:rPr lang="da-DK" sz="1200" b="0" i="1" smtClean="0">
                          <a:latin typeface="Cambria Math" panose="02040503050406030204" pitchFamily="18" charset="0"/>
                        </a:rPr>
                        <m:t>𝑃</m:t>
                      </m:r>
                      <m:d>
                        <m:dPr>
                          <m:ctrlPr>
                            <a:rPr lang="da-DK" sz="1200" b="0" i="1" smtClean="0">
                              <a:latin typeface="Cambria Math" panose="02040503050406030204" pitchFamily="18" charset="0"/>
                            </a:rPr>
                          </m:ctrlPr>
                        </m:dPr>
                        <m:e>
                          <m:r>
                            <a:rPr lang="da-DK" sz="1200" b="0" i="1" smtClean="0">
                              <a:latin typeface="Cambria Math" panose="02040503050406030204" pitchFamily="18" charset="0"/>
                            </a:rPr>
                            <m:t>𝐶𝑜𝑎𝑙𝑒𝑠𝑐𝑒𝑛𝑡</m:t>
                          </m:r>
                          <m:r>
                            <a:rPr lang="da-DK" sz="1200" b="0" i="1" smtClean="0">
                              <a:latin typeface="Cambria Math" panose="02040503050406030204" pitchFamily="18" charset="0"/>
                            </a:rPr>
                            <m:t> </m:t>
                          </m:r>
                          <m:r>
                            <a:rPr lang="da-DK" sz="1200" b="0" i="1" smtClean="0">
                              <a:latin typeface="Cambria Math" panose="02040503050406030204" pitchFamily="18" charset="0"/>
                            </a:rPr>
                            <m:t>𝑎𝑡</m:t>
                          </m:r>
                          <m:r>
                            <a:rPr lang="da-DK" sz="1200" b="0" i="1" smtClean="0">
                              <a:latin typeface="Cambria Math" panose="02040503050406030204" pitchFamily="18" charset="0"/>
                            </a:rPr>
                            <m:t> </m:t>
                          </m:r>
                          <m:r>
                            <a:rPr lang="da-DK" sz="1200" b="0" i="1" smtClean="0">
                              <a:latin typeface="Cambria Math" panose="02040503050406030204" pitchFamily="18" charset="0"/>
                            </a:rPr>
                            <m:t>𝑔𝑒𝑛𝑒𝑟𝑎𝑡𝑖𝑜𝑛</m:t>
                          </m:r>
                          <m:r>
                            <a:rPr lang="da-DK" sz="1200" b="0" i="1" smtClean="0">
                              <a:latin typeface="Cambria Math" panose="02040503050406030204" pitchFamily="18" charset="0"/>
                            </a:rPr>
                            <m:t> </m:t>
                          </m:r>
                          <m:r>
                            <a:rPr lang="da-DK" sz="1200" b="0" i="1" smtClean="0">
                              <a:latin typeface="Cambria Math" panose="02040503050406030204" pitchFamily="18" charset="0"/>
                            </a:rPr>
                            <m:t>𝑟</m:t>
                          </m:r>
                        </m:e>
                      </m:d>
                      <m:r>
                        <a:rPr lang="da-DK" sz="1200" b="0" i="1" smtClean="0">
                          <a:latin typeface="Cambria Math" panose="02040503050406030204" pitchFamily="18" charset="0"/>
                        </a:rPr>
                        <m:t>=</m:t>
                      </m:r>
                      <m:sSup>
                        <m:sSupPr>
                          <m:ctrlPr>
                            <a:rPr lang="da-DK" sz="1200" b="0" i="1" smtClean="0">
                              <a:latin typeface="Cambria Math" panose="02040503050406030204" pitchFamily="18" charset="0"/>
                            </a:rPr>
                          </m:ctrlPr>
                        </m:sSupPr>
                        <m:e>
                          <m:r>
                            <a:rPr lang="de-DE" sz="1200" b="0" i="1" smtClean="0">
                              <a:latin typeface="Cambria Math" panose="02040503050406030204" pitchFamily="18" charset="0"/>
                            </a:rPr>
                            <m:t>𝑒</m:t>
                          </m:r>
                        </m:e>
                        <m:sup>
                          <m:r>
                            <a:rPr lang="de-DE" sz="1200" b="0" i="1" smtClean="0">
                              <a:latin typeface="Cambria Math" panose="02040503050406030204" pitchFamily="18" charset="0"/>
                            </a:rPr>
                            <m:t>−</m:t>
                          </m:r>
                          <m:r>
                            <a:rPr lang="de-DE" sz="1200" b="0" i="1" smtClean="0">
                              <a:latin typeface="Cambria Math" panose="02040503050406030204" pitchFamily="18" charset="0"/>
                            </a:rPr>
                            <m:t>𝑟</m:t>
                          </m:r>
                          <m:r>
                            <a:rPr lang="de-DE" sz="1200" b="0" i="1" smtClean="0">
                              <a:latin typeface="Cambria Math" panose="02040503050406030204" pitchFamily="18" charset="0"/>
                            </a:rPr>
                            <m:t>/2</m:t>
                          </m:r>
                          <m:r>
                            <a:rPr lang="de-DE" sz="1200" b="0" i="1" smtClean="0">
                              <a:latin typeface="Cambria Math" panose="02040503050406030204" pitchFamily="18" charset="0"/>
                            </a:rPr>
                            <m:t>𝑁</m:t>
                          </m:r>
                        </m:sup>
                      </m:sSup>
                      <m:f>
                        <m:fPr>
                          <m:ctrlPr>
                            <a:rPr lang="da-DK" sz="1200" b="0" i="1" smtClean="0">
                              <a:latin typeface="Cambria Math" panose="02040503050406030204" pitchFamily="18" charset="0"/>
                            </a:rPr>
                          </m:ctrlPr>
                        </m:fPr>
                        <m:num>
                          <m:r>
                            <a:rPr lang="da-DK" sz="1200" b="0" i="1" smtClean="0">
                              <a:latin typeface="Cambria Math" panose="02040503050406030204" pitchFamily="18" charset="0"/>
                            </a:rPr>
                            <m:t>1</m:t>
                          </m:r>
                        </m:num>
                        <m:den>
                          <m:r>
                            <a:rPr lang="da-DK" sz="1200" b="0" i="1" smtClean="0">
                              <a:latin typeface="Cambria Math" panose="02040503050406030204" pitchFamily="18" charset="0"/>
                            </a:rPr>
                            <m:t>2</m:t>
                          </m:r>
                          <m:r>
                            <a:rPr lang="de-DE" sz="1200" b="0" i="1" smtClean="0">
                              <a:latin typeface="Cambria Math" panose="02040503050406030204" pitchFamily="18" charset="0"/>
                            </a:rPr>
                            <m:t>𝑁</m:t>
                          </m:r>
                        </m:den>
                      </m:f>
                    </m:oMath>
                  </m:oMathPara>
                </a14:m>
                <a:endParaRPr lang="de-DE" sz="1200" dirty="0">
                  <a:latin typeface="+mn-lt"/>
                </a:endParaRPr>
              </a:p>
            </p:txBody>
          </p:sp>
        </mc:Choice>
        <mc:Fallback>
          <p:sp>
            <p:nvSpPr>
              <p:cNvPr id="6" name="TextBox 5">
                <a:extLst>
                  <a:ext uri="{FF2B5EF4-FFF2-40B4-BE49-F238E27FC236}">
                    <a16:creationId xmlns:a16="http://schemas.microsoft.com/office/drawing/2014/main" id="{1F419F88-C268-2294-B101-A9BC9E24A359}"/>
                  </a:ext>
                </a:extLst>
              </p:cNvPr>
              <p:cNvSpPr txBox="1">
                <a:spLocks noRot="1" noChangeAspect="1" noMove="1" noResize="1" noEditPoints="1" noAdjustHandles="1" noChangeArrowheads="1" noChangeShapeType="1" noTextEdit="1"/>
              </p:cNvSpPr>
              <p:nvPr/>
            </p:nvSpPr>
            <p:spPr>
              <a:xfrm>
                <a:off x="8429778" y="1844824"/>
                <a:ext cx="3695645" cy="2099357"/>
              </a:xfrm>
              <a:prstGeom prst="rect">
                <a:avLst/>
              </a:prstGeom>
              <a:blipFill>
                <a:blip r:embed="rId3"/>
                <a:stretch>
                  <a:fillRect l="-2397" t="-3012" b="-1807"/>
                </a:stretch>
              </a:blipFill>
            </p:spPr>
            <p:txBody>
              <a:bodyPr/>
              <a:lstStyle/>
              <a:p>
                <a:r>
                  <a:rPr lang="en-US">
                    <a:noFill/>
                  </a:rPr>
                  <a:t> </a:t>
                </a:r>
              </a:p>
            </p:txBody>
          </p:sp>
        </mc:Fallback>
      </mc:AlternateContent>
      <p:sp>
        <p:nvSpPr>
          <p:cNvPr id="8" name="Freeform 7">
            <a:extLst>
              <a:ext uri="{FF2B5EF4-FFF2-40B4-BE49-F238E27FC236}">
                <a16:creationId xmlns:a16="http://schemas.microsoft.com/office/drawing/2014/main" id="{E5E73D7B-7A60-08D7-5A94-48462613BE67}"/>
              </a:ext>
            </a:extLst>
          </p:cNvPr>
          <p:cNvSpPr/>
          <p:nvPr/>
        </p:nvSpPr>
        <p:spPr bwMode="auto">
          <a:xfrm>
            <a:off x="2549562" y="2269864"/>
            <a:ext cx="5002306" cy="2850776"/>
          </a:xfrm>
          <a:custGeom>
            <a:avLst/>
            <a:gdLst>
              <a:gd name="connsiteX0" fmla="*/ 0 w 5002306"/>
              <a:gd name="connsiteY0" fmla="*/ 0 h 2850776"/>
              <a:gd name="connsiteX1" fmla="*/ 602429 w 5002306"/>
              <a:gd name="connsiteY1" fmla="*/ 1290917 h 2850776"/>
              <a:gd name="connsiteX2" fmla="*/ 1624405 w 5002306"/>
              <a:gd name="connsiteY2" fmla="*/ 2345167 h 2850776"/>
              <a:gd name="connsiteX3" fmla="*/ 3130476 w 5002306"/>
              <a:gd name="connsiteY3" fmla="*/ 2764715 h 2850776"/>
              <a:gd name="connsiteX4" fmla="*/ 5002306 w 5002306"/>
              <a:gd name="connsiteY4" fmla="*/ 2850776 h 2850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02306" h="2850776">
                <a:moveTo>
                  <a:pt x="0" y="0"/>
                </a:moveTo>
                <a:cubicBezTo>
                  <a:pt x="165847" y="450028"/>
                  <a:pt x="331695" y="900056"/>
                  <a:pt x="602429" y="1290917"/>
                </a:cubicBezTo>
                <a:cubicBezTo>
                  <a:pt x="873163" y="1681778"/>
                  <a:pt x="1203064" y="2099534"/>
                  <a:pt x="1624405" y="2345167"/>
                </a:cubicBezTo>
                <a:cubicBezTo>
                  <a:pt x="2045746" y="2590800"/>
                  <a:pt x="2567493" y="2680447"/>
                  <a:pt x="3130476" y="2764715"/>
                </a:cubicBezTo>
                <a:cubicBezTo>
                  <a:pt x="3693459" y="2848983"/>
                  <a:pt x="4692127" y="2834640"/>
                  <a:pt x="5002306" y="2850776"/>
                </a:cubicBezTo>
              </a:path>
            </a:pathLst>
          </a:custGeom>
          <a:ln>
            <a:solidFill>
              <a:srgbClr val="FF0000"/>
            </a:solidFill>
            <a:headEnd type="none" w="med" len="med"/>
            <a:tailEnd type="none" w="med" len="med"/>
          </a:ln>
        </p:spPr>
        <p:style>
          <a:lnRef idx="3">
            <a:schemeClr val="dk1"/>
          </a:lnRef>
          <a:fillRef idx="0">
            <a:schemeClr val="dk1"/>
          </a:fillRef>
          <a:effectRef idx="2">
            <a:schemeClr val="dk1"/>
          </a:effectRef>
          <a:fontRef idx="minor">
            <a:schemeClr val="tx1"/>
          </a:fontRef>
        </p:style>
        <p:txBody>
          <a:bodyPr vert="horz" wrap="non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ts val="3600"/>
              </a:lnSpc>
              <a:spcBef>
                <a:spcPct val="0"/>
              </a:spcBef>
              <a:spcAft>
                <a:spcPct val="0"/>
              </a:spcAft>
              <a:buClrTx/>
              <a:buSzTx/>
              <a:buFont typeface="AU Passata" pitchFamily="34" charset="0"/>
              <a:buNone/>
              <a:tabLst/>
            </a:pPr>
            <a:endParaRPr kumimoji="0" lang="en-DK" sz="3600" b="0" i="0" u="none" strike="noStrike" cap="none" normalizeH="0" baseline="0">
              <a:ln>
                <a:noFill/>
              </a:ln>
              <a:solidFill>
                <a:schemeClr val="tx1"/>
              </a:solidFill>
              <a:effectLst/>
              <a:latin typeface="AU Passata" pitchFamily="34" charset="0"/>
            </a:endParaRPr>
          </a:p>
        </p:txBody>
      </p:sp>
    </p:spTree>
    <p:extLst>
      <p:ext uri="{BB962C8B-B14F-4D97-AF65-F5344CB8AC3E}">
        <p14:creationId xmlns:p14="http://schemas.microsoft.com/office/powerpoint/2010/main" val="2504785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EB25A-93B1-A0E4-9632-63F02E9AC01D}"/>
              </a:ext>
            </a:extLst>
          </p:cNvPr>
          <p:cNvSpPr>
            <a:spLocks noGrp="1"/>
          </p:cNvSpPr>
          <p:nvPr>
            <p:ph type="title"/>
          </p:nvPr>
        </p:nvSpPr>
        <p:spPr/>
        <p:txBody>
          <a:bodyPr/>
          <a:lstStyle/>
          <a:p>
            <a:r>
              <a:rPr lang="en-DK" dirty="0"/>
              <a:t>Exercises </a:t>
            </a:r>
          </a:p>
        </p:txBody>
      </p:sp>
      <p:sp>
        <p:nvSpPr>
          <p:cNvPr id="3" name="Content Placeholder 2">
            <a:extLst>
              <a:ext uri="{FF2B5EF4-FFF2-40B4-BE49-F238E27FC236}">
                <a16:creationId xmlns:a16="http://schemas.microsoft.com/office/drawing/2014/main" id="{4F7BA8FE-C526-60B9-B8FB-4485BCAE9FEC}"/>
              </a:ext>
            </a:extLst>
          </p:cNvPr>
          <p:cNvSpPr>
            <a:spLocks noGrp="1"/>
          </p:cNvSpPr>
          <p:nvPr>
            <p:ph idx="1"/>
          </p:nvPr>
        </p:nvSpPr>
        <p:spPr/>
        <p:txBody>
          <a:bodyPr/>
          <a:lstStyle/>
          <a:p>
            <a:r>
              <a:rPr lang="en-DK" dirty="0"/>
              <a:t>Let do the ones you found difficult </a:t>
            </a:r>
          </a:p>
          <a:p>
            <a:endParaRPr lang="en-DK" dirty="0"/>
          </a:p>
        </p:txBody>
      </p:sp>
      <p:sp>
        <p:nvSpPr>
          <p:cNvPr id="4" name="Date Placeholder 3">
            <a:extLst>
              <a:ext uri="{FF2B5EF4-FFF2-40B4-BE49-F238E27FC236}">
                <a16:creationId xmlns:a16="http://schemas.microsoft.com/office/drawing/2014/main" id="{72C04DB9-D686-6EAE-BD4B-8EDE8030223C}"/>
              </a:ext>
            </a:extLst>
          </p:cNvPr>
          <p:cNvSpPr>
            <a:spLocks noGrp="1"/>
          </p:cNvSpPr>
          <p:nvPr>
            <p:ph type="dt" sz="half" idx="10"/>
          </p:nvPr>
        </p:nvSpPr>
        <p:spPr/>
        <p:txBody>
          <a:bodyPr/>
          <a:lstStyle/>
          <a:p>
            <a:fld id="{E98E7081-0DED-6C4A-8699-E99DC821817B}" type="datetime1">
              <a:rPr lang="en-GB" smtClean="0"/>
              <a:t>25/09/2024</a:t>
            </a:fld>
            <a:r>
              <a:rPr lang="en-GB"/>
              <a:t>26/09/2023</a:t>
            </a:r>
            <a:endParaRPr lang="en-GB" dirty="0"/>
          </a:p>
        </p:txBody>
      </p:sp>
      <p:pic>
        <p:nvPicPr>
          <p:cNvPr id="6" name="Picture 5" descr="A qr code on a white background&#10;&#10;Description automatically generated">
            <a:extLst>
              <a:ext uri="{FF2B5EF4-FFF2-40B4-BE49-F238E27FC236}">
                <a16:creationId xmlns:a16="http://schemas.microsoft.com/office/drawing/2014/main" id="{59F1A0B8-5707-2216-2DD7-4AB59B3970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62164" y="1772816"/>
            <a:ext cx="4687168" cy="4687168"/>
          </a:xfrm>
          <a:prstGeom prst="rect">
            <a:avLst/>
          </a:prstGeom>
        </p:spPr>
      </p:pic>
    </p:spTree>
    <p:extLst>
      <p:ext uri="{BB962C8B-B14F-4D97-AF65-F5344CB8AC3E}">
        <p14:creationId xmlns:p14="http://schemas.microsoft.com/office/powerpoint/2010/main" val="1826148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76EEA-28F8-B3A9-316D-C4582A170AF4}"/>
              </a:ext>
            </a:extLst>
          </p:cNvPr>
          <p:cNvSpPr>
            <a:spLocks noGrp="1"/>
          </p:cNvSpPr>
          <p:nvPr>
            <p:ph type="title"/>
          </p:nvPr>
        </p:nvSpPr>
        <p:spPr>
          <a:xfrm>
            <a:off x="315913" y="228627"/>
            <a:ext cx="11556000" cy="752101"/>
          </a:xfrm>
        </p:spPr>
        <p:txBody>
          <a:bodyPr wrap="square" anchor="t">
            <a:normAutofit/>
          </a:bodyPr>
          <a:lstStyle/>
          <a:p>
            <a:r>
              <a:rPr lang="en-DK" dirty="0"/>
              <a:t>MENTI QUIZ OF THE WEEK</a:t>
            </a:r>
          </a:p>
        </p:txBody>
      </p:sp>
      <p:pic>
        <p:nvPicPr>
          <p:cNvPr id="6" name="Content Placeholder 5" descr="A qr code on a white background&#10;&#10;Description automatically generated">
            <a:extLst>
              <a:ext uri="{FF2B5EF4-FFF2-40B4-BE49-F238E27FC236}">
                <a16:creationId xmlns:a16="http://schemas.microsoft.com/office/drawing/2014/main" id="{301ED02B-FCCF-FC08-FB47-B5849C62153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35400" y="1373188"/>
            <a:ext cx="4521200" cy="4521200"/>
          </a:xfrm>
          <a:noFill/>
        </p:spPr>
      </p:pic>
      <p:sp>
        <p:nvSpPr>
          <p:cNvPr id="4" name="Date Placeholder 3">
            <a:extLst>
              <a:ext uri="{FF2B5EF4-FFF2-40B4-BE49-F238E27FC236}">
                <a16:creationId xmlns:a16="http://schemas.microsoft.com/office/drawing/2014/main" id="{C01569CE-9B1D-DD22-09FD-50CABB16D53B}"/>
              </a:ext>
            </a:extLst>
          </p:cNvPr>
          <p:cNvSpPr>
            <a:spLocks noGrp="1"/>
          </p:cNvSpPr>
          <p:nvPr>
            <p:ph type="dt" sz="half" idx="10"/>
          </p:nvPr>
        </p:nvSpPr>
        <p:spPr/>
        <p:txBody>
          <a:bodyPr/>
          <a:lstStyle/>
          <a:p>
            <a:pPr>
              <a:spcAft>
                <a:spcPts val="600"/>
              </a:spcAft>
            </a:pPr>
            <a:fld id="{1128CD57-75D3-1640-9703-F03A24CF0CFE}" type="datetime1">
              <a:rPr lang="en-GB" smtClean="0"/>
              <a:pPr>
                <a:spcAft>
                  <a:spcPts val="600"/>
                </a:spcAft>
              </a:pPr>
              <a:t>25/09/2024</a:t>
            </a:fld>
            <a:r>
              <a:rPr lang="en-GB"/>
              <a:t>26/09/2023</a:t>
            </a:r>
          </a:p>
        </p:txBody>
      </p:sp>
    </p:spTree>
    <p:extLst>
      <p:ext uri="{BB962C8B-B14F-4D97-AF65-F5344CB8AC3E}">
        <p14:creationId xmlns:p14="http://schemas.microsoft.com/office/powerpoint/2010/main" val="38574027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AF01C-BFD2-AF1B-D607-F242ABF62809}"/>
              </a:ext>
            </a:extLst>
          </p:cNvPr>
          <p:cNvSpPr>
            <a:spLocks noGrp="1"/>
          </p:cNvSpPr>
          <p:nvPr>
            <p:ph type="title"/>
          </p:nvPr>
        </p:nvSpPr>
        <p:spPr>
          <a:xfrm>
            <a:off x="316412" y="211512"/>
            <a:ext cx="11556000" cy="752101"/>
          </a:xfrm>
        </p:spPr>
        <p:txBody>
          <a:bodyPr/>
          <a:lstStyle/>
          <a:p>
            <a:r>
              <a:rPr lang="en-DK" dirty="0"/>
              <a:t>EVALUATION OF WEEK 38 and 39</a:t>
            </a:r>
          </a:p>
        </p:txBody>
      </p:sp>
      <p:pic>
        <p:nvPicPr>
          <p:cNvPr id="6" name="Content Placeholder 5" descr="A qr code on a white background&#10;&#10;Description automatically generated">
            <a:extLst>
              <a:ext uri="{FF2B5EF4-FFF2-40B4-BE49-F238E27FC236}">
                <a16:creationId xmlns:a16="http://schemas.microsoft.com/office/drawing/2014/main" id="{BD34F18C-F252-AC9C-404A-CB3251DC3E1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35400" y="1373188"/>
            <a:ext cx="4521200" cy="4521200"/>
          </a:xfrm>
        </p:spPr>
      </p:pic>
      <p:sp>
        <p:nvSpPr>
          <p:cNvPr id="4" name="Date Placeholder 3">
            <a:extLst>
              <a:ext uri="{FF2B5EF4-FFF2-40B4-BE49-F238E27FC236}">
                <a16:creationId xmlns:a16="http://schemas.microsoft.com/office/drawing/2014/main" id="{0BEA5147-95BB-9E1F-E04E-3E865B65D012}"/>
              </a:ext>
            </a:extLst>
          </p:cNvPr>
          <p:cNvSpPr>
            <a:spLocks noGrp="1"/>
          </p:cNvSpPr>
          <p:nvPr>
            <p:ph type="dt" sz="half" idx="10"/>
          </p:nvPr>
        </p:nvSpPr>
        <p:spPr/>
        <p:txBody>
          <a:bodyPr/>
          <a:lstStyle/>
          <a:p>
            <a:fld id="{51C6BD96-76D1-194A-8ADF-C5AE525520A5}" type="datetime1">
              <a:rPr lang="en-GB" smtClean="0"/>
              <a:t>25/09/2024</a:t>
            </a:fld>
            <a:r>
              <a:rPr lang="en-GB"/>
              <a:t>26/09/2023</a:t>
            </a:r>
            <a:endParaRPr lang="en-GB" dirty="0"/>
          </a:p>
        </p:txBody>
      </p:sp>
    </p:spTree>
    <p:extLst>
      <p:ext uri="{BB962C8B-B14F-4D97-AF65-F5344CB8AC3E}">
        <p14:creationId xmlns:p14="http://schemas.microsoft.com/office/powerpoint/2010/main" val="3727705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21396981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15913" y="228627"/>
            <a:ext cx="11556000" cy="752101"/>
          </a:xfrm>
        </p:spPr>
        <p:txBody>
          <a:bodyPr wrap="square" anchor="t">
            <a:normAutofit/>
          </a:bodyPr>
          <a:lstStyle/>
          <a:p>
            <a:r>
              <a:rPr lang="en-GB" dirty="0"/>
              <a:t>Plan for today </a:t>
            </a:r>
          </a:p>
        </p:txBody>
      </p:sp>
      <p:graphicFrame>
        <p:nvGraphicFramePr>
          <p:cNvPr id="7" name="Content Placeholder 4">
            <a:extLst>
              <a:ext uri="{FF2B5EF4-FFF2-40B4-BE49-F238E27FC236}">
                <a16:creationId xmlns:a16="http://schemas.microsoft.com/office/drawing/2014/main" id="{298AB629-3035-4E87-BB8D-3FC49FF7641A}"/>
              </a:ext>
            </a:extLst>
          </p:cNvPr>
          <p:cNvGraphicFramePr>
            <a:graphicFrameLocks noGrp="1"/>
          </p:cNvGraphicFramePr>
          <p:nvPr>
            <p:ph idx="1"/>
            <p:extLst>
              <p:ext uri="{D42A27DB-BD31-4B8C-83A1-F6EECF244321}">
                <p14:modId xmlns:p14="http://schemas.microsoft.com/office/powerpoint/2010/main" val="1074729748"/>
              </p:ext>
            </p:extLst>
          </p:nvPr>
        </p:nvGraphicFramePr>
        <p:xfrm>
          <a:off x="985838" y="1373021"/>
          <a:ext cx="10220325" cy="452136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ustDataLst>
      <p:tags r:id="rId1"/>
    </p:custDataLst>
    <p:extLst>
      <p:ext uri="{BB962C8B-B14F-4D97-AF65-F5344CB8AC3E}">
        <p14:creationId xmlns:p14="http://schemas.microsoft.com/office/powerpoint/2010/main" val="28133657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15913" y="149115"/>
            <a:ext cx="11557000" cy="1309328"/>
          </a:xfrm>
        </p:spPr>
        <p:txBody>
          <a:bodyPr wrap="square" anchor="b">
            <a:normAutofit/>
          </a:bodyPr>
          <a:lstStyle/>
          <a:p>
            <a:r>
              <a:rPr lang="en-GB" dirty="0"/>
              <a:t>Motivation for the studies of  population genetics </a:t>
            </a:r>
          </a:p>
        </p:txBody>
      </p:sp>
      <p:graphicFrame>
        <p:nvGraphicFramePr>
          <p:cNvPr id="7" name="Content Placeholder 4">
            <a:extLst>
              <a:ext uri="{FF2B5EF4-FFF2-40B4-BE49-F238E27FC236}">
                <a16:creationId xmlns:a16="http://schemas.microsoft.com/office/drawing/2014/main" id="{E7474F87-EA83-2B7E-2D2A-E137D05567FB}"/>
              </a:ext>
            </a:extLst>
          </p:cNvPr>
          <p:cNvGraphicFramePr>
            <a:graphicFrameLocks noGrp="1"/>
          </p:cNvGraphicFramePr>
          <p:nvPr>
            <p:ph idx="1"/>
            <p:extLst>
              <p:ext uri="{D42A27DB-BD31-4B8C-83A1-F6EECF244321}">
                <p14:modId xmlns:p14="http://schemas.microsoft.com/office/powerpoint/2010/main" val="3749194503"/>
              </p:ext>
            </p:extLst>
          </p:nvPr>
        </p:nvGraphicFramePr>
        <p:xfrm>
          <a:off x="985838" y="1960079"/>
          <a:ext cx="10220325" cy="393748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35359252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5B01E-06D4-6183-CA48-F441B545AA3D}"/>
              </a:ext>
            </a:extLst>
          </p:cNvPr>
          <p:cNvSpPr>
            <a:spLocks noGrp="1"/>
          </p:cNvSpPr>
          <p:nvPr>
            <p:ph type="title"/>
          </p:nvPr>
        </p:nvSpPr>
        <p:spPr/>
        <p:txBody>
          <a:bodyPr/>
          <a:lstStyle/>
          <a:p>
            <a:r>
              <a:rPr lang="en-GB" dirty="0"/>
              <a:t>T</a:t>
            </a:r>
            <a:r>
              <a:rPr lang="en-DK" dirty="0"/>
              <a:t>he wright fisher population</a:t>
            </a:r>
          </a:p>
        </p:txBody>
      </p:sp>
      <p:sp>
        <p:nvSpPr>
          <p:cNvPr id="4" name="Date Placeholder 3">
            <a:extLst>
              <a:ext uri="{FF2B5EF4-FFF2-40B4-BE49-F238E27FC236}">
                <a16:creationId xmlns:a16="http://schemas.microsoft.com/office/drawing/2014/main" id="{FB5E2FB5-9B0B-A070-CB20-5C559315EFAD}"/>
              </a:ext>
            </a:extLst>
          </p:cNvPr>
          <p:cNvSpPr>
            <a:spLocks noGrp="1"/>
          </p:cNvSpPr>
          <p:nvPr>
            <p:ph type="dt" sz="half" idx="10"/>
          </p:nvPr>
        </p:nvSpPr>
        <p:spPr/>
        <p:txBody>
          <a:bodyPr/>
          <a:lstStyle/>
          <a:p>
            <a:fld id="{092C24C3-F60C-9B48-8010-9F289C34816E}" type="datetime1">
              <a:rPr lang="en-GB" smtClean="0"/>
              <a:t>25/09/2024</a:t>
            </a:fld>
            <a:r>
              <a:rPr lang="en-GB"/>
              <a:t>26/09/2023</a:t>
            </a:r>
            <a:endParaRPr lang="en-GB" dirty="0"/>
          </a:p>
        </p:txBody>
      </p:sp>
      <p:sp>
        <p:nvSpPr>
          <p:cNvPr id="6" name="Oval 5">
            <a:extLst>
              <a:ext uri="{FF2B5EF4-FFF2-40B4-BE49-F238E27FC236}">
                <a16:creationId xmlns:a16="http://schemas.microsoft.com/office/drawing/2014/main" id="{D97A9B19-5CD6-BBC0-E733-2B772C2A200C}"/>
              </a:ext>
            </a:extLst>
          </p:cNvPr>
          <p:cNvSpPr/>
          <p:nvPr/>
        </p:nvSpPr>
        <p:spPr bwMode="auto">
          <a:xfrm>
            <a:off x="2258117" y="2012118"/>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7" name="Oval 6">
            <a:extLst>
              <a:ext uri="{FF2B5EF4-FFF2-40B4-BE49-F238E27FC236}">
                <a16:creationId xmlns:a16="http://schemas.microsoft.com/office/drawing/2014/main" id="{E81A317A-98F6-7CF8-B111-4936D1C8AB3B}"/>
              </a:ext>
            </a:extLst>
          </p:cNvPr>
          <p:cNvSpPr/>
          <p:nvPr/>
        </p:nvSpPr>
        <p:spPr bwMode="auto">
          <a:xfrm>
            <a:off x="2258117" y="2662064"/>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8" name="Oval 7">
            <a:extLst>
              <a:ext uri="{FF2B5EF4-FFF2-40B4-BE49-F238E27FC236}">
                <a16:creationId xmlns:a16="http://schemas.microsoft.com/office/drawing/2014/main" id="{6231D03A-8E26-491E-067A-4B57082E2F5F}"/>
              </a:ext>
            </a:extLst>
          </p:cNvPr>
          <p:cNvSpPr/>
          <p:nvPr/>
        </p:nvSpPr>
        <p:spPr bwMode="auto">
          <a:xfrm>
            <a:off x="2258117" y="4033130"/>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9" name="Oval 8">
            <a:extLst>
              <a:ext uri="{FF2B5EF4-FFF2-40B4-BE49-F238E27FC236}">
                <a16:creationId xmlns:a16="http://schemas.microsoft.com/office/drawing/2014/main" id="{30666BD8-A309-B196-2DFC-724CE5D37D12}"/>
              </a:ext>
            </a:extLst>
          </p:cNvPr>
          <p:cNvSpPr/>
          <p:nvPr/>
        </p:nvSpPr>
        <p:spPr bwMode="auto">
          <a:xfrm>
            <a:off x="2258117" y="4690562"/>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10" name="Oval 9">
            <a:extLst>
              <a:ext uri="{FF2B5EF4-FFF2-40B4-BE49-F238E27FC236}">
                <a16:creationId xmlns:a16="http://schemas.microsoft.com/office/drawing/2014/main" id="{6CA47EB1-43FF-F726-8227-4A597E68DE09}"/>
              </a:ext>
            </a:extLst>
          </p:cNvPr>
          <p:cNvSpPr/>
          <p:nvPr/>
        </p:nvSpPr>
        <p:spPr bwMode="auto">
          <a:xfrm>
            <a:off x="2260131" y="3351340"/>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11" name="Oval 10">
            <a:extLst>
              <a:ext uri="{FF2B5EF4-FFF2-40B4-BE49-F238E27FC236}">
                <a16:creationId xmlns:a16="http://schemas.microsoft.com/office/drawing/2014/main" id="{D0196EA9-FB1A-3AA6-05FC-67C1EE616CCC}"/>
              </a:ext>
            </a:extLst>
          </p:cNvPr>
          <p:cNvSpPr/>
          <p:nvPr/>
        </p:nvSpPr>
        <p:spPr bwMode="auto">
          <a:xfrm>
            <a:off x="2258117" y="5333342"/>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cxnSp>
        <p:nvCxnSpPr>
          <p:cNvPr id="49" name="Straight Arrow Connector 48">
            <a:extLst>
              <a:ext uri="{FF2B5EF4-FFF2-40B4-BE49-F238E27FC236}">
                <a16:creationId xmlns:a16="http://schemas.microsoft.com/office/drawing/2014/main" id="{A2826C7D-A6E8-F61D-4A61-2C64DC5725F1}"/>
              </a:ext>
            </a:extLst>
          </p:cNvPr>
          <p:cNvCxnSpPr>
            <a:cxnSpLocks/>
            <a:stCxn id="6" idx="6"/>
          </p:cNvCxnSpPr>
          <p:nvPr/>
        </p:nvCxnSpPr>
        <p:spPr bwMode="auto">
          <a:xfrm>
            <a:off x="2690165" y="2228142"/>
            <a:ext cx="654623" cy="0"/>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sp>
        <p:nvSpPr>
          <p:cNvPr id="19" name="Oval 18">
            <a:extLst>
              <a:ext uri="{FF2B5EF4-FFF2-40B4-BE49-F238E27FC236}">
                <a16:creationId xmlns:a16="http://schemas.microsoft.com/office/drawing/2014/main" id="{41497522-2419-EE33-7CDE-9C272740A080}"/>
              </a:ext>
            </a:extLst>
          </p:cNvPr>
          <p:cNvSpPr/>
          <p:nvPr/>
        </p:nvSpPr>
        <p:spPr bwMode="auto">
          <a:xfrm>
            <a:off x="3344788" y="2012118"/>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20" name="Oval 19">
            <a:extLst>
              <a:ext uri="{FF2B5EF4-FFF2-40B4-BE49-F238E27FC236}">
                <a16:creationId xmlns:a16="http://schemas.microsoft.com/office/drawing/2014/main" id="{C7C41D14-7FBA-43D7-7938-8EBC49AF334F}"/>
              </a:ext>
            </a:extLst>
          </p:cNvPr>
          <p:cNvSpPr/>
          <p:nvPr/>
        </p:nvSpPr>
        <p:spPr bwMode="auto">
          <a:xfrm>
            <a:off x="3344788" y="2662064"/>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21" name="Oval 20">
            <a:extLst>
              <a:ext uri="{FF2B5EF4-FFF2-40B4-BE49-F238E27FC236}">
                <a16:creationId xmlns:a16="http://schemas.microsoft.com/office/drawing/2014/main" id="{4931F59D-96B8-A8B9-F9BF-BEFB8D20A52A}"/>
              </a:ext>
            </a:extLst>
          </p:cNvPr>
          <p:cNvSpPr/>
          <p:nvPr/>
        </p:nvSpPr>
        <p:spPr bwMode="auto">
          <a:xfrm>
            <a:off x="3344788" y="4033130"/>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22" name="Oval 21">
            <a:extLst>
              <a:ext uri="{FF2B5EF4-FFF2-40B4-BE49-F238E27FC236}">
                <a16:creationId xmlns:a16="http://schemas.microsoft.com/office/drawing/2014/main" id="{90C24C43-57F4-0CD0-7C19-CADEBE3FBEDB}"/>
              </a:ext>
            </a:extLst>
          </p:cNvPr>
          <p:cNvSpPr/>
          <p:nvPr/>
        </p:nvSpPr>
        <p:spPr bwMode="auto">
          <a:xfrm>
            <a:off x="3344788" y="4690562"/>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23" name="Oval 22">
            <a:extLst>
              <a:ext uri="{FF2B5EF4-FFF2-40B4-BE49-F238E27FC236}">
                <a16:creationId xmlns:a16="http://schemas.microsoft.com/office/drawing/2014/main" id="{BCD4CDA5-E238-3F1C-6F4C-356C67C0BA30}"/>
              </a:ext>
            </a:extLst>
          </p:cNvPr>
          <p:cNvSpPr/>
          <p:nvPr/>
        </p:nvSpPr>
        <p:spPr bwMode="auto">
          <a:xfrm>
            <a:off x="3346802" y="3351340"/>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24" name="Oval 23">
            <a:extLst>
              <a:ext uri="{FF2B5EF4-FFF2-40B4-BE49-F238E27FC236}">
                <a16:creationId xmlns:a16="http://schemas.microsoft.com/office/drawing/2014/main" id="{1C2524F6-A1B8-726B-27B1-C5430760FF13}"/>
              </a:ext>
            </a:extLst>
          </p:cNvPr>
          <p:cNvSpPr/>
          <p:nvPr/>
        </p:nvSpPr>
        <p:spPr bwMode="auto">
          <a:xfrm>
            <a:off x="3344788" y="5333342"/>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cxnSp>
        <p:nvCxnSpPr>
          <p:cNvPr id="25" name="Straight Arrow Connector 24">
            <a:extLst>
              <a:ext uri="{FF2B5EF4-FFF2-40B4-BE49-F238E27FC236}">
                <a16:creationId xmlns:a16="http://schemas.microsoft.com/office/drawing/2014/main" id="{0E01C97C-DCBA-C879-A909-5DC0BC51FBCD}"/>
              </a:ext>
            </a:extLst>
          </p:cNvPr>
          <p:cNvCxnSpPr>
            <a:cxnSpLocks/>
            <a:endCxn id="21" idx="2"/>
          </p:cNvCxnSpPr>
          <p:nvPr/>
        </p:nvCxnSpPr>
        <p:spPr bwMode="auto">
          <a:xfrm>
            <a:off x="2667653" y="3573016"/>
            <a:ext cx="677135" cy="676138"/>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cxnSp>
        <p:nvCxnSpPr>
          <p:cNvPr id="30" name="Straight Arrow Connector 29">
            <a:extLst>
              <a:ext uri="{FF2B5EF4-FFF2-40B4-BE49-F238E27FC236}">
                <a16:creationId xmlns:a16="http://schemas.microsoft.com/office/drawing/2014/main" id="{CFA11DE0-1535-5E1A-D7AB-58AF8D819C54}"/>
              </a:ext>
            </a:extLst>
          </p:cNvPr>
          <p:cNvCxnSpPr>
            <a:cxnSpLocks/>
            <a:stCxn id="8" idx="6"/>
            <a:endCxn id="22" idx="2"/>
          </p:cNvCxnSpPr>
          <p:nvPr/>
        </p:nvCxnSpPr>
        <p:spPr bwMode="auto">
          <a:xfrm>
            <a:off x="2690165" y="4249154"/>
            <a:ext cx="654623" cy="657432"/>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cxnSp>
        <p:nvCxnSpPr>
          <p:cNvPr id="33" name="Straight Arrow Connector 32">
            <a:extLst>
              <a:ext uri="{FF2B5EF4-FFF2-40B4-BE49-F238E27FC236}">
                <a16:creationId xmlns:a16="http://schemas.microsoft.com/office/drawing/2014/main" id="{3E95EE57-DA73-E9B7-3CFD-AF7763770E6A}"/>
              </a:ext>
            </a:extLst>
          </p:cNvPr>
          <p:cNvCxnSpPr>
            <a:cxnSpLocks/>
            <a:stCxn id="11" idx="6"/>
            <a:endCxn id="24" idx="2"/>
          </p:cNvCxnSpPr>
          <p:nvPr/>
        </p:nvCxnSpPr>
        <p:spPr bwMode="auto">
          <a:xfrm>
            <a:off x="2690165" y="5549366"/>
            <a:ext cx="654623" cy="0"/>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cxnSp>
        <p:nvCxnSpPr>
          <p:cNvPr id="39" name="Straight Arrow Connector 38">
            <a:extLst>
              <a:ext uri="{FF2B5EF4-FFF2-40B4-BE49-F238E27FC236}">
                <a16:creationId xmlns:a16="http://schemas.microsoft.com/office/drawing/2014/main" id="{D5B14445-E8EF-76F6-3D83-552CDF84AA08}"/>
              </a:ext>
            </a:extLst>
          </p:cNvPr>
          <p:cNvCxnSpPr>
            <a:cxnSpLocks/>
            <a:stCxn id="9" idx="7"/>
            <a:endCxn id="20" idx="3"/>
          </p:cNvCxnSpPr>
          <p:nvPr/>
        </p:nvCxnSpPr>
        <p:spPr bwMode="auto">
          <a:xfrm flipV="1">
            <a:off x="2626893" y="3030840"/>
            <a:ext cx="781167" cy="1722994"/>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cxnSp>
        <p:nvCxnSpPr>
          <p:cNvPr id="44" name="Straight Arrow Connector 43">
            <a:extLst>
              <a:ext uri="{FF2B5EF4-FFF2-40B4-BE49-F238E27FC236}">
                <a16:creationId xmlns:a16="http://schemas.microsoft.com/office/drawing/2014/main" id="{D81B6954-2151-1AFF-EF7D-58E339933A23}"/>
              </a:ext>
            </a:extLst>
          </p:cNvPr>
          <p:cNvCxnSpPr>
            <a:stCxn id="6" idx="6"/>
            <a:endCxn id="23" idx="2"/>
          </p:cNvCxnSpPr>
          <p:nvPr/>
        </p:nvCxnSpPr>
        <p:spPr bwMode="auto">
          <a:xfrm>
            <a:off x="2690165" y="2228142"/>
            <a:ext cx="656637" cy="1339222"/>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sp>
        <p:nvSpPr>
          <p:cNvPr id="45" name="Oval 44">
            <a:extLst>
              <a:ext uri="{FF2B5EF4-FFF2-40B4-BE49-F238E27FC236}">
                <a16:creationId xmlns:a16="http://schemas.microsoft.com/office/drawing/2014/main" id="{4BE6AA85-84AB-908F-7E52-344F2B969820}"/>
              </a:ext>
            </a:extLst>
          </p:cNvPr>
          <p:cNvSpPr/>
          <p:nvPr/>
        </p:nvSpPr>
        <p:spPr bwMode="auto">
          <a:xfrm>
            <a:off x="4431459" y="2012449"/>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46" name="Oval 45">
            <a:extLst>
              <a:ext uri="{FF2B5EF4-FFF2-40B4-BE49-F238E27FC236}">
                <a16:creationId xmlns:a16="http://schemas.microsoft.com/office/drawing/2014/main" id="{28CD0FD2-FB2A-746E-3DA8-A32F67D0376B}"/>
              </a:ext>
            </a:extLst>
          </p:cNvPr>
          <p:cNvSpPr/>
          <p:nvPr/>
        </p:nvSpPr>
        <p:spPr bwMode="auto">
          <a:xfrm>
            <a:off x="4431459" y="2662395"/>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47" name="Oval 46">
            <a:extLst>
              <a:ext uri="{FF2B5EF4-FFF2-40B4-BE49-F238E27FC236}">
                <a16:creationId xmlns:a16="http://schemas.microsoft.com/office/drawing/2014/main" id="{892B34D4-60D4-3B7C-7460-C2F5F91D7C1E}"/>
              </a:ext>
            </a:extLst>
          </p:cNvPr>
          <p:cNvSpPr/>
          <p:nvPr/>
        </p:nvSpPr>
        <p:spPr bwMode="auto">
          <a:xfrm>
            <a:off x="4431459" y="4033461"/>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48" name="Oval 47">
            <a:extLst>
              <a:ext uri="{FF2B5EF4-FFF2-40B4-BE49-F238E27FC236}">
                <a16:creationId xmlns:a16="http://schemas.microsoft.com/office/drawing/2014/main" id="{548EEA52-4D6F-5935-244F-B6E4927758CA}"/>
              </a:ext>
            </a:extLst>
          </p:cNvPr>
          <p:cNvSpPr/>
          <p:nvPr/>
        </p:nvSpPr>
        <p:spPr bwMode="auto">
          <a:xfrm>
            <a:off x="4431459" y="4690893"/>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50" name="Oval 49">
            <a:extLst>
              <a:ext uri="{FF2B5EF4-FFF2-40B4-BE49-F238E27FC236}">
                <a16:creationId xmlns:a16="http://schemas.microsoft.com/office/drawing/2014/main" id="{A2118EE7-4137-92C7-C555-0B58494CAC8B}"/>
              </a:ext>
            </a:extLst>
          </p:cNvPr>
          <p:cNvSpPr/>
          <p:nvPr/>
        </p:nvSpPr>
        <p:spPr bwMode="auto">
          <a:xfrm>
            <a:off x="4433473" y="3351671"/>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51" name="Oval 50">
            <a:extLst>
              <a:ext uri="{FF2B5EF4-FFF2-40B4-BE49-F238E27FC236}">
                <a16:creationId xmlns:a16="http://schemas.microsoft.com/office/drawing/2014/main" id="{75FDDA7B-B054-987B-CC8B-85062418EBC4}"/>
              </a:ext>
            </a:extLst>
          </p:cNvPr>
          <p:cNvSpPr/>
          <p:nvPr/>
        </p:nvSpPr>
        <p:spPr bwMode="auto">
          <a:xfrm>
            <a:off x="4431459" y="5333673"/>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cxnSp>
        <p:nvCxnSpPr>
          <p:cNvPr id="55" name="Straight Arrow Connector 54">
            <a:extLst>
              <a:ext uri="{FF2B5EF4-FFF2-40B4-BE49-F238E27FC236}">
                <a16:creationId xmlns:a16="http://schemas.microsoft.com/office/drawing/2014/main" id="{6F811329-9343-9CC0-52C6-D217B185A939}"/>
              </a:ext>
            </a:extLst>
          </p:cNvPr>
          <p:cNvCxnSpPr>
            <a:stCxn id="19" idx="6"/>
            <a:endCxn id="45" idx="2"/>
          </p:cNvCxnSpPr>
          <p:nvPr/>
        </p:nvCxnSpPr>
        <p:spPr bwMode="auto">
          <a:xfrm>
            <a:off x="3776836" y="2228142"/>
            <a:ext cx="654623" cy="331"/>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cxnSp>
        <p:nvCxnSpPr>
          <p:cNvPr id="56" name="Straight Arrow Connector 55">
            <a:extLst>
              <a:ext uri="{FF2B5EF4-FFF2-40B4-BE49-F238E27FC236}">
                <a16:creationId xmlns:a16="http://schemas.microsoft.com/office/drawing/2014/main" id="{6148A815-C7A9-91DD-7B25-1553A098EC37}"/>
              </a:ext>
            </a:extLst>
          </p:cNvPr>
          <p:cNvCxnSpPr/>
          <p:nvPr/>
        </p:nvCxnSpPr>
        <p:spPr bwMode="auto">
          <a:xfrm>
            <a:off x="3776835" y="2877757"/>
            <a:ext cx="654623" cy="331"/>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cxnSp>
        <p:nvCxnSpPr>
          <p:cNvPr id="57" name="Straight Arrow Connector 56">
            <a:extLst>
              <a:ext uri="{FF2B5EF4-FFF2-40B4-BE49-F238E27FC236}">
                <a16:creationId xmlns:a16="http://schemas.microsoft.com/office/drawing/2014/main" id="{03FFEC77-BAB3-1EBD-7727-1EFB11645C32}"/>
              </a:ext>
            </a:extLst>
          </p:cNvPr>
          <p:cNvCxnSpPr/>
          <p:nvPr/>
        </p:nvCxnSpPr>
        <p:spPr bwMode="auto">
          <a:xfrm>
            <a:off x="3776835" y="3573016"/>
            <a:ext cx="654623" cy="331"/>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cxnSp>
        <p:nvCxnSpPr>
          <p:cNvPr id="58" name="Straight Arrow Connector 57">
            <a:extLst>
              <a:ext uri="{FF2B5EF4-FFF2-40B4-BE49-F238E27FC236}">
                <a16:creationId xmlns:a16="http://schemas.microsoft.com/office/drawing/2014/main" id="{5D927B24-BCA4-8598-BEF4-21B02AD8B2AA}"/>
              </a:ext>
            </a:extLst>
          </p:cNvPr>
          <p:cNvCxnSpPr/>
          <p:nvPr/>
        </p:nvCxnSpPr>
        <p:spPr bwMode="auto">
          <a:xfrm>
            <a:off x="3774822" y="4257912"/>
            <a:ext cx="654623" cy="331"/>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cxnSp>
        <p:nvCxnSpPr>
          <p:cNvPr id="59" name="Straight Arrow Connector 58">
            <a:extLst>
              <a:ext uri="{FF2B5EF4-FFF2-40B4-BE49-F238E27FC236}">
                <a16:creationId xmlns:a16="http://schemas.microsoft.com/office/drawing/2014/main" id="{9E89873A-D853-859C-270D-54BD54111221}"/>
              </a:ext>
            </a:extLst>
          </p:cNvPr>
          <p:cNvCxnSpPr>
            <a:cxnSpLocks/>
            <a:stCxn id="21" idx="6"/>
            <a:endCxn id="48" idx="2"/>
          </p:cNvCxnSpPr>
          <p:nvPr/>
        </p:nvCxnSpPr>
        <p:spPr bwMode="auto">
          <a:xfrm>
            <a:off x="3776836" y="4249154"/>
            <a:ext cx="654623" cy="657763"/>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cxnSp>
        <p:nvCxnSpPr>
          <p:cNvPr id="62" name="Straight Arrow Connector 61">
            <a:extLst>
              <a:ext uri="{FF2B5EF4-FFF2-40B4-BE49-F238E27FC236}">
                <a16:creationId xmlns:a16="http://schemas.microsoft.com/office/drawing/2014/main" id="{B476A96F-122C-30FC-1B20-D6F24D69568D}"/>
              </a:ext>
            </a:extLst>
          </p:cNvPr>
          <p:cNvCxnSpPr/>
          <p:nvPr/>
        </p:nvCxnSpPr>
        <p:spPr bwMode="auto">
          <a:xfrm>
            <a:off x="3774822" y="5565724"/>
            <a:ext cx="654623" cy="331"/>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sp>
        <p:nvSpPr>
          <p:cNvPr id="63" name="Oval 62">
            <a:extLst>
              <a:ext uri="{FF2B5EF4-FFF2-40B4-BE49-F238E27FC236}">
                <a16:creationId xmlns:a16="http://schemas.microsoft.com/office/drawing/2014/main" id="{FEE60832-D216-2BA6-0CA9-7B09A246D5AD}"/>
              </a:ext>
            </a:extLst>
          </p:cNvPr>
          <p:cNvSpPr/>
          <p:nvPr/>
        </p:nvSpPr>
        <p:spPr bwMode="auto">
          <a:xfrm>
            <a:off x="5514102" y="2012449"/>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64" name="Oval 63">
            <a:extLst>
              <a:ext uri="{FF2B5EF4-FFF2-40B4-BE49-F238E27FC236}">
                <a16:creationId xmlns:a16="http://schemas.microsoft.com/office/drawing/2014/main" id="{A0A12CF8-6122-3D47-2751-2F54B478F411}"/>
              </a:ext>
            </a:extLst>
          </p:cNvPr>
          <p:cNvSpPr/>
          <p:nvPr/>
        </p:nvSpPr>
        <p:spPr bwMode="auto">
          <a:xfrm>
            <a:off x="5514102" y="2662395"/>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65" name="Oval 64">
            <a:extLst>
              <a:ext uri="{FF2B5EF4-FFF2-40B4-BE49-F238E27FC236}">
                <a16:creationId xmlns:a16="http://schemas.microsoft.com/office/drawing/2014/main" id="{62CACFD1-C2D3-ECEE-0C8C-F78AF8F635A5}"/>
              </a:ext>
            </a:extLst>
          </p:cNvPr>
          <p:cNvSpPr/>
          <p:nvPr/>
        </p:nvSpPr>
        <p:spPr bwMode="auto">
          <a:xfrm>
            <a:off x="5514102" y="4033461"/>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66" name="Oval 65">
            <a:extLst>
              <a:ext uri="{FF2B5EF4-FFF2-40B4-BE49-F238E27FC236}">
                <a16:creationId xmlns:a16="http://schemas.microsoft.com/office/drawing/2014/main" id="{B507EFE8-81B8-6FA9-EB5D-E31D1F02DE8F}"/>
              </a:ext>
            </a:extLst>
          </p:cNvPr>
          <p:cNvSpPr/>
          <p:nvPr/>
        </p:nvSpPr>
        <p:spPr bwMode="auto">
          <a:xfrm>
            <a:off x="5514102" y="4690893"/>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67" name="Oval 66">
            <a:extLst>
              <a:ext uri="{FF2B5EF4-FFF2-40B4-BE49-F238E27FC236}">
                <a16:creationId xmlns:a16="http://schemas.microsoft.com/office/drawing/2014/main" id="{60837E41-709C-DF93-F246-6D3073F0C134}"/>
              </a:ext>
            </a:extLst>
          </p:cNvPr>
          <p:cNvSpPr/>
          <p:nvPr/>
        </p:nvSpPr>
        <p:spPr bwMode="auto">
          <a:xfrm>
            <a:off x="5516116" y="3351671"/>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68" name="Oval 67">
            <a:extLst>
              <a:ext uri="{FF2B5EF4-FFF2-40B4-BE49-F238E27FC236}">
                <a16:creationId xmlns:a16="http://schemas.microsoft.com/office/drawing/2014/main" id="{415E5888-80B2-51D7-7EDD-ED255F0A687B}"/>
              </a:ext>
            </a:extLst>
          </p:cNvPr>
          <p:cNvSpPr/>
          <p:nvPr/>
        </p:nvSpPr>
        <p:spPr bwMode="auto">
          <a:xfrm>
            <a:off x="5514102" y="5333673"/>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cxnSp>
        <p:nvCxnSpPr>
          <p:cNvPr id="70" name="Straight Arrow Connector 69">
            <a:extLst>
              <a:ext uri="{FF2B5EF4-FFF2-40B4-BE49-F238E27FC236}">
                <a16:creationId xmlns:a16="http://schemas.microsoft.com/office/drawing/2014/main" id="{9C7B1CD5-5E05-F086-D99D-666E18A3BC2E}"/>
              </a:ext>
            </a:extLst>
          </p:cNvPr>
          <p:cNvCxnSpPr>
            <a:stCxn id="50" idx="6"/>
            <a:endCxn id="64" idx="2"/>
          </p:cNvCxnSpPr>
          <p:nvPr/>
        </p:nvCxnSpPr>
        <p:spPr bwMode="auto">
          <a:xfrm flipV="1">
            <a:off x="4865521" y="2878419"/>
            <a:ext cx="648581" cy="689276"/>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cxnSp>
        <p:nvCxnSpPr>
          <p:cNvPr id="72" name="Straight Arrow Connector 71">
            <a:extLst>
              <a:ext uri="{FF2B5EF4-FFF2-40B4-BE49-F238E27FC236}">
                <a16:creationId xmlns:a16="http://schemas.microsoft.com/office/drawing/2014/main" id="{92ECE5D4-4909-4C7C-2844-79807D374BAE}"/>
              </a:ext>
            </a:extLst>
          </p:cNvPr>
          <p:cNvCxnSpPr>
            <a:stCxn id="45" idx="6"/>
            <a:endCxn id="63" idx="2"/>
          </p:cNvCxnSpPr>
          <p:nvPr/>
        </p:nvCxnSpPr>
        <p:spPr bwMode="auto">
          <a:xfrm>
            <a:off x="4863507" y="2228473"/>
            <a:ext cx="650595" cy="0"/>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cxnSp>
        <p:nvCxnSpPr>
          <p:cNvPr id="73" name="Straight Arrow Connector 72">
            <a:extLst>
              <a:ext uri="{FF2B5EF4-FFF2-40B4-BE49-F238E27FC236}">
                <a16:creationId xmlns:a16="http://schemas.microsoft.com/office/drawing/2014/main" id="{8E17FBCC-FA2B-558B-BA2A-097DDFBAE566}"/>
              </a:ext>
            </a:extLst>
          </p:cNvPr>
          <p:cNvCxnSpPr>
            <a:cxnSpLocks/>
            <a:stCxn id="45" idx="6"/>
            <a:endCxn id="67" idx="2"/>
          </p:cNvCxnSpPr>
          <p:nvPr/>
        </p:nvCxnSpPr>
        <p:spPr bwMode="auto">
          <a:xfrm>
            <a:off x="4863507" y="2228473"/>
            <a:ext cx="652609" cy="1339222"/>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cxnSp>
        <p:nvCxnSpPr>
          <p:cNvPr id="76" name="Straight Arrow Connector 75">
            <a:extLst>
              <a:ext uri="{FF2B5EF4-FFF2-40B4-BE49-F238E27FC236}">
                <a16:creationId xmlns:a16="http://schemas.microsoft.com/office/drawing/2014/main" id="{C9954F86-17D8-EA80-385B-ED000D08ECCC}"/>
              </a:ext>
            </a:extLst>
          </p:cNvPr>
          <p:cNvCxnSpPr/>
          <p:nvPr/>
        </p:nvCxnSpPr>
        <p:spPr bwMode="auto">
          <a:xfrm>
            <a:off x="4863507" y="4257912"/>
            <a:ext cx="650595" cy="0"/>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cxnSp>
        <p:nvCxnSpPr>
          <p:cNvPr id="77" name="Straight Arrow Connector 76">
            <a:extLst>
              <a:ext uri="{FF2B5EF4-FFF2-40B4-BE49-F238E27FC236}">
                <a16:creationId xmlns:a16="http://schemas.microsoft.com/office/drawing/2014/main" id="{AD3D9D5B-9077-B700-0277-A685E9E53DA7}"/>
              </a:ext>
            </a:extLst>
          </p:cNvPr>
          <p:cNvCxnSpPr/>
          <p:nvPr/>
        </p:nvCxnSpPr>
        <p:spPr bwMode="auto">
          <a:xfrm>
            <a:off x="4863507" y="4906586"/>
            <a:ext cx="650595" cy="0"/>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cxnSp>
        <p:nvCxnSpPr>
          <p:cNvPr id="78" name="Straight Arrow Connector 77">
            <a:extLst>
              <a:ext uri="{FF2B5EF4-FFF2-40B4-BE49-F238E27FC236}">
                <a16:creationId xmlns:a16="http://schemas.microsoft.com/office/drawing/2014/main" id="{51E779FB-212D-EDB7-34DC-FDAB4AC27E0C}"/>
              </a:ext>
            </a:extLst>
          </p:cNvPr>
          <p:cNvCxnSpPr/>
          <p:nvPr/>
        </p:nvCxnSpPr>
        <p:spPr bwMode="auto">
          <a:xfrm>
            <a:off x="4863507" y="5565724"/>
            <a:ext cx="650595" cy="0"/>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sp>
        <p:nvSpPr>
          <p:cNvPr id="79" name="TextBox 78">
            <a:extLst>
              <a:ext uri="{FF2B5EF4-FFF2-40B4-BE49-F238E27FC236}">
                <a16:creationId xmlns:a16="http://schemas.microsoft.com/office/drawing/2014/main" id="{56C25B3B-F2A9-123E-372F-F2E444737E1D}"/>
              </a:ext>
            </a:extLst>
          </p:cNvPr>
          <p:cNvSpPr txBox="1"/>
          <p:nvPr/>
        </p:nvSpPr>
        <p:spPr>
          <a:xfrm>
            <a:off x="7983658" y="2339603"/>
            <a:ext cx="2791274" cy="1169551"/>
          </a:xfrm>
          <a:prstGeom prst="rect">
            <a:avLst/>
          </a:prstGeom>
          <a:noFill/>
        </p:spPr>
        <p:txBody>
          <a:bodyPr wrap="square" lIns="0" tIns="0" rIns="0" bIns="0" rtlCol="0">
            <a:spAutoFit/>
          </a:bodyPr>
          <a:lstStyle/>
          <a:p>
            <a:pPr>
              <a:lnSpc>
                <a:spcPct val="95000"/>
              </a:lnSpc>
            </a:pPr>
            <a:r>
              <a:rPr lang="en-DK" sz="1600" dirty="0">
                <a:latin typeface="+mn-lt"/>
              </a:rPr>
              <a:t>Assumptions</a:t>
            </a:r>
          </a:p>
          <a:p>
            <a:pPr marL="285750" indent="-285750">
              <a:lnSpc>
                <a:spcPct val="95000"/>
              </a:lnSpc>
              <a:buFont typeface="Arial" panose="020B0604020202020204" pitchFamily="34" charset="0"/>
              <a:buChar char="•"/>
            </a:pPr>
            <a:r>
              <a:rPr lang="en-GB" sz="1600" dirty="0">
                <a:latin typeface="+mn-lt"/>
              </a:rPr>
              <a:t>F</a:t>
            </a:r>
            <a:r>
              <a:rPr lang="en-DK" sz="1600" dirty="0">
                <a:latin typeface="+mn-lt"/>
              </a:rPr>
              <a:t>inite populations </a:t>
            </a:r>
          </a:p>
          <a:p>
            <a:pPr marL="285750" indent="-285750">
              <a:lnSpc>
                <a:spcPct val="95000"/>
              </a:lnSpc>
              <a:buFont typeface="Arial" panose="020B0604020202020204" pitchFamily="34" charset="0"/>
              <a:buChar char="•"/>
            </a:pPr>
            <a:r>
              <a:rPr lang="en-DK" sz="1600" dirty="0">
                <a:latin typeface="+mn-lt"/>
              </a:rPr>
              <a:t>Non-overlapping generations</a:t>
            </a:r>
          </a:p>
          <a:p>
            <a:pPr marL="285750" indent="-285750">
              <a:lnSpc>
                <a:spcPct val="95000"/>
              </a:lnSpc>
              <a:buFont typeface="Arial" panose="020B0604020202020204" pitchFamily="34" charset="0"/>
              <a:buChar char="•"/>
            </a:pPr>
            <a:r>
              <a:rPr lang="en-DK" sz="1600" dirty="0">
                <a:latin typeface="+mn-lt"/>
              </a:rPr>
              <a:t>Random mating  </a:t>
            </a:r>
          </a:p>
        </p:txBody>
      </p:sp>
    </p:spTree>
    <p:extLst>
      <p:ext uri="{BB962C8B-B14F-4D97-AF65-F5344CB8AC3E}">
        <p14:creationId xmlns:p14="http://schemas.microsoft.com/office/powerpoint/2010/main" val="3508803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5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6"/>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5"/>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6"/>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57"/>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58"/>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59"/>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62"/>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63"/>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67"/>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65"/>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66"/>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68"/>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64"/>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72"/>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73"/>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nodeType="clickEffect">
                                  <p:stCondLst>
                                    <p:cond delay="0"/>
                                  </p:stCondLst>
                                  <p:childTnLst>
                                    <p:set>
                                      <p:cBhvr>
                                        <p:cTn id="96" dur="1" fill="hold">
                                          <p:stCondLst>
                                            <p:cond delay="0"/>
                                          </p:stCondLst>
                                        </p:cTn>
                                        <p:tgtEl>
                                          <p:spTgt spid="70"/>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nodeType="clickEffect">
                                  <p:stCondLst>
                                    <p:cond delay="0"/>
                                  </p:stCondLst>
                                  <p:childTnLst>
                                    <p:set>
                                      <p:cBhvr>
                                        <p:cTn id="100" dur="1" fill="hold">
                                          <p:stCondLst>
                                            <p:cond delay="0"/>
                                          </p:stCondLst>
                                        </p:cTn>
                                        <p:tgtEl>
                                          <p:spTgt spid="76"/>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nodeType="clickEffect">
                                  <p:stCondLst>
                                    <p:cond delay="0"/>
                                  </p:stCondLst>
                                  <p:childTnLst>
                                    <p:set>
                                      <p:cBhvr>
                                        <p:cTn id="104" dur="1" fill="hold">
                                          <p:stCondLst>
                                            <p:cond delay="0"/>
                                          </p:stCondLst>
                                        </p:cTn>
                                        <p:tgtEl>
                                          <p:spTgt spid="77"/>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nodeType="clickEffect">
                                  <p:stCondLst>
                                    <p:cond delay="0"/>
                                  </p:stCondLst>
                                  <p:childTnLst>
                                    <p:set>
                                      <p:cBhvr>
                                        <p:cTn id="108" dur="1" fill="hold">
                                          <p:stCondLst>
                                            <p:cond delay="0"/>
                                          </p:stCondLst>
                                        </p:cTn>
                                        <p:tgtEl>
                                          <p:spTgt spid="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P spid="22" grpId="0" animBg="1"/>
      <p:bldP spid="23" grpId="0" animBg="1"/>
      <p:bldP spid="24" grpId="0" animBg="1"/>
      <p:bldP spid="45" grpId="0" animBg="1"/>
      <p:bldP spid="46" grpId="0" animBg="1"/>
      <p:bldP spid="47" grpId="0" animBg="1"/>
      <p:bldP spid="48" grpId="0" animBg="1"/>
      <p:bldP spid="50" grpId="0" animBg="1"/>
      <p:bldP spid="51" grpId="0" animBg="1"/>
      <p:bldP spid="63" grpId="0" animBg="1"/>
      <p:bldP spid="64" grpId="0" animBg="1"/>
      <p:bldP spid="65" grpId="0" animBg="1"/>
      <p:bldP spid="66" grpId="0" animBg="1"/>
      <p:bldP spid="67" grpId="0" animBg="1"/>
      <p:bldP spid="6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5B01E-06D4-6183-CA48-F441B545AA3D}"/>
              </a:ext>
            </a:extLst>
          </p:cNvPr>
          <p:cNvSpPr>
            <a:spLocks noGrp="1"/>
          </p:cNvSpPr>
          <p:nvPr>
            <p:ph type="title"/>
          </p:nvPr>
        </p:nvSpPr>
        <p:spPr/>
        <p:txBody>
          <a:bodyPr/>
          <a:lstStyle/>
          <a:p>
            <a:r>
              <a:rPr lang="en-GB" dirty="0"/>
              <a:t>Genetic drift </a:t>
            </a:r>
            <a:endParaRPr lang="en-DK" dirty="0"/>
          </a:p>
        </p:txBody>
      </p:sp>
      <p:sp>
        <p:nvSpPr>
          <p:cNvPr id="4" name="Date Placeholder 3">
            <a:extLst>
              <a:ext uri="{FF2B5EF4-FFF2-40B4-BE49-F238E27FC236}">
                <a16:creationId xmlns:a16="http://schemas.microsoft.com/office/drawing/2014/main" id="{FB5E2FB5-9B0B-A070-CB20-5C559315EFAD}"/>
              </a:ext>
            </a:extLst>
          </p:cNvPr>
          <p:cNvSpPr>
            <a:spLocks noGrp="1"/>
          </p:cNvSpPr>
          <p:nvPr>
            <p:ph type="dt" sz="half" idx="10"/>
          </p:nvPr>
        </p:nvSpPr>
        <p:spPr/>
        <p:txBody>
          <a:bodyPr/>
          <a:lstStyle/>
          <a:p>
            <a:fld id="{092C24C3-F60C-9B48-8010-9F289C34816E}" type="datetime1">
              <a:rPr lang="en-GB" smtClean="0"/>
              <a:t>25/09/2024</a:t>
            </a:fld>
            <a:r>
              <a:rPr lang="en-GB"/>
              <a:t>26/09/2023</a:t>
            </a:r>
            <a:endParaRPr lang="en-GB" dirty="0"/>
          </a:p>
        </p:txBody>
      </p:sp>
      <p:sp>
        <p:nvSpPr>
          <p:cNvPr id="85" name="Oval 84">
            <a:extLst>
              <a:ext uri="{FF2B5EF4-FFF2-40B4-BE49-F238E27FC236}">
                <a16:creationId xmlns:a16="http://schemas.microsoft.com/office/drawing/2014/main" id="{4C8C9733-3786-E1A6-21CB-37AF209C9D7C}"/>
              </a:ext>
            </a:extLst>
          </p:cNvPr>
          <p:cNvSpPr/>
          <p:nvPr/>
        </p:nvSpPr>
        <p:spPr bwMode="auto">
          <a:xfrm>
            <a:off x="2258117" y="2012118"/>
            <a:ext cx="432048" cy="432048"/>
          </a:xfrm>
          <a:prstGeom prst="ellipse">
            <a:avLst/>
          </a:prstGeom>
          <a:solidFill>
            <a:srgbClr val="92D050"/>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86" name="Oval 85">
            <a:extLst>
              <a:ext uri="{FF2B5EF4-FFF2-40B4-BE49-F238E27FC236}">
                <a16:creationId xmlns:a16="http://schemas.microsoft.com/office/drawing/2014/main" id="{520F85C9-01EE-6460-D0FC-731E4E28CDC4}"/>
              </a:ext>
            </a:extLst>
          </p:cNvPr>
          <p:cNvSpPr/>
          <p:nvPr/>
        </p:nvSpPr>
        <p:spPr bwMode="auto">
          <a:xfrm>
            <a:off x="2258117" y="2662064"/>
            <a:ext cx="432048" cy="432048"/>
          </a:xfrm>
          <a:prstGeom prst="ellipse">
            <a:avLst/>
          </a:prstGeom>
          <a:solidFill>
            <a:srgbClr val="92D050"/>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87" name="Oval 86">
            <a:extLst>
              <a:ext uri="{FF2B5EF4-FFF2-40B4-BE49-F238E27FC236}">
                <a16:creationId xmlns:a16="http://schemas.microsoft.com/office/drawing/2014/main" id="{399F74DF-3680-62BA-B085-EADEC2028491}"/>
              </a:ext>
            </a:extLst>
          </p:cNvPr>
          <p:cNvSpPr/>
          <p:nvPr/>
        </p:nvSpPr>
        <p:spPr bwMode="auto">
          <a:xfrm>
            <a:off x="2258117" y="4033130"/>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88" name="Oval 87">
            <a:extLst>
              <a:ext uri="{FF2B5EF4-FFF2-40B4-BE49-F238E27FC236}">
                <a16:creationId xmlns:a16="http://schemas.microsoft.com/office/drawing/2014/main" id="{CD4135AD-41C6-C46D-1702-CDA4B1B2A915}"/>
              </a:ext>
            </a:extLst>
          </p:cNvPr>
          <p:cNvSpPr/>
          <p:nvPr/>
        </p:nvSpPr>
        <p:spPr bwMode="auto">
          <a:xfrm>
            <a:off x="2258117" y="4690562"/>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89" name="Oval 88">
            <a:extLst>
              <a:ext uri="{FF2B5EF4-FFF2-40B4-BE49-F238E27FC236}">
                <a16:creationId xmlns:a16="http://schemas.microsoft.com/office/drawing/2014/main" id="{DAB584ED-4F0C-FD83-67CD-94A83DDBDD90}"/>
              </a:ext>
            </a:extLst>
          </p:cNvPr>
          <p:cNvSpPr/>
          <p:nvPr/>
        </p:nvSpPr>
        <p:spPr bwMode="auto">
          <a:xfrm>
            <a:off x="2260131" y="3351340"/>
            <a:ext cx="432048" cy="432048"/>
          </a:xfrm>
          <a:prstGeom prst="ellipse">
            <a:avLst/>
          </a:prstGeom>
          <a:solidFill>
            <a:srgbClr val="92D050"/>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90" name="Oval 89">
            <a:extLst>
              <a:ext uri="{FF2B5EF4-FFF2-40B4-BE49-F238E27FC236}">
                <a16:creationId xmlns:a16="http://schemas.microsoft.com/office/drawing/2014/main" id="{1C0581BF-534F-B224-26A9-218AC2D217E3}"/>
              </a:ext>
            </a:extLst>
          </p:cNvPr>
          <p:cNvSpPr/>
          <p:nvPr/>
        </p:nvSpPr>
        <p:spPr bwMode="auto">
          <a:xfrm>
            <a:off x="2258117" y="5333342"/>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cxnSp>
        <p:nvCxnSpPr>
          <p:cNvPr id="91" name="Straight Arrow Connector 90">
            <a:extLst>
              <a:ext uri="{FF2B5EF4-FFF2-40B4-BE49-F238E27FC236}">
                <a16:creationId xmlns:a16="http://schemas.microsoft.com/office/drawing/2014/main" id="{00594C10-226E-7D97-97E0-804D9249C33D}"/>
              </a:ext>
            </a:extLst>
          </p:cNvPr>
          <p:cNvCxnSpPr>
            <a:cxnSpLocks/>
            <a:stCxn id="85" idx="6"/>
          </p:cNvCxnSpPr>
          <p:nvPr/>
        </p:nvCxnSpPr>
        <p:spPr bwMode="auto">
          <a:xfrm>
            <a:off x="2690165" y="2228142"/>
            <a:ext cx="654623" cy="0"/>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sp>
        <p:nvSpPr>
          <p:cNvPr id="92" name="Oval 91">
            <a:extLst>
              <a:ext uri="{FF2B5EF4-FFF2-40B4-BE49-F238E27FC236}">
                <a16:creationId xmlns:a16="http://schemas.microsoft.com/office/drawing/2014/main" id="{E6C4265C-EE28-7CD1-BA1E-E02B4C0B3716}"/>
              </a:ext>
            </a:extLst>
          </p:cNvPr>
          <p:cNvSpPr/>
          <p:nvPr/>
        </p:nvSpPr>
        <p:spPr bwMode="auto">
          <a:xfrm>
            <a:off x="3344788" y="2012118"/>
            <a:ext cx="432048" cy="432048"/>
          </a:xfrm>
          <a:prstGeom prst="ellipse">
            <a:avLst/>
          </a:prstGeom>
          <a:solidFill>
            <a:srgbClr val="92D050"/>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97" name="Oval 96">
            <a:extLst>
              <a:ext uri="{FF2B5EF4-FFF2-40B4-BE49-F238E27FC236}">
                <a16:creationId xmlns:a16="http://schemas.microsoft.com/office/drawing/2014/main" id="{48206931-E3A1-6D32-F3B5-504ABF9ECFAA}"/>
              </a:ext>
            </a:extLst>
          </p:cNvPr>
          <p:cNvSpPr/>
          <p:nvPr/>
        </p:nvSpPr>
        <p:spPr bwMode="auto">
          <a:xfrm>
            <a:off x="3344788" y="2662064"/>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98" name="Oval 97">
            <a:extLst>
              <a:ext uri="{FF2B5EF4-FFF2-40B4-BE49-F238E27FC236}">
                <a16:creationId xmlns:a16="http://schemas.microsoft.com/office/drawing/2014/main" id="{0E02A3F8-C92D-600E-A088-7DD0E4EC9601}"/>
              </a:ext>
            </a:extLst>
          </p:cNvPr>
          <p:cNvSpPr/>
          <p:nvPr/>
        </p:nvSpPr>
        <p:spPr bwMode="auto">
          <a:xfrm>
            <a:off x="3344788" y="4033130"/>
            <a:ext cx="432048" cy="432048"/>
          </a:xfrm>
          <a:prstGeom prst="ellipse">
            <a:avLst/>
          </a:prstGeom>
          <a:solidFill>
            <a:srgbClr val="92D050"/>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99" name="Oval 98">
            <a:extLst>
              <a:ext uri="{FF2B5EF4-FFF2-40B4-BE49-F238E27FC236}">
                <a16:creationId xmlns:a16="http://schemas.microsoft.com/office/drawing/2014/main" id="{5C5836DC-5012-9AEC-E5C7-15816CE6C712}"/>
              </a:ext>
            </a:extLst>
          </p:cNvPr>
          <p:cNvSpPr/>
          <p:nvPr/>
        </p:nvSpPr>
        <p:spPr bwMode="auto">
          <a:xfrm>
            <a:off x="3344788" y="4690562"/>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100" name="Oval 99">
            <a:extLst>
              <a:ext uri="{FF2B5EF4-FFF2-40B4-BE49-F238E27FC236}">
                <a16:creationId xmlns:a16="http://schemas.microsoft.com/office/drawing/2014/main" id="{625C4D8B-7925-5FEA-7297-5C19240FF657}"/>
              </a:ext>
            </a:extLst>
          </p:cNvPr>
          <p:cNvSpPr/>
          <p:nvPr/>
        </p:nvSpPr>
        <p:spPr bwMode="auto">
          <a:xfrm>
            <a:off x="3346802" y="3351340"/>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101" name="Oval 100">
            <a:extLst>
              <a:ext uri="{FF2B5EF4-FFF2-40B4-BE49-F238E27FC236}">
                <a16:creationId xmlns:a16="http://schemas.microsoft.com/office/drawing/2014/main" id="{96A084EA-F8F6-9C33-47A3-0919961D0BE8}"/>
              </a:ext>
            </a:extLst>
          </p:cNvPr>
          <p:cNvSpPr/>
          <p:nvPr/>
        </p:nvSpPr>
        <p:spPr bwMode="auto">
          <a:xfrm>
            <a:off x="3344788" y="5333342"/>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cxnSp>
        <p:nvCxnSpPr>
          <p:cNvPr id="102" name="Straight Arrow Connector 101">
            <a:extLst>
              <a:ext uri="{FF2B5EF4-FFF2-40B4-BE49-F238E27FC236}">
                <a16:creationId xmlns:a16="http://schemas.microsoft.com/office/drawing/2014/main" id="{28AB0D23-66A3-607B-A81C-B5115FA438CA}"/>
              </a:ext>
            </a:extLst>
          </p:cNvPr>
          <p:cNvCxnSpPr>
            <a:cxnSpLocks/>
            <a:endCxn id="98" idx="2"/>
          </p:cNvCxnSpPr>
          <p:nvPr/>
        </p:nvCxnSpPr>
        <p:spPr bwMode="auto">
          <a:xfrm>
            <a:off x="2667653" y="3573016"/>
            <a:ext cx="677135" cy="676138"/>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cxnSp>
        <p:nvCxnSpPr>
          <p:cNvPr id="103" name="Straight Arrow Connector 102">
            <a:extLst>
              <a:ext uri="{FF2B5EF4-FFF2-40B4-BE49-F238E27FC236}">
                <a16:creationId xmlns:a16="http://schemas.microsoft.com/office/drawing/2014/main" id="{65F34F7C-70D9-EF1A-FEA0-BC6D5D5EA61F}"/>
              </a:ext>
            </a:extLst>
          </p:cNvPr>
          <p:cNvCxnSpPr>
            <a:cxnSpLocks/>
            <a:stCxn id="87" idx="6"/>
            <a:endCxn id="99" idx="2"/>
          </p:cNvCxnSpPr>
          <p:nvPr/>
        </p:nvCxnSpPr>
        <p:spPr bwMode="auto">
          <a:xfrm>
            <a:off x="2690165" y="4249154"/>
            <a:ext cx="654623" cy="657432"/>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cxnSp>
        <p:nvCxnSpPr>
          <p:cNvPr id="104" name="Straight Arrow Connector 103">
            <a:extLst>
              <a:ext uri="{FF2B5EF4-FFF2-40B4-BE49-F238E27FC236}">
                <a16:creationId xmlns:a16="http://schemas.microsoft.com/office/drawing/2014/main" id="{F86B664B-8258-8E5D-80DE-726B605A8790}"/>
              </a:ext>
            </a:extLst>
          </p:cNvPr>
          <p:cNvCxnSpPr>
            <a:cxnSpLocks/>
            <a:stCxn id="90" idx="6"/>
            <a:endCxn id="101" idx="2"/>
          </p:cNvCxnSpPr>
          <p:nvPr/>
        </p:nvCxnSpPr>
        <p:spPr bwMode="auto">
          <a:xfrm>
            <a:off x="2690165" y="5549366"/>
            <a:ext cx="654623" cy="0"/>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cxnSp>
        <p:nvCxnSpPr>
          <p:cNvPr id="105" name="Straight Arrow Connector 104">
            <a:extLst>
              <a:ext uri="{FF2B5EF4-FFF2-40B4-BE49-F238E27FC236}">
                <a16:creationId xmlns:a16="http://schemas.microsoft.com/office/drawing/2014/main" id="{0572B8AC-76A0-C32D-7F2B-378FB74C6AE4}"/>
              </a:ext>
            </a:extLst>
          </p:cNvPr>
          <p:cNvCxnSpPr>
            <a:cxnSpLocks/>
            <a:stCxn id="88" idx="6"/>
            <a:endCxn id="97" idx="2"/>
          </p:cNvCxnSpPr>
          <p:nvPr/>
        </p:nvCxnSpPr>
        <p:spPr bwMode="auto">
          <a:xfrm flipV="1">
            <a:off x="2690165" y="2878088"/>
            <a:ext cx="654623" cy="2028498"/>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cxnSp>
        <p:nvCxnSpPr>
          <p:cNvPr id="106" name="Straight Arrow Connector 105">
            <a:extLst>
              <a:ext uri="{FF2B5EF4-FFF2-40B4-BE49-F238E27FC236}">
                <a16:creationId xmlns:a16="http://schemas.microsoft.com/office/drawing/2014/main" id="{06FE69A5-B269-08E9-9092-12B139C4EB16}"/>
              </a:ext>
            </a:extLst>
          </p:cNvPr>
          <p:cNvCxnSpPr>
            <a:cxnSpLocks/>
            <a:stCxn id="88" idx="7"/>
            <a:endCxn id="100" idx="2"/>
          </p:cNvCxnSpPr>
          <p:nvPr/>
        </p:nvCxnSpPr>
        <p:spPr bwMode="auto">
          <a:xfrm flipV="1">
            <a:off x="2626893" y="3567364"/>
            <a:ext cx="719909" cy="1186470"/>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sp>
        <p:nvSpPr>
          <p:cNvPr id="108" name="Oval 107">
            <a:extLst>
              <a:ext uri="{FF2B5EF4-FFF2-40B4-BE49-F238E27FC236}">
                <a16:creationId xmlns:a16="http://schemas.microsoft.com/office/drawing/2014/main" id="{0FE17A20-E7EE-764C-0571-7FF219ADFBCC}"/>
              </a:ext>
            </a:extLst>
          </p:cNvPr>
          <p:cNvSpPr/>
          <p:nvPr/>
        </p:nvSpPr>
        <p:spPr bwMode="auto">
          <a:xfrm>
            <a:off x="4431459" y="2012449"/>
            <a:ext cx="432048" cy="432048"/>
          </a:xfrm>
          <a:prstGeom prst="ellipse">
            <a:avLst/>
          </a:prstGeom>
          <a:solidFill>
            <a:srgbClr val="92D050"/>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109" name="Oval 108">
            <a:extLst>
              <a:ext uri="{FF2B5EF4-FFF2-40B4-BE49-F238E27FC236}">
                <a16:creationId xmlns:a16="http://schemas.microsoft.com/office/drawing/2014/main" id="{76853610-D041-8890-DCAF-9FE2688ED69F}"/>
              </a:ext>
            </a:extLst>
          </p:cNvPr>
          <p:cNvSpPr/>
          <p:nvPr/>
        </p:nvSpPr>
        <p:spPr bwMode="auto">
          <a:xfrm>
            <a:off x="4431459" y="2662395"/>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110" name="Oval 109">
            <a:extLst>
              <a:ext uri="{FF2B5EF4-FFF2-40B4-BE49-F238E27FC236}">
                <a16:creationId xmlns:a16="http://schemas.microsoft.com/office/drawing/2014/main" id="{19AB211E-B23F-CD62-3953-833915E49CCE}"/>
              </a:ext>
            </a:extLst>
          </p:cNvPr>
          <p:cNvSpPr/>
          <p:nvPr/>
        </p:nvSpPr>
        <p:spPr bwMode="auto">
          <a:xfrm>
            <a:off x="4431459" y="4033461"/>
            <a:ext cx="432048" cy="432048"/>
          </a:xfrm>
          <a:prstGeom prst="ellipse">
            <a:avLst/>
          </a:prstGeom>
          <a:solidFill>
            <a:srgbClr val="92D050"/>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111" name="Oval 110">
            <a:extLst>
              <a:ext uri="{FF2B5EF4-FFF2-40B4-BE49-F238E27FC236}">
                <a16:creationId xmlns:a16="http://schemas.microsoft.com/office/drawing/2014/main" id="{47DA315E-1D82-0EDA-72EC-F5884F289D4E}"/>
              </a:ext>
            </a:extLst>
          </p:cNvPr>
          <p:cNvSpPr/>
          <p:nvPr/>
        </p:nvSpPr>
        <p:spPr bwMode="auto">
          <a:xfrm>
            <a:off x="4431459" y="4690893"/>
            <a:ext cx="432048" cy="432048"/>
          </a:xfrm>
          <a:prstGeom prst="ellipse">
            <a:avLst/>
          </a:prstGeom>
          <a:solidFill>
            <a:srgbClr val="92D050"/>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112" name="Oval 111">
            <a:extLst>
              <a:ext uri="{FF2B5EF4-FFF2-40B4-BE49-F238E27FC236}">
                <a16:creationId xmlns:a16="http://schemas.microsoft.com/office/drawing/2014/main" id="{062CA7E1-6CA5-8882-7353-678816996949}"/>
              </a:ext>
            </a:extLst>
          </p:cNvPr>
          <p:cNvSpPr/>
          <p:nvPr/>
        </p:nvSpPr>
        <p:spPr bwMode="auto">
          <a:xfrm>
            <a:off x="4433473" y="3351671"/>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113" name="Oval 112">
            <a:extLst>
              <a:ext uri="{FF2B5EF4-FFF2-40B4-BE49-F238E27FC236}">
                <a16:creationId xmlns:a16="http://schemas.microsoft.com/office/drawing/2014/main" id="{125C8FF0-3071-0B03-697A-C326D9C5388F}"/>
              </a:ext>
            </a:extLst>
          </p:cNvPr>
          <p:cNvSpPr/>
          <p:nvPr/>
        </p:nvSpPr>
        <p:spPr bwMode="auto">
          <a:xfrm>
            <a:off x="4431459" y="5333673"/>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cxnSp>
        <p:nvCxnSpPr>
          <p:cNvPr id="114" name="Straight Arrow Connector 113">
            <a:extLst>
              <a:ext uri="{FF2B5EF4-FFF2-40B4-BE49-F238E27FC236}">
                <a16:creationId xmlns:a16="http://schemas.microsoft.com/office/drawing/2014/main" id="{2EF1260B-D770-C89A-90A7-A350ADE1909A}"/>
              </a:ext>
            </a:extLst>
          </p:cNvPr>
          <p:cNvCxnSpPr>
            <a:stCxn id="92" idx="6"/>
            <a:endCxn id="108" idx="2"/>
          </p:cNvCxnSpPr>
          <p:nvPr/>
        </p:nvCxnSpPr>
        <p:spPr bwMode="auto">
          <a:xfrm>
            <a:off x="3776836" y="2228142"/>
            <a:ext cx="654623" cy="331"/>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cxnSp>
        <p:nvCxnSpPr>
          <p:cNvPr id="115" name="Straight Arrow Connector 114">
            <a:extLst>
              <a:ext uri="{FF2B5EF4-FFF2-40B4-BE49-F238E27FC236}">
                <a16:creationId xmlns:a16="http://schemas.microsoft.com/office/drawing/2014/main" id="{86EBD9BD-93F2-2E04-7E0E-8CD73E1B77EB}"/>
              </a:ext>
            </a:extLst>
          </p:cNvPr>
          <p:cNvCxnSpPr/>
          <p:nvPr/>
        </p:nvCxnSpPr>
        <p:spPr bwMode="auto">
          <a:xfrm>
            <a:off x="3776835" y="2877757"/>
            <a:ext cx="654623" cy="331"/>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cxnSp>
        <p:nvCxnSpPr>
          <p:cNvPr id="116" name="Straight Arrow Connector 115">
            <a:extLst>
              <a:ext uri="{FF2B5EF4-FFF2-40B4-BE49-F238E27FC236}">
                <a16:creationId xmlns:a16="http://schemas.microsoft.com/office/drawing/2014/main" id="{5A1D04DD-47FD-0E79-9366-5D67F177689F}"/>
              </a:ext>
            </a:extLst>
          </p:cNvPr>
          <p:cNvCxnSpPr/>
          <p:nvPr/>
        </p:nvCxnSpPr>
        <p:spPr bwMode="auto">
          <a:xfrm>
            <a:off x="3776835" y="3573016"/>
            <a:ext cx="654623" cy="331"/>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cxnSp>
        <p:nvCxnSpPr>
          <p:cNvPr id="117" name="Straight Arrow Connector 116">
            <a:extLst>
              <a:ext uri="{FF2B5EF4-FFF2-40B4-BE49-F238E27FC236}">
                <a16:creationId xmlns:a16="http://schemas.microsoft.com/office/drawing/2014/main" id="{069700B4-5899-F39D-246D-B68881B1F670}"/>
              </a:ext>
            </a:extLst>
          </p:cNvPr>
          <p:cNvCxnSpPr/>
          <p:nvPr/>
        </p:nvCxnSpPr>
        <p:spPr bwMode="auto">
          <a:xfrm>
            <a:off x="3774822" y="4257912"/>
            <a:ext cx="654623" cy="331"/>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cxnSp>
        <p:nvCxnSpPr>
          <p:cNvPr id="118" name="Straight Arrow Connector 117">
            <a:extLst>
              <a:ext uri="{FF2B5EF4-FFF2-40B4-BE49-F238E27FC236}">
                <a16:creationId xmlns:a16="http://schemas.microsoft.com/office/drawing/2014/main" id="{913FD174-910A-4298-E26E-517BE43D5CFF}"/>
              </a:ext>
            </a:extLst>
          </p:cNvPr>
          <p:cNvCxnSpPr>
            <a:cxnSpLocks/>
            <a:stCxn id="98" idx="6"/>
            <a:endCxn id="111" idx="2"/>
          </p:cNvCxnSpPr>
          <p:nvPr/>
        </p:nvCxnSpPr>
        <p:spPr bwMode="auto">
          <a:xfrm>
            <a:off x="3776836" y="4249154"/>
            <a:ext cx="654623" cy="657763"/>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cxnSp>
        <p:nvCxnSpPr>
          <p:cNvPr id="119" name="Straight Arrow Connector 118">
            <a:extLst>
              <a:ext uri="{FF2B5EF4-FFF2-40B4-BE49-F238E27FC236}">
                <a16:creationId xmlns:a16="http://schemas.microsoft.com/office/drawing/2014/main" id="{AEBFAD71-F2ED-5A20-825D-4D180FA93D99}"/>
              </a:ext>
            </a:extLst>
          </p:cNvPr>
          <p:cNvCxnSpPr/>
          <p:nvPr/>
        </p:nvCxnSpPr>
        <p:spPr bwMode="auto">
          <a:xfrm>
            <a:off x="3774822" y="5565724"/>
            <a:ext cx="654623" cy="331"/>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sp>
        <p:nvSpPr>
          <p:cNvPr id="120" name="Oval 119">
            <a:extLst>
              <a:ext uri="{FF2B5EF4-FFF2-40B4-BE49-F238E27FC236}">
                <a16:creationId xmlns:a16="http://schemas.microsoft.com/office/drawing/2014/main" id="{AF5F6B99-6A21-8B95-DAD3-2F449A0A33DD}"/>
              </a:ext>
            </a:extLst>
          </p:cNvPr>
          <p:cNvSpPr/>
          <p:nvPr/>
        </p:nvSpPr>
        <p:spPr bwMode="auto">
          <a:xfrm>
            <a:off x="5514102" y="2012449"/>
            <a:ext cx="432048" cy="432048"/>
          </a:xfrm>
          <a:prstGeom prst="ellipse">
            <a:avLst/>
          </a:prstGeom>
          <a:solidFill>
            <a:srgbClr val="92D050"/>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121" name="Oval 120">
            <a:extLst>
              <a:ext uri="{FF2B5EF4-FFF2-40B4-BE49-F238E27FC236}">
                <a16:creationId xmlns:a16="http://schemas.microsoft.com/office/drawing/2014/main" id="{B5691078-3ADD-6CE9-B454-684EF2199953}"/>
              </a:ext>
            </a:extLst>
          </p:cNvPr>
          <p:cNvSpPr/>
          <p:nvPr/>
        </p:nvSpPr>
        <p:spPr bwMode="auto">
          <a:xfrm>
            <a:off x="5514102" y="2662395"/>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122" name="Oval 121">
            <a:extLst>
              <a:ext uri="{FF2B5EF4-FFF2-40B4-BE49-F238E27FC236}">
                <a16:creationId xmlns:a16="http://schemas.microsoft.com/office/drawing/2014/main" id="{90794E05-93EA-9030-2CA9-BFFD069CCA50}"/>
              </a:ext>
            </a:extLst>
          </p:cNvPr>
          <p:cNvSpPr/>
          <p:nvPr/>
        </p:nvSpPr>
        <p:spPr bwMode="auto">
          <a:xfrm>
            <a:off x="5514102" y="4033461"/>
            <a:ext cx="432048" cy="432048"/>
          </a:xfrm>
          <a:prstGeom prst="ellipse">
            <a:avLst/>
          </a:prstGeom>
          <a:solidFill>
            <a:srgbClr val="92D050"/>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123" name="Oval 122">
            <a:extLst>
              <a:ext uri="{FF2B5EF4-FFF2-40B4-BE49-F238E27FC236}">
                <a16:creationId xmlns:a16="http://schemas.microsoft.com/office/drawing/2014/main" id="{2D95965E-6A7F-CAA4-D5C9-516B5B6251F7}"/>
              </a:ext>
            </a:extLst>
          </p:cNvPr>
          <p:cNvSpPr/>
          <p:nvPr/>
        </p:nvSpPr>
        <p:spPr bwMode="auto">
          <a:xfrm>
            <a:off x="5514102" y="4690893"/>
            <a:ext cx="432048" cy="432048"/>
          </a:xfrm>
          <a:prstGeom prst="ellipse">
            <a:avLst/>
          </a:prstGeom>
          <a:solidFill>
            <a:srgbClr val="92D050"/>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124" name="Oval 123">
            <a:extLst>
              <a:ext uri="{FF2B5EF4-FFF2-40B4-BE49-F238E27FC236}">
                <a16:creationId xmlns:a16="http://schemas.microsoft.com/office/drawing/2014/main" id="{87666E64-C70D-12A6-F8CA-A67EA84F58B1}"/>
              </a:ext>
            </a:extLst>
          </p:cNvPr>
          <p:cNvSpPr/>
          <p:nvPr/>
        </p:nvSpPr>
        <p:spPr bwMode="auto">
          <a:xfrm>
            <a:off x="5516116" y="3351671"/>
            <a:ext cx="432048" cy="432048"/>
          </a:xfrm>
          <a:prstGeom prst="ellipse">
            <a:avLst/>
          </a:prstGeom>
          <a:solidFill>
            <a:srgbClr val="92D050"/>
          </a:solidFill>
          <a:ln w="1778" cap="flat" cmpd="sng" algn="ctr">
            <a:solidFill>
              <a:srgbClr val="92D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125" name="Oval 124">
            <a:extLst>
              <a:ext uri="{FF2B5EF4-FFF2-40B4-BE49-F238E27FC236}">
                <a16:creationId xmlns:a16="http://schemas.microsoft.com/office/drawing/2014/main" id="{12594020-4D3E-3CDA-7694-E899A21EAF66}"/>
              </a:ext>
            </a:extLst>
          </p:cNvPr>
          <p:cNvSpPr/>
          <p:nvPr/>
        </p:nvSpPr>
        <p:spPr bwMode="auto">
          <a:xfrm>
            <a:off x="5514102" y="5333673"/>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cxnSp>
        <p:nvCxnSpPr>
          <p:cNvPr id="126" name="Straight Arrow Connector 125">
            <a:extLst>
              <a:ext uri="{FF2B5EF4-FFF2-40B4-BE49-F238E27FC236}">
                <a16:creationId xmlns:a16="http://schemas.microsoft.com/office/drawing/2014/main" id="{A655D853-BED7-594D-B288-2A6DFEE0949F}"/>
              </a:ext>
            </a:extLst>
          </p:cNvPr>
          <p:cNvCxnSpPr>
            <a:cxnSpLocks/>
            <a:stCxn id="112" idx="6"/>
            <a:endCxn id="121" idx="2"/>
          </p:cNvCxnSpPr>
          <p:nvPr/>
        </p:nvCxnSpPr>
        <p:spPr bwMode="auto">
          <a:xfrm flipV="1">
            <a:off x="4865521" y="2878419"/>
            <a:ext cx="648581" cy="689276"/>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cxnSp>
        <p:nvCxnSpPr>
          <p:cNvPr id="127" name="Straight Arrow Connector 126">
            <a:extLst>
              <a:ext uri="{FF2B5EF4-FFF2-40B4-BE49-F238E27FC236}">
                <a16:creationId xmlns:a16="http://schemas.microsoft.com/office/drawing/2014/main" id="{14CAFC70-B49B-D3C4-917A-0AFFCDF8048A}"/>
              </a:ext>
            </a:extLst>
          </p:cNvPr>
          <p:cNvCxnSpPr>
            <a:stCxn id="108" idx="6"/>
            <a:endCxn id="120" idx="2"/>
          </p:cNvCxnSpPr>
          <p:nvPr/>
        </p:nvCxnSpPr>
        <p:spPr bwMode="auto">
          <a:xfrm>
            <a:off x="4863507" y="2228473"/>
            <a:ext cx="650595" cy="0"/>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cxnSp>
        <p:nvCxnSpPr>
          <p:cNvPr id="128" name="Straight Arrow Connector 127">
            <a:extLst>
              <a:ext uri="{FF2B5EF4-FFF2-40B4-BE49-F238E27FC236}">
                <a16:creationId xmlns:a16="http://schemas.microsoft.com/office/drawing/2014/main" id="{9EA0FC0A-7514-64E4-145E-46ABB6279BE7}"/>
              </a:ext>
            </a:extLst>
          </p:cNvPr>
          <p:cNvCxnSpPr>
            <a:cxnSpLocks/>
            <a:stCxn id="108" idx="6"/>
            <a:endCxn id="124" idx="2"/>
          </p:cNvCxnSpPr>
          <p:nvPr/>
        </p:nvCxnSpPr>
        <p:spPr bwMode="auto">
          <a:xfrm>
            <a:off x="4863507" y="2228473"/>
            <a:ext cx="652609" cy="1339222"/>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cxnSp>
        <p:nvCxnSpPr>
          <p:cNvPr id="129" name="Straight Arrow Connector 128">
            <a:extLst>
              <a:ext uri="{FF2B5EF4-FFF2-40B4-BE49-F238E27FC236}">
                <a16:creationId xmlns:a16="http://schemas.microsoft.com/office/drawing/2014/main" id="{19BC7097-57BA-62F5-7A30-F6F162123BE4}"/>
              </a:ext>
            </a:extLst>
          </p:cNvPr>
          <p:cNvCxnSpPr/>
          <p:nvPr/>
        </p:nvCxnSpPr>
        <p:spPr bwMode="auto">
          <a:xfrm>
            <a:off x="4863507" y="4257912"/>
            <a:ext cx="650595" cy="0"/>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cxnSp>
        <p:nvCxnSpPr>
          <p:cNvPr id="130" name="Straight Arrow Connector 129">
            <a:extLst>
              <a:ext uri="{FF2B5EF4-FFF2-40B4-BE49-F238E27FC236}">
                <a16:creationId xmlns:a16="http://schemas.microsoft.com/office/drawing/2014/main" id="{1DC887FE-8370-FC23-4DD6-DD5EAE2A6F87}"/>
              </a:ext>
            </a:extLst>
          </p:cNvPr>
          <p:cNvCxnSpPr/>
          <p:nvPr/>
        </p:nvCxnSpPr>
        <p:spPr bwMode="auto">
          <a:xfrm>
            <a:off x="4863507" y="4906586"/>
            <a:ext cx="650595" cy="0"/>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cxnSp>
        <p:nvCxnSpPr>
          <p:cNvPr id="131" name="Straight Arrow Connector 130">
            <a:extLst>
              <a:ext uri="{FF2B5EF4-FFF2-40B4-BE49-F238E27FC236}">
                <a16:creationId xmlns:a16="http://schemas.microsoft.com/office/drawing/2014/main" id="{1B270892-EDB4-BD86-F35C-17534ABE2657}"/>
              </a:ext>
            </a:extLst>
          </p:cNvPr>
          <p:cNvCxnSpPr/>
          <p:nvPr/>
        </p:nvCxnSpPr>
        <p:spPr bwMode="auto">
          <a:xfrm>
            <a:off x="4863507" y="5565724"/>
            <a:ext cx="650595" cy="0"/>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mc:AlternateContent xmlns:mc="http://schemas.openxmlformats.org/markup-compatibility/2006" xmlns:p14="http://schemas.microsoft.com/office/powerpoint/2010/main">
        <mc:Choice Requires="p14">
          <p:contentPart p14:bwMode="auto" r:id="rId2">
            <p14:nvContentPartPr>
              <p14:cNvPr id="135" name="Ink 134">
                <a:extLst>
                  <a:ext uri="{FF2B5EF4-FFF2-40B4-BE49-F238E27FC236}">
                    <a16:creationId xmlns:a16="http://schemas.microsoft.com/office/drawing/2014/main" id="{33151D03-1336-987E-F9A1-10DB7118F572}"/>
                  </a:ext>
                </a:extLst>
              </p14:cNvPr>
              <p14:cNvContentPartPr/>
              <p14:nvPr/>
            </p14:nvContentPartPr>
            <p14:xfrm>
              <a:off x="2926465" y="1170596"/>
              <a:ext cx="3873240" cy="862200"/>
            </p14:xfrm>
          </p:contentPart>
        </mc:Choice>
        <mc:Fallback xmlns="">
          <p:pic>
            <p:nvPicPr>
              <p:cNvPr id="135" name="Ink 134">
                <a:extLst>
                  <a:ext uri="{FF2B5EF4-FFF2-40B4-BE49-F238E27FC236}">
                    <a16:creationId xmlns:a16="http://schemas.microsoft.com/office/drawing/2014/main" id="{33151D03-1336-987E-F9A1-10DB7118F572}"/>
                  </a:ext>
                </a:extLst>
              </p:cNvPr>
              <p:cNvPicPr/>
              <p:nvPr/>
            </p:nvPicPr>
            <p:blipFill>
              <a:blip r:embed="rId3"/>
              <a:stretch>
                <a:fillRect/>
              </a:stretch>
            </p:blipFill>
            <p:spPr>
              <a:xfrm>
                <a:off x="2922145" y="1166276"/>
                <a:ext cx="3881880" cy="870840"/>
              </a:xfrm>
              <a:prstGeom prst="rect">
                <a:avLst/>
              </a:prstGeom>
            </p:spPr>
          </p:pic>
        </mc:Fallback>
      </mc:AlternateContent>
      <mc:AlternateContent xmlns:mc="http://schemas.openxmlformats.org/markup-compatibility/2006" xmlns:a14="http://schemas.microsoft.com/office/drawing/2010/main">
        <mc:Choice Requires="a14">
          <p:sp>
            <p:nvSpPr>
              <p:cNvPr id="136" name="TextBox 135">
                <a:extLst>
                  <a:ext uri="{FF2B5EF4-FFF2-40B4-BE49-F238E27FC236}">
                    <a16:creationId xmlns:a16="http://schemas.microsoft.com/office/drawing/2014/main" id="{1D016C1F-3B7B-52D6-20DF-ADFC54B57DCE}"/>
                  </a:ext>
                </a:extLst>
              </p:cNvPr>
              <p:cNvSpPr txBox="1"/>
              <p:nvPr/>
            </p:nvSpPr>
            <p:spPr>
              <a:xfrm>
                <a:off x="6886500" y="1394754"/>
                <a:ext cx="2809102" cy="452496"/>
              </a:xfrm>
              <a:prstGeom prst="rect">
                <a:avLst/>
              </a:prstGeom>
              <a:noFill/>
            </p:spPr>
            <p:txBody>
              <a:bodyPr wrap="none" lIns="0" tIns="0" rIns="0" bIns="0" rtlCol="0">
                <a:spAutoFit/>
              </a:bodyPr>
              <a:lstStyle/>
              <a:p>
                <a:pPr>
                  <a:lnSpc>
                    <a:spcPct val="95000"/>
                  </a:lnSpc>
                </a:pPr>
                <a14:m>
                  <m:oMathPara xmlns:m="http://schemas.openxmlformats.org/officeDocument/2006/math">
                    <m:oMathParaPr>
                      <m:jc m:val="centerGroup"/>
                    </m:oMathParaPr>
                    <m:oMath xmlns:m="http://schemas.openxmlformats.org/officeDocument/2006/math">
                      <m:r>
                        <a:rPr lang="da-DK" sz="1600" b="0" i="1" smtClean="0">
                          <a:latin typeface="Cambria Math" panose="02040503050406030204" pitchFamily="18" charset="0"/>
                        </a:rPr>
                        <m:t>𝐸</m:t>
                      </m:r>
                      <m:d>
                        <m:dPr>
                          <m:begChr m:val="["/>
                          <m:endChr m:val="]"/>
                          <m:ctrlPr>
                            <a:rPr lang="da-DK" sz="1600" b="0" i="1" smtClean="0">
                              <a:latin typeface="Cambria Math" panose="02040503050406030204" pitchFamily="18" charset="0"/>
                            </a:rPr>
                          </m:ctrlPr>
                        </m:dPr>
                        <m:e>
                          <m:sSub>
                            <m:sSubPr>
                              <m:ctrlPr>
                                <a:rPr lang="da-DK" sz="1600" b="0" i="1" smtClean="0">
                                  <a:latin typeface="Cambria Math" panose="02040503050406030204" pitchFamily="18" charset="0"/>
                                </a:rPr>
                              </m:ctrlPr>
                            </m:sSubPr>
                            <m:e>
                              <m:r>
                                <a:rPr lang="da-DK" sz="1600" b="0" i="1" smtClean="0">
                                  <a:latin typeface="Cambria Math" panose="02040503050406030204" pitchFamily="18" charset="0"/>
                                </a:rPr>
                                <m:t>𝑓</m:t>
                              </m:r>
                            </m:e>
                            <m:sub>
                              <m:r>
                                <a:rPr lang="da-DK" sz="1600" b="0" i="1" smtClean="0">
                                  <a:latin typeface="Cambria Math" panose="02040503050406030204" pitchFamily="18" charset="0"/>
                                </a:rPr>
                                <m:t>𝐴</m:t>
                              </m:r>
                            </m:sub>
                          </m:sSub>
                          <m:d>
                            <m:dPr>
                              <m:ctrlPr>
                                <a:rPr lang="da-DK" sz="1600" b="0" i="1" smtClean="0">
                                  <a:latin typeface="Cambria Math" panose="02040503050406030204" pitchFamily="18" charset="0"/>
                                </a:rPr>
                              </m:ctrlPr>
                            </m:dPr>
                            <m:e>
                              <m:r>
                                <a:rPr lang="da-DK" sz="1600" b="0" i="1" smtClean="0">
                                  <a:latin typeface="Cambria Math" panose="02040503050406030204" pitchFamily="18" charset="0"/>
                                </a:rPr>
                                <m:t>𝑡</m:t>
                              </m:r>
                              <m:r>
                                <a:rPr lang="da-DK" sz="1600" b="0" i="1" smtClean="0">
                                  <a:latin typeface="Cambria Math" panose="02040503050406030204" pitchFamily="18" charset="0"/>
                                </a:rPr>
                                <m:t>+1</m:t>
                              </m:r>
                            </m:e>
                          </m:d>
                        </m:e>
                      </m:d>
                      <m:r>
                        <a:rPr lang="da-DK" sz="1600" b="0" i="1" smtClean="0">
                          <a:latin typeface="Cambria Math" panose="02040503050406030204" pitchFamily="18" charset="0"/>
                        </a:rPr>
                        <m:t>=</m:t>
                      </m:r>
                      <m:f>
                        <m:fPr>
                          <m:ctrlPr>
                            <a:rPr lang="da-DK" sz="1600" b="0" i="1" smtClean="0">
                              <a:latin typeface="Cambria Math" panose="02040503050406030204" pitchFamily="18" charset="0"/>
                            </a:rPr>
                          </m:ctrlPr>
                        </m:fPr>
                        <m:num>
                          <m:r>
                            <a:rPr lang="da-DK" sz="1600" b="0" i="1" smtClean="0">
                              <a:latin typeface="Cambria Math" panose="02040503050406030204" pitchFamily="18" charset="0"/>
                            </a:rPr>
                            <m:t>2</m:t>
                          </m:r>
                          <m:r>
                            <a:rPr lang="da-DK" sz="1600" b="0" i="1" smtClean="0">
                              <a:latin typeface="Cambria Math" panose="02040503050406030204" pitchFamily="18" charset="0"/>
                            </a:rPr>
                            <m:t>𝑁</m:t>
                          </m:r>
                          <m:sSub>
                            <m:sSubPr>
                              <m:ctrlPr>
                                <a:rPr lang="da-DK" sz="1600" b="0" i="1" smtClean="0">
                                  <a:latin typeface="Cambria Math" panose="02040503050406030204" pitchFamily="18" charset="0"/>
                                </a:rPr>
                              </m:ctrlPr>
                            </m:sSubPr>
                            <m:e>
                              <m:r>
                                <a:rPr lang="da-DK" sz="1600" b="0" i="1" smtClean="0">
                                  <a:latin typeface="Cambria Math" panose="02040503050406030204" pitchFamily="18" charset="0"/>
                                </a:rPr>
                                <m:t>𝑓</m:t>
                              </m:r>
                            </m:e>
                            <m:sub>
                              <m:r>
                                <a:rPr lang="da-DK" sz="1600" b="0" i="1" smtClean="0">
                                  <a:latin typeface="Cambria Math" panose="02040503050406030204" pitchFamily="18" charset="0"/>
                                </a:rPr>
                                <m:t>𝐴</m:t>
                              </m:r>
                            </m:sub>
                          </m:sSub>
                          <m:d>
                            <m:dPr>
                              <m:ctrlPr>
                                <a:rPr lang="da-DK" sz="1600" b="0" i="1" smtClean="0">
                                  <a:latin typeface="Cambria Math" panose="02040503050406030204" pitchFamily="18" charset="0"/>
                                </a:rPr>
                              </m:ctrlPr>
                            </m:dPr>
                            <m:e>
                              <m:r>
                                <a:rPr lang="da-DK" sz="1600" b="0" i="1" smtClean="0">
                                  <a:latin typeface="Cambria Math" panose="02040503050406030204" pitchFamily="18" charset="0"/>
                                </a:rPr>
                                <m:t>𝑡</m:t>
                              </m:r>
                            </m:e>
                          </m:d>
                        </m:num>
                        <m:den>
                          <m:r>
                            <a:rPr lang="da-DK" sz="1600" b="0" i="1" smtClean="0">
                              <a:latin typeface="Cambria Math" panose="02040503050406030204" pitchFamily="18" charset="0"/>
                            </a:rPr>
                            <m:t>2</m:t>
                          </m:r>
                          <m:r>
                            <a:rPr lang="da-DK" sz="1600" b="0" i="1" smtClean="0">
                              <a:latin typeface="Cambria Math" panose="02040503050406030204" pitchFamily="18" charset="0"/>
                            </a:rPr>
                            <m:t>𝑁</m:t>
                          </m:r>
                        </m:den>
                      </m:f>
                      <m:r>
                        <a:rPr lang="da-DK" sz="1600" b="0" i="1" smtClean="0">
                          <a:latin typeface="Cambria Math" panose="02040503050406030204" pitchFamily="18" charset="0"/>
                        </a:rPr>
                        <m:t>=</m:t>
                      </m:r>
                      <m:sSub>
                        <m:sSubPr>
                          <m:ctrlPr>
                            <a:rPr lang="da-DK" sz="1600" b="0" i="1" smtClean="0">
                              <a:latin typeface="Cambria Math" panose="02040503050406030204" pitchFamily="18" charset="0"/>
                            </a:rPr>
                          </m:ctrlPr>
                        </m:sSubPr>
                        <m:e>
                          <m:r>
                            <a:rPr lang="da-DK" sz="1600" b="0" i="1" smtClean="0">
                              <a:latin typeface="Cambria Math" panose="02040503050406030204" pitchFamily="18" charset="0"/>
                            </a:rPr>
                            <m:t>𝑓</m:t>
                          </m:r>
                        </m:e>
                        <m:sub>
                          <m:r>
                            <a:rPr lang="da-DK" sz="1600" b="0" i="1" smtClean="0">
                              <a:latin typeface="Cambria Math" panose="02040503050406030204" pitchFamily="18" charset="0"/>
                            </a:rPr>
                            <m:t>𝐴</m:t>
                          </m:r>
                        </m:sub>
                      </m:sSub>
                      <m:r>
                        <a:rPr lang="da-DK" sz="1600" b="0" i="1" smtClean="0">
                          <a:latin typeface="Cambria Math" panose="02040503050406030204" pitchFamily="18" charset="0"/>
                        </a:rPr>
                        <m:t>(</m:t>
                      </m:r>
                      <m:r>
                        <a:rPr lang="da-DK" sz="1600" b="0" i="1" smtClean="0">
                          <a:latin typeface="Cambria Math" panose="02040503050406030204" pitchFamily="18" charset="0"/>
                        </a:rPr>
                        <m:t>𝑡</m:t>
                      </m:r>
                      <m:r>
                        <a:rPr lang="da-DK" sz="1600" b="0" i="1" smtClean="0">
                          <a:latin typeface="Cambria Math" panose="02040503050406030204" pitchFamily="18" charset="0"/>
                        </a:rPr>
                        <m:t>)</m:t>
                      </m:r>
                    </m:oMath>
                  </m:oMathPara>
                </a14:m>
                <a:endParaRPr lang="en-DK" sz="1600" dirty="0">
                  <a:latin typeface="+mn-lt"/>
                </a:endParaRPr>
              </a:p>
            </p:txBody>
          </p:sp>
        </mc:Choice>
        <mc:Fallback xmlns="">
          <p:sp>
            <p:nvSpPr>
              <p:cNvPr id="136" name="TextBox 135">
                <a:extLst>
                  <a:ext uri="{FF2B5EF4-FFF2-40B4-BE49-F238E27FC236}">
                    <a16:creationId xmlns:a16="http://schemas.microsoft.com/office/drawing/2014/main" id="{1D016C1F-3B7B-52D6-20DF-ADFC54B57DCE}"/>
                  </a:ext>
                </a:extLst>
              </p:cNvPr>
              <p:cNvSpPr txBox="1">
                <a:spLocks noRot="1" noChangeAspect="1" noMove="1" noResize="1" noEditPoints="1" noAdjustHandles="1" noChangeArrowheads="1" noChangeShapeType="1" noTextEdit="1"/>
              </p:cNvSpPr>
              <p:nvPr/>
            </p:nvSpPr>
            <p:spPr>
              <a:xfrm>
                <a:off x="6886500" y="1394754"/>
                <a:ext cx="2809102" cy="452496"/>
              </a:xfrm>
              <a:prstGeom prst="rect">
                <a:avLst/>
              </a:prstGeom>
              <a:blipFill>
                <a:blip r:embed="rId4"/>
                <a:stretch>
                  <a:fillRect l="-1351" t="-5405" r="-1802" b="-13514"/>
                </a:stretch>
              </a:blipFill>
            </p:spPr>
            <p:txBody>
              <a:bodyPr/>
              <a:lstStyle/>
              <a:p>
                <a:r>
                  <a:rPr lang="en-DK">
                    <a:noFill/>
                  </a:rPr>
                  <a:t> </a:t>
                </a:r>
              </a:p>
            </p:txBody>
          </p:sp>
        </mc:Fallback>
      </mc:AlternateContent>
      <p:sp>
        <p:nvSpPr>
          <p:cNvPr id="137" name="TextBox 136">
            <a:extLst>
              <a:ext uri="{FF2B5EF4-FFF2-40B4-BE49-F238E27FC236}">
                <a16:creationId xmlns:a16="http://schemas.microsoft.com/office/drawing/2014/main" id="{13F86781-93B3-85C2-3C8D-1D93D8AE0863}"/>
              </a:ext>
            </a:extLst>
          </p:cNvPr>
          <p:cNvSpPr txBox="1"/>
          <p:nvPr/>
        </p:nvSpPr>
        <p:spPr>
          <a:xfrm>
            <a:off x="6872247" y="2170981"/>
            <a:ext cx="2426755" cy="233910"/>
          </a:xfrm>
          <a:prstGeom prst="rect">
            <a:avLst/>
          </a:prstGeom>
          <a:noFill/>
        </p:spPr>
        <p:txBody>
          <a:bodyPr wrap="none" lIns="0" tIns="0" rIns="0" bIns="0" rtlCol="0">
            <a:spAutoFit/>
          </a:bodyPr>
          <a:lstStyle/>
          <a:p>
            <a:pPr>
              <a:lnSpc>
                <a:spcPct val="95000"/>
              </a:lnSpc>
            </a:pPr>
            <a:r>
              <a:rPr lang="en-DK" sz="1600">
                <a:latin typeface="+mn-lt"/>
              </a:rPr>
              <a:t>How likely </a:t>
            </a:r>
            <a:r>
              <a:rPr lang="en-DK" sz="1600" dirty="0">
                <a:latin typeface="+mn-lt"/>
              </a:rPr>
              <a:t>is this outcome?</a:t>
            </a:r>
          </a:p>
        </p:txBody>
      </p:sp>
      <p:sp>
        <p:nvSpPr>
          <p:cNvPr id="138" name="TextBox 137">
            <a:extLst>
              <a:ext uri="{FF2B5EF4-FFF2-40B4-BE49-F238E27FC236}">
                <a16:creationId xmlns:a16="http://schemas.microsoft.com/office/drawing/2014/main" id="{5400FE62-F726-FC59-5F00-F803A537A303}"/>
              </a:ext>
            </a:extLst>
          </p:cNvPr>
          <p:cNvSpPr txBox="1"/>
          <p:nvPr/>
        </p:nvSpPr>
        <p:spPr>
          <a:xfrm>
            <a:off x="6598468" y="1089468"/>
            <a:ext cx="5051447" cy="233910"/>
          </a:xfrm>
          <a:prstGeom prst="rect">
            <a:avLst/>
          </a:prstGeom>
          <a:noFill/>
        </p:spPr>
        <p:txBody>
          <a:bodyPr wrap="none" lIns="0" tIns="0" rIns="0" bIns="0" rtlCol="0">
            <a:spAutoFit/>
          </a:bodyPr>
          <a:lstStyle/>
          <a:p>
            <a:pPr>
              <a:lnSpc>
                <a:spcPct val="95000"/>
              </a:lnSpc>
            </a:pPr>
            <a:r>
              <a:rPr lang="en-DK" sz="1600" dirty="0">
                <a:latin typeface="+mn-lt"/>
              </a:rPr>
              <a:t>What do we expect the allele freq. to be in the next gen</a:t>
            </a:r>
          </a:p>
        </p:txBody>
      </p:sp>
      <mc:AlternateContent xmlns:mc="http://schemas.openxmlformats.org/markup-compatibility/2006" xmlns:a14="http://schemas.microsoft.com/office/drawing/2010/main">
        <mc:Choice Requires="a14">
          <p:sp>
            <p:nvSpPr>
              <p:cNvPr id="139" name="TextBox 138">
                <a:extLst>
                  <a:ext uri="{FF2B5EF4-FFF2-40B4-BE49-F238E27FC236}">
                    <a16:creationId xmlns:a16="http://schemas.microsoft.com/office/drawing/2014/main" id="{3E60F69F-5300-8A33-B9CB-2EF3B7E8602C}"/>
                  </a:ext>
                </a:extLst>
              </p:cNvPr>
              <p:cNvSpPr txBox="1"/>
              <p:nvPr/>
            </p:nvSpPr>
            <p:spPr>
              <a:xfrm>
                <a:off x="7636817" y="2894549"/>
                <a:ext cx="4488601" cy="444417"/>
              </a:xfrm>
              <a:prstGeom prst="rect">
                <a:avLst/>
              </a:prstGeom>
              <a:noFill/>
            </p:spPr>
            <p:txBody>
              <a:bodyPr wrap="none" lIns="0" tIns="0" rIns="0" bIns="0" rtlCol="0">
                <a:spAutoFit/>
              </a:bodyPr>
              <a:lstStyle/>
              <a:p>
                <a:pPr>
                  <a:lnSpc>
                    <a:spcPct val="95000"/>
                  </a:lnSpc>
                </a:pPr>
                <a14:m>
                  <m:oMathPara xmlns:m="http://schemas.openxmlformats.org/officeDocument/2006/math">
                    <m:oMathParaPr>
                      <m:jc m:val="centerGroup"/>
                    </m:oMathParaPr>
                    <m:oMath xmlns:m="http://schemas.openxmlformats.org/officeDocument/2006/math">
                      <m:r>
                        <a:rPr lang="da-DK" sz="1600" b="0" i="1" smtClean="0">
                          <a:latin typeface="Cambria Math" panose="02040503050406030204" pitchFamily="18" charset="0"/>
                        </a:rPr>
                        <m:t>𝑃</m:t>
                      </m:r>
                      <m:d>
                        <m:dPr>
                          <m:ctrlPr>
                            <a:rPr lang="da-DK" sz="1600" b="0" i="1" smtClean="0">
                              <a:latin typeface="Cambria Math" panose="02040503050406030204" pitchFamily="18" charset="0"/>
                            </a:rPr>
                          </m:ctrlPr>
                        </m:dPr>
                        <m:e>
                          <m:sSub>
                            <m:sSubPr>
                              <m:ctrlPr>
                                <a:rPr lang="da-DK" sz="1600" b="0" i="1" smtClean="0">
                                  <a:latin typeface="Cambria Math" panose="02040503050406030204" pitchFamily="18" charset="0"/>
                                </a:rPr>
                              </m:ctrlPr>
                            </m:sSubPr>
                            <m:e>
                              <m:r>
                                <a:rPr lang="da-DK" sz="1600" b="0" i="1" smtClean="0">
                                  <a:latin typeface="Cambria Math" panose="02040503050406030204" pitchFamily="18" charset="0"/>
                                </a:rPr>
                                <m:t>𝑓</m:t>
                              </m:r>
                            </m:e>
                            <m:sub>
                              <m:r>
                                <a:rPr lang="da-DK" sz="1600" b="0" i="1" smtClean="0">
                                  <a:latin typeface="Cambria Math" panose="02040503050406030204" pitchFamily="18" charset="0"/>
                                </a:rPr>
                                <m:t>𝐴</m:t>
                              </m:r>
                            </m:sub>
                          </m:sSub>
                          <m:d>
                            <m:dPr>
                              <m:ctrlPr>
                                <a:rPr lang="da-DK" sz="1600" b="0" i="1" smtClean="0">
                                  <a:latin typeface="Cambria Math" panose="02040503050406030204" pitchFamily="18" charset="0"/>
                                </a:rPr>
                              </m:ctrlPr>
                            </m:dPr>
                            <m:e>
                              <m:r>
                                <a:rPr lang="da-DK" sz="1600" b="0" i="1" smtClean="0">
                                  <a:latin typeface="Cambria Math" panose="02040503050406030204" pitchFamily="18" charset="0"/>
                                </a:rPr>
                                <m:t>𝑡</m:t>
                              </m:r>
                              <m:r>
                                <a:rPr lang="da-DK" sz="1600" b="0" i="1" smtClean="0">
                                  <a:latin typeface="Cambria Math" panose="02040503050406030204" pitchFamily="18" charset="0"/>
                                </a:rPr>
                                <m:t>+1</m:t>
                              </m:r>
                            </m:e>
                          </m:d>
                          <m:r>
                            <a:rPr lang="da-DK" sz="1600" b="0" i="1" smtClean="0">
                              <a:latin typeface="Cambria Math" panose="02040503050406030204" pitchFamily="18" charset="0"/>
                            </a:rPr>
                            <m:t>=</m:t>
                          </m:r>
                          <m:f>
                            <m:fPr>
                              <m:ctrlPr>
                                <a:rPr lang="da-DK" sz="1600" b="0" i="1" smtClean="0">
                                  <a:latin typeface="Cambria Math" panose="02040503050406030204" pitchFamily="18" charset="0"/>
                                </a:rPr>
                              </m:ctrlPr>
                            </m:fPr>
                            <m:num>
                              <m:r>
                                <a:rPr lang="da-DK" sz="1600" b="0" i="1" smtClean="0">
                                  <a:latin typeface="Cambria Math" panose="02040503050406030204" pitchFamily="18" charset="0"/>
                                </a:rPr>
                                <m:t>2</m:t>
                              </m:r>
                            </m:num>
                            <m:den>
                              <m:r>
                                <a:rPr lang="da-DK" sz="1600" b="0" i="1" smtClean="0">
                                  <a:latin typeface="Cambria Math" panose="02040503050406030204" pitchFamily="18" charset="0"/>
                                </a:rPr>
                                <m:t>6</m:t>
                              </m:r>
                            </m:den>
                          </m:f>
                        </m:e>
                      </m:d>
                      <m:r>
                        <a:rPr lang="da-DK" sz="1600" b="0" i="1" smtClean="0">
                          <a:latin typeface="Cambria Math" panose="02040503050406030204" pitchFamily="18" charset="0"/>
                        </a:rPr>
                        <m:t>=</m:t>
                      </m:r>
                      <m:d>
                        <m:dPr>
                          <m:ctrlPr>
                            <a:rPr lang="da-DK" sz="1600" i="1">
                              <a:latin typeface="Cambria Math" panose="02040503050406030204" pitchFamily="18" charset="0"/>
                            </a:rPr>
                          </m:ctrlPr>
                        </m:dPr>
                        <m:e>
                          <m:f>
                            <m:fPr>
                              <m:type m:val="noBar"/>
                              <m:ctrlPr>
                                <a:rPr lang="da-DK" sz="1600" i="1">
                                  <a:latin typeface="Cambria Math" panose="02040503050406030204" pitchFamily="18" charset="0"/>
                                </a:rPr>
                              </m:ctrlPr>
                            </m:fPr>
                            <m:num>
                              <m:r>
                                <a:rPr lang="da-DK" sz="1600" b="0" i="1" smtClean="0">
                                  <a:latin typeface="Cambria Math" panose="02040503050406030204" pitchFamily="18" charset="0"/>
                                </a:rPr>
                                <m:t>𝑛</m:t>
                              </m:r>
                            </m:num>
                            <m:den>
                              <m:r>
                                <a:rPr lang="da-DK" sz="1600" b="0" i="1" smtClean="0">
                                  <a:latin typeface="Cambria Math" panose="02040503050406030204" pitchFamily="18" charset="0"/>
                                </a:rPr>
                                <m:t>𝑥</m:t>
                              </m:r>
                            </m:den>
                          </m:f>
                        </m:e>
                      </m:d>
                      <m:sSub>
                        <m:sSubPr>
                          <m:ctrlPr>
                            <a:rPr lang="da-DK" sz="1600" b="0" i="1" smtClean="0">
                              <a:latin typeface="Cambria Math" panose="02040503050406030204" pitchFamily="18" charset="0"/>
                            </a:rPr>
                          </m:ctrlPr>
                        </m:sSubPr>
                        <m:e>
                          <m:r>
                            <a:rPr lang="da-DK" sz="1600" b="0" i="1" smtClean="0">
                              <a:latin typeface="Cambria Math" panose="02040503050406030204" pitchFamily="18" charset="0"/>
                            </a:rPr>
                            <m:t>∗</m:t>
                          </m:r>
                          <m:r>
                            <a:rPr lang="da-DK" sz="1600" b="0" i="1" smtClean="0">
                              <a:latin typeface="Cambria Math" panose="02040503050406030204" pitchFamily="18" charset="0"/>
                            </a:rPr>
                            <m:t>𝑓</m:t>
                          </m:r>
                        </m:e>
                        <m:sub>
                          <m:r>
                            <a:rPr lang="da-DK" sz="1600" b="0" i="1" smtClean="0">
                              <a:latin typeface="Cambria Math" panose="02040503050406030204" pitchFamily="18" charset="0"/>
                            </a:rPr>
                            <m:t>𝐴</m:t>
                          </m:r>
                        </m:sub>
                      </m:sSub>
                      <m:sSup>
                        <m:sSupPr>
                          <m:ctrlPr>
                            <a:rPr lang="da-DK" sz="1600" b="0" i="1" smtClean="0">
                              <a:latin typeface="Cambria Math" panose="02040503050406030204" pitchFamily="18" charset="0"/>
                            </a:rPr>
                          </m:ctrlPr>
                        </m:sSupPr>
                        <m:e>
                          <m:d>
                            <m:dPr>
                              <m:ctrlPr>
                                <a:rPr lang="da-DK" sz="1600" b="0" i="1" smtClean="0">
                                  <a:latin typeface="Cambria Math" panose="02040503050406030204" pitchFamily="18" charset="0"/>
                                </a:rPr>
                              </m:ctrlPr>
                            </m:dPr>
                            <m:e>
                              <m:r>
                                <a:rPr lang="da-DK" sz="1600" b="0" i="1" smtClean="0">
                                  <a:latin typeface="Cambria Math" panose="02040503050406030204" pitchFamily="18" charset="0"/>
                                </a:rPr>
                                <m:t>𝑡</m:t>
                              </m:r>
                            </m:e>
                          </m:d>
                        </m:e>
                        <m:sup>
                          <m:r>
                            <a:rPr lang="da-DK" sz="1600" b="0" i="1" smtClean="0">
                              <a:latin typeface="Cambria Math" panose="02040503050406030204" pitchFamily="18" charset="0"/>
                            </a:rPr>
                            <m:t>𝑥</m:t>
                          </m:r>
                        </m:sup>
                      </m:sSup>
                      <m:r>
                        <a:rPr lang="da-DK" sz="1600" b="0" i="1" smtClean="0">
                          <a:latin typeface="Cambria Math" panose="02040503050406030204" pitchFamily="18" charset="0"/>
                        </a:rPr>
                        <m:t>∗</m:t>
                      </m:r>
                      <m:sSup>
                        <m:sSupPr>
                          <m:ctrlPr>
                            <a:rPr lang="da-DK" sz="1600" b="0" i="1" smtClean="0">
                              <a:latin typeface="Cambria Math" panose="02040503050406030204" pitchFamily="18" charset="0"/>
                            </a:rPr>
                          </m:ctrlPr>
                        </m:sSupPr>
                        <m:e>
                          <m:d>
                            <m:dPr>
                              <m:ctrlPr>
                                <a:rPr lang="da-DK" sz="1600" b="0" i="1" smtClean="0">
                                  <a:latin typeface="Cambria Math" panose="02040503050406030204" pitchFamily="18" charset="0"/>
                                </a:rPr>
                              </m:ctrlPr>
                            </m:dPr>
                            <m:e>
                              <m:r>
                                <a:rPr lang="da-DK" sz="1600" b="0" i="1" smtClean="0">
                                  <a:latin typeface="Cambria Math" panose="02040503050406030204" pitchFamily="18" charset="0"/>
                                </a:rPr>
                                <m:t>1−</m:t>
                              </m:r>
                              <m:sSub>
                                <m:sSubPr>
                                  <m:ctrlPr>
                                    <a:rPr lang="da-DK" sz="1600" b="0" i="1" smtClean="0">
                                      <a:latin typeface="Cambria Math" panose="02040503050406030204" pitchFamily="18" charset="0"/>
                                    </a:rPr>
                                  </m:ctrlPr>
                                </m:sSubPr>
                                <m:e>
                                  <m:r>
                                    <a:rPr lang="da-DK" sz="1600" b="0" i="1" smtClean="0">
                                      <a:latin typeface="Cambria Math" panose="02040503050406030204" pitchFamily="18" charset="0"/>
                                    </a:rPr>
                                    <m:t>𝑓</m:t>
                                  </m:r>
                                </m:e>
                                <m:sub>
                                  <m:r>
                                    <a:rPr lang="da-DK" sz="1600" b="0" i="1" smtClean="0">
                                      <a:latin typeface="Cambria Math" panose="02040503050406030204" pitchFamily="18" charset="0"/>
                                    </a:rPr>
                                    <m:t>𝐴</m:t>
                                  </m:r>
                                </m:sub>
                              </m:sSub>
                              <m:d>
                                <m:dPr>
                                  <m:ctrlPr>
                                    <a:rPr lang="da-DK" sz="1600" b="0" i="1" smtClean="0">
                                      <a:latin typeface="Cambria Math" panose="02040503050406030204" pitchFamily="18" charset="0"/>
                                    </a:rPr>
                                  </m:ctrlPr>
                                </m:dPr>
                                <m:e>
                                  <m:r>
                                    <a:rPr lang="da-DK" sz="1600" b="0" i="1" smtClean="0">
                                      <a:latin typeface="Cambria Math" panose="02040503050406030204" pitchFamily="18" charset="0"/>
                                    </a:rPr>
                                    <m:t>𝑡</m:t>
                                  </m:r>
                                </m:e>
                              </m:d>
                            </m:e>
                          </m:d>
                        </m:e>
                        <m:sup>
                          <m:r>
                            <a:rPr lang="da-DK" sz="1600" b="0" i="1" smtClean="0">
                              <a:latin typeface="Cambria Math" panose="02040503050406030204" pitchFamily="18" charset="0"/>
                            </a:rPr>
                            <m:t>𝑛</m:t>
                          </m:r>
                          <m:r>
                            <a:rPr lang="da-DK" sz="1600" b="0" i="1" smtClean="0">
                              <a:latin typeface="Cambria Math" panose="02040503050406030204" pitchFamily="18" charset="0"/>
                            </a:rPr>
                            <m:t>−</m:t>
                          </m:r>
                          <m:r>
                            <a:rPr lang="da-DK" sz="1600" b="0" i="1" smtClean="0">
                              <a:latin typeface="Cambria Math" panose="02040503050406030204" pitchFamily="18" charset="0"/>
                            </a:rPr>
                            <m:t>𝑥</m:t>
                          </m:r>
                        </m:sup>
                      </m:sSup>
                    </m:oMath>
                  </m:oMathPara>
                </a14:m>
                <a:endParaRPr lang="en-DK" sz="1600" dirty="0">
                  <a:latin typeface="+mn-lt"/>
                </a:endParaRPr>
              </a:p>
            </p:txBody>
          </p:sp>
        </mc:Choice>
        <mc:Fallback xmlns="">
          <p:sp>
            <p:nvSpPr>
              <p:cNvPr id="139" name="TextBox 138">
                <a:extLst>
                  <a:ext uri="{FF2B5EF4-FFF2-40B4-BE49-F238E27FC236}">
                    <a16:creationId xmlns:a16="http://schemas.microsoft.com/office/drawing/2014/main" id="{3E60F69F-5300-8A33-B9CB-2EF3B7E8602C}"/>
                  </a:ext>
                </a:extLst>
              </p:cNvPr>
              <p:cNvSpPr txBox="1">
                <a:spLocks noRot="1" noChangeAspect="1" noMove="1" noResize="1" noEditPoints="1" noAdjustHandles="1" noChangeArrowheads="1" noChangeShapeType="1" noTextEdit="1"/>
              </p:cNvSpPr>
              <p:nvPr/>
            </p:nvSpPr>
            <p:spPr>
              <a:xfrm>
                <a:off x="7636817" y="2894549"/>
                <a:ext cx="4488601" cy="444417"/>
              </a:xfrm>
              <a:prstGeom prst="rect">
                <a:avLst/>
              </a:prstGeom>
              <a:blipFill>
                <a:blip r:embed="rId5"/>
                <a:stretch>
                  <a:fillRect l="-282" t="-8333" b="-11111"/>
                </a:stretch>
              </a:blipFill>
            </p:spPr>
            <p:txBody>
              <a:bodyPr/>
              <a:lstStyle/>
              <a:p>
                <a:r>
                  <a:rPr lang="en-DK">
                    <a:noFill/>
                  </a:rPr>
                  <a:t> </a:t>
                </a:r>
              </a:p>
            </p:txBody>
          </p:sp>
        </mc:Fallback>
      </mc:AlternateContent>
      <mc:AlternateContent xmlns:mc="http://schemas.openxmlformats.org/markup-compatibility/2006" xmlns:a14="http://schemas.microsoft.com/office/drawing/2010/main">
        <mc:Choice Requires="a14">
          <p:sp>
            <p:nvSpPr>
              <p:cNvPr id="140" name="TextBox 139">
                <a:extLst>
                  <a:ext uri="{FF2B5EF4-FFF2-40B4-BE49-F238E27FC236}">
                    <a16:creationId xmlns:a16="http://schemas.microsoft.com/office/drawing/2014/main" id="{A5C63172-A0F3-4BB6-1EF5-FE66AB8AB244}"/>
                  </a:ext>
                </a:extLst>
              </p:cNvPr>
              <p:cNvSpPr txBox="1"/>
              <p:nvPr/>
            </p:nvSpPr>
            <p:spPr>
              <a:xfrm>
                <a:off x="9276430" y="3607150"/>
                <a:ext cx="2140458" cy="490584"/>
              </a:xfrm>
              <a:prstGeom prst="rect">
                <a:avLst/>
              </a:prstGeom>
              <a:noFill/>
            </p:spPr>
            <p:txBody>
              <a:bodyPr wrap="none" lIns="0" tIns="0" rIns="0" bIns="0" rtlCol="0">
                <a:spAutoFit/>
              </a:bodyPr>
              <a:lstStyle/>
              <a:p>
                <a:pPr>
                  <a:lnSpc>
                    <a:spcPct val="95000"/>
                  </a:lnSpc>
                </a:pPr>
                <a14:m>
                  <m:oMathPara xmlns:m="http://schemas.openxmlformats.org/officeDocument/2006/math">
                    <m:oMathParaPr>
                      <m:jc m:val="centerGroup"/>
                    </m:oMathParaPr>
                    <m:oMath xmlns:m="http://schemas.openxmlformats.org/officeDocument/2006/math">
                      <m:r>
                        <a:rPr lang="da-DK" sz="1600" b="0" i="1" smtClean="0">
                          <a:latin typeface="Cambria Math" panose="02040503050406030204" pitchFamily="18" charset="0"/>
                        </a:rPr>
                        <m:t>=</m:t>
                      </m:r>
                      <m:d>
                        <m:dPr>
                          <m:ctrlPr>
                            <a:rPr lang="da-DK" sz="1600" i="1">
                              <a:latin typeface="Cambria Math" panose="02040503050406030204" pitchFamily="18" charset="0"/>
                            </a:rPr>
                          </m:ctrlPr>
                        </m:dPr>
                        <m:e>
                          <m:f>
                            <m:fPr>
                              <m:type m:val="noBar"/>
                              <m:ctrlPr>
                                <a:rPr lang="da-DK" sz="1600" i="1">
                                  <a:latin typeface="Cambria Math" panose="02040503050406030204" pitchFamily="18" charset="0"/>
                                </a:rPr>
                              </m:ctrlPr>
                            </m:fPr>
                            <m:num>
                              <m:r>
                                <a:rPr lang="da-DK" sz="1600" b="0" i="1" smtClean="0">
                                  <a:latin typeface="Cambria Math" panose="02040503050406030204" pitchFamily="18" charset="0"/>
                                </a:rPr>
                                <m:t>6</m:t>
                              </m:r>
                            </m:num>
                            <m:den>
                              <m:r>
                                <a:rPr lang="da-DK" sz="1600" b="0" i="1" smtClean="0">
                                  <a:latin typeface="Cambria Math" panose="02040503050406030204" pitchFamily="18" charset="0"/>
                                </a:rPr>
                                <m:t>2</m:t>
                              </m:r>
                            </m:den>
                          </m:f>
                        </m:e>
                      </m:d>
                      <m:r>
                        <a:rPr lang="da-DK" sz="1600" b="0" i="1" smtClean="0">
                          <a:latin typeface="Cambria Math" panose="02040503050406030204" pitchFamily="18" charset="0"/>
                        </a:rPr>
                        <m:t>∗</m:t>
                      </m:r>
                      <m:sSup>
                        <m:sSupPr>
                          <m:ctrlPr>
                            <a:rPr lang="da-DK" sz="1600" b="0" i="1" smtClean="0">
                              <a:latin typeface="Cambria Math" panose="02040503050406030204" pitchFamily="18" charset="0"/>
                            </a:rPr>
                          </m:ctrlPr>
                        </m:sSupPr>
                        <m:e>
                          <m:d>
                            <m:dPr>
                              <m:ctrlPr>
                                <a:rPr lang="da-DK" sz="1600" b="0" i="1" smtClean="0">
                                  <a:latin typeface="Cambria Math" panose="02040503050406030204" pitchFamily="18" charset="0"/>
                                </a:rPr>
                              </m:ctrlPr>
                            </m:dPr>
                            <m:e>
                              <m:f>
                                <m:fPr>
                                  <m:ctrlPr>
                                    <a:rPr lang="da-DK" sz="1600" b="0" i="1" smtClean="0">
                                      <a:latin typeface="Cambria Math" panose="02040503050406030204" pitchFamily="18" charset="0"/>
                                    </a:rPr>
                                  </m:ctrlPr>
                                </m:fPr>
                                <m:num>
                                  <m:r>
                                    <a:rPr lang="da-DK" sz="1600" b="0" i="1" smtClean="0">
                                      <a:latin typeface="Cambria Math" panose="02040503050406030204" pitchFamily="18" charset="0"/>
                                    </a:rPr>
                                    <m:t>1</m:t>
                                  </m:r>
                                </m:num>
                                <m:den>
                                  <m:r>
                                    <a:rPr lang="da-DK" sz="1600" b="0" i="1" smtClean="0">
                                      <a:latin typeface="Cambria Math" panose="02040503050406030204" pitchFamily="18" charset="0"/>
                                    </a:rPr>
                                    <m:t>2</m:t>
                                  </m:r>
                                </m:den>
                              </m:f>
                            </m:e>
                          </m:d>
                        </m:e>
                        <m:sup>
                          <m:r>
                            <a:rPr lang="da-DK" sz="1600" b="0" i="1" smtClean="0">
                              <a:latin typeface="Cambria Math" panose="02040503050406030204" pitchFamily="18" charset="0"/>
                            </a:rPr>
                            <m:t>2</m:t>
                          </m:r>
                        </m:sup>
                      </m:sSup>
                      <m:r>
                        <a:rPr lang="da-DK" sz="1600" b="0" i="1" smtClean="0">
                          <a:latin typeface="Cambria Math" panose="02040503050406030204" pitchFamily="18" charset="0"/>
                        </a:rPr>
                        <m:t>∗</m:t>
                      </m:r>
                      <m:sSup>
                        <m:sSupPr>
                          <m:ctrlPr>
                            <a:rPr lang="da-DK" sz="1600" b="0" i="1" smtClean="0">
                              <a:latin typeface="Cambria Math" panose="02040503050406030204" pitchFamily="18" charset="0"/>
                            </a:rPr>
                          </m:ctrlPr>
                        </m:sSupPr>
                        <m:e>
                          <m:d>
                            <m:dPr>
                              <m:ctrlPr>
                                <a:rPr lang="da-DK" sz="1600" b="0" i="1" smtClean="0">
                                  <a:latin typeface="Cambria Math" panose="02040503050406030204" pitchFamily="18" charset="0"/>
                                </a:rPr>
                              </m:ctrlPr>
                            </m:dPr>
                            <m:e>
                              <m:r>
                                <a:rPr lang="da-DK" sz="1600" b="0" i="1" smtClean="0">
                                  <a:latin typeface="Cambria Math" panose="02040503050406030204" pitchFamily="18" charset="0"/>
                                </a:rPr>
                                <m:t>1−</m:t>
                              </m:r>
                              <m:f>
                                <m:fPr>
                                  <m:ctrlPr>
                                    <a:rPr lang="da-DK" sz="1600" b="0" i="1" smtClean="0">
                                      <a:latin typeface="Cambria Math" panose="02040503050406030204" pitchFamily="18" charset="0"/>
                                    </a:rPr>
                                  </m:ctrlPr>
                                </m:fPr>
                                <m:num>
                                  <m:r>
                                    <a:rPr lang="da-DK" sz="1600" b="0" i="1" smtClean="0">
                                      <a:latin typeface="Cambria Math" panose="02040503050406030204" pitchFamily="18" charset="0"/>
                                    </a:rPr>
                                    <m:t>1</m:t>
                                  </m:r>
                                </m:num>
                                <m:den>
                                  <m:r>
                                    <a:rPr lang="da-DK" sz="1600" b="0" i="1" smtClean="0">
                                      <a:latin typeface="Cambria Math" panose="02040503050406030204" pitchFamily="18" charset="0"/>
                                    </a:rPr>
                                    <m:t>2</m:t>
                                  </m:r>
                                </m:den>
                              </m:f>
                            </m:e>
                          </m:d>
                        </m:e>
                        <m:sup>
                          <m:r>
                            <a:rPr lang="da-DK" sz="1600" b="0" i="1" smtClean="0">
                              <a:latin typeface="Cambria Math" panose="02040503050406030204" pitchFamily="18" charset="0"/>
                            </a:rPr>
                            <m:t>4</m:t>
                          </m:r>
                        </m:sup>
                      </m:sSup>
                    </m:oMath>
                  </m:oMathPara>
                </a14:m>
                <a:endParaRPr lang="en-DK" sz="1600" dirty="0">
                  <a:latin typeface="+mn-lt"/>
                </a:endParaRPr>
              </a:p>
            </p:txBody>
          </p:sp>
        </mc:Choice>
        <mc:Fallback xmlns="">
          <p:sp>
            <p:nvSpPr>
              <p:cNvPr id="140" name="TextBox 139">
                <a:extLst>
                  <a:ext uri="{FF2B5EF4-FFF2-40B4-BE49-F238E27FC236}">
                    <a16:creationId xmlns:a16="http://schemas.microsoft.com/office/drawing/2014/main" id="{A5C63172-A0F3-4BB6-1EF5-FE66AB8AB244}"/>
                  </a:ext>
                </a:extLst>
              </p:cNvPr>
              <p:cNvSpPr txBox="1">
                <a:spLocks noRot="1" noChangeAspect="1" noMove="1" noResize="1" noEditPoints="1" noAdjustHandles="1" noChangeArrowheads="1" noChangeShapeType="1" noTextEdit="1"/>
              </p:cNvSpPr>
              <p:nvPr/>
            </p:nvSpPr>
            <p:spPr>
              <a:xfrm>
                <a:off x="9276430" y="3607150"/>
                <a:ext cx="2140458" cy="490584"/>
              </a:xfrm>
              <a:prstGeom prst="rect">
                <a:avLst/>
              </a:prstGeom>
              <a:blipFill>
                <a:blip r:embed="rId6"/>
                <a:stretch>
                  <a:fillRect l="-588" t="-2564" b="-12821"/>
                </a:stretch>
              </a:blipFill>
            </p:spPr>
            <p:txBody>
              <a:bodyPr/>
              <a:lstStyle/>
              <a:p>
                <a:r>
                  <a:rPr lang="en-DK">
                    <a:noFill/>
                  </a:rPr>
                  <a:t> </a:t>
                </a:r>
              </a:p>
            </p:txBody>
          </p:sp>
        </mc:Fallback>
      </mc:AlternateContent>
      <p:sp>
        <p:nvSpPr>
          <p:cNvPr id="142" name="TextBox 141">
            <a:extLst>
              <a:ext uri="{FF2B5EF4-FFF2-40B4-BE49-F238E27FC236}">
                <a16:creationId xmlns:a16="http://schemas.microsoft.com/office/drawing/2014/main" id="{D72C7671-2034-1237-71EC-BC02889B3917}"/>
              </a:ext>
            </a:extLst>
          </p:cNvPr>
          <p:cNvSpPr txBox="1"/>
          <p:nvPr/>
        </p:nvSpPr>
        <p:spPr>
          <a:xfrm>
            <a:off x="9334772" y="4348223"/>
            <a:ext cx="912300" cy="233910"/>
          </a:xfrm>
          <a:prstGeom prst="rect">
            <a:avLst/>
          </a:prstGeom>
          <a:noFill/>
        </p:spPr>
        <p:txBody>
          <a:bodyPr wrap="square" lIns="0" tIns="0" rIns="0" bIns="0" rtlCol="0">
            <a:spAutoFit/>
          </a:bodyPr>
          <a:lstStyle/>
          <a:p>
            <a:pPr>
              <a:lnSpc>
                <a:spcPct val="95000"/>
              </a:lnSpc>
            </a:pPr>
            <a:r>
              <a:rPr lang="en-DK" sz="1600" dirty="0">
                <a:latin typeface="+mn-lt"/>
              </a:rPr>
              <a:t>= 0.234 </a:t>
            </a:r>
          </a:p>
        </p:txBody>
      </p:sp>
      <p:sp>
        <p:nvSpPr>
          <p:cNvPr id="143" name="AutoShape 2" descr="0.234375">
            <a:extLst>
              <a:ext uri="{FF2B5EF4-FFF2-40B4-BE49-F238E27FC236}">
                <a16:creationId xmlns:a16="http://schemas.microsoft.com/office/drawing/2014/main" id="{F82C86EE-0EC4-675D-FD7A-E1785D279168}"/>
              </a:ext>
            </a:extLst>
          </p:cNvPr>
          <p:cNvSpPr>
            <a:spLocks noChangeAspect="1" noChangeArrowheads="1"/>
          </p:cNvSpPr>
          <p:nvPr/>
        </p:nvSpPr>
        <p:spPr bwMode="auto">
          <a:xfrm>
            <a:off x="6988127" y="3944354"/>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DK"/>
          </a:p>
        </p:txBody>
      </p:sp>
      <p:sp>
        <p:nvSpPr>
          <p:cNvPr id="144" name="AutoShape 4" descr="0.234375">
            <a:extLst>
              <a:ext uri="{FF2B5EF4-FFF2-40B4-BE49-F238E27FC236}">
                <a16:creationId xmlns:a16="http://schemas.microsoft.com/office/drawing/2014/main" id="{75128697-CDCF-7F91-E255-D67FDB7D31F4}"/>
              </a:ext>
            </a:extLst>
          </p:cNvPr>
          <p:cNvSpPr>
            <a:spLocks noChangeAspect="1" noChangeArrowheads="1"/>
          </p:cNvSpPr>
          <p:nvPr/>
        </p:nvSpPr>
        <p:spPr bwMode="auto">
          <a:xfrm>
            <a:off x="5942013"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DK"/>
          </a:p>
        </p:txBody>
      </p:sp>
      <p:sp>
        <p:nvSpPr>
          <p:cNvPr id="145" name="AutoShape 6" descr="0.234375">
            <a:extLst>
              <a:ext uri="{FF2B5EF4-FFF2-40B4-BE49-F238E27FC236}">
                <a16:creationId xmlns:a16="http://schemas.microsoft.com/office/drawing/2014/main" id="{8690B450-213D-DE8C-5463-9B03F4A86B1F}"/>
              </a:ext>
            </a:extLst>
          </p:cNvPr>
          <p:cNvSpPr>
            <a:spLocks noChangeAspect="1" noChangeArrowheads="1"/>
          </p:cNvSpPr>
          <p:nvPr/>
        </p:nvSpPr>
        <p:spPr bwMode="auto">
          <a:xfrm>
            <a:off x="6094413"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DK"/>
          </a:p>
        </p:txBody>
      </p:sp>
      <p:sp>
        <p:nvSpPr>
          <p:cNvPr id="146" name="AutoShape 8" descr="0.234375">
            <a:extLst>
              <a:ext uri="{FF2B5EF4-FFF2-40B4-BE49-F238E27FC236}">
                <a16:creationId xmlns:a16="http://schemas.microsoft.com/office/drawing/2014/main" id="{C7A4B086-C141-DD04-18F8-4135CC5EF669}"/>
              </a:ext>
            </a:extLst>
          </p:cNvPr>
          <p:cNvSpPr>
            <a:spLocks noChangeAspect="1" noChangeArrowheads="1"/>
          </p:cNvSpPr>
          <p:nvPr/>
        </p:nvSpPr>
        <p:spPr bwMode="auto">
          <a:xfrm>
            <a:off x="6246813" y="3581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DK"/>
          </a:p>
        </p:txBody>
      </p:sp>
    </p:spTree>
    <p:extLst>
      <p:ext uri="{BB962C8B-B14F-4D97-AF65-F5344CB8AC3E}">
        <p14:creationId xmlns:p14="http://schemas.microsoft.com/office/powerpoint/2010/main" val="714618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1"/>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02"/>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03"/>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04"/>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05"/>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06"/>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08"/>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09"/>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10"/>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11"/>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12"/>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13"/>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14"/>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115"/>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116"/>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117"/>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118"/>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119"/>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120"/>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21"/>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122"/>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123"/>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124"/>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125"/>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126"/>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127"/>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128"/>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129"/>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130"/>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1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 grpId="0" animBg="1"/>
      <p:bldP spid="97" grpId="0" animBg="1"/>
      <p:bldP spid="98" grpId="0" animBg="1"/>
      <p:bldP spid="99" grpId="0" animBg="1"/>
      <p:bldP spid="100" grpId="0" animBg="1"/>
      <p:bldP spid="101" grpId="0" animBg="1"/>
      <p:bldP spid="108" grpId="0" animBg="1"/>
      <p:bldP spid="109" grpId="0" animBg="1"/>
      <p:bldP spid="110" grpId="0" animBg="1"/>
      <p:bldP spid="111" grpId="0" animBg="1"/>
      <p:bldP spid="112" grpId="0" animBg="1"/>
      <p:bldP spid="113" grpId="0" animBg="1"/>
      <p:bldP spid="120" grpId="0" animBg="1"/>
      <p:bldP spid="121" grpId="0" animBg="1"/>
      <p:bldP spid="122" grpId="0" animBg="1"/>
      <p:bldP spid="123" grpId="0" animBg="1"/>
      <p:bldP spid="124" grpId="0" animBg="1"/>
      <p:bldP spid="125" grpId="0" animBg="1"/>
      <p:bldP spid="136" grpId="0"/>
      <p:bldP spid="137" grpId="0"/>
      <p:bldP spid="138" grpId="0"/>
      <p:bldP spid="139" grpId="0"/>
      <p:bldP spid="140" grpId="0"/>
      <p:bldP spid="14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5B01E-06D4-6183-CA48-F441B545AA3D}"/>
              </a:ext>
            </a:extLst>
          </p:cNvPr>
          <p:cNvSpPr>
            <a:spLocks noGrp="1"/>
          </p:cNvSpPr>
          <p:nvPr>
            <p:ph type="title"/>
          </p:nvPr>
        </p:nvSpPr>
        <p:spPr/>
        <p:txBody>
          <a:bodyPr/>
          <a:lstStyle/>
          <a:p>
            <a:r>
              <a:rPr lang="en-GB" dirty="0"/>
              <a:t>The probability of fixation</a:t>
            </a:r>
            <a:endParaRPr lang="en-DK" dirty="0"/>
          </a:p>
        </p:txBody>
      </p:sp>
      <p:sp>
        <p:nvSpPr>
          <p:cNvPr id="4" name="Date Placeholder 3">
            <a:extLst>
              <a:ext uri="{FF2B5EF4-FFF2-40B4-BE49-F238E27FC236}">
                <a16:creationId xmlns:a16="http://schemas.microsoft.com/office/drawing/2014/main" id="{FB5E2FB5-9B0B-A070-CB20-5C559315EFAD}"/>
              </a:ext>
            </a:extLst>
          </p:cNvPr>
          <p:cNvSpPr>
            <a:spLocks noGrp="1"/>
          </p:cNvSpPr>
          <p:nvPr>
            <p:ph type="dt" sz="half" idx="10"/>
          </p:nvPr>
        </p:nvSpPr>
        <p:spPr/>
        <p:txBody>
          <a:bodyPr/>
          <a:lstStyle/>
          <a:p>
            <a:fld id="{092C24C3-F60C-9B48-8010-9F289C34816E}" type="datetime1">
              <a:rPr lang="en-GB" smtClean="0"/>
              <a:t>25/09/2024</a:t>
            </a:fld>
            <a:r>
              <a:rPr lang="en-GB"/>
              <a:t>26/09/2023</a:t>
            </a:r>
            <a:endParaRPr lang="en-GB" dirty="0"/>
          </a:p>
        </p:txBody>
      </p:sp>
      <p:sp>
        <p:nvSpPr>
          <p:cNvPr id="6" name="Oval 5">
            <a:extLst>
              <a:ext uri="{FF2B5EF4-FFF2-40B4-BE49-F238E27FC236}">
                <a16:creationId xmlns:a16="http://schemas.microsoft.com/office/drawing/2014/main" id="{D97A9B19-5CD6-BBC0-E733-2B772C2A200C}"/>
              </a:ext>
            </a:extLst>
          </p:cNvPr>
          <p:cNvSpPr/>
          <p:nvPr/>
        </p:nvSpPr>
        <p:spPr bwMode="auto">
          <a:xfrm>
            <a:off x="2258117" y="2012118"/>
            <a:ext cx="432048" cy="432048"/>
          </a:xfrm>
          <a:prstGeom prst="ellipse">
            <a:avLst/>
          </a:prstGeom>
          <a:solidFill>
            <a:srgbClr val="92D050"/>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7" name="Oval 6">
            <a:extLst>
              <a:ext uri="{FF2B5EF4-FFF2-40B4-BE49-F238E27FC236}">
                <a16:creationId xmlns:a16="http://schemas.microsoft.com/office/drawing/2014/main" id="{E81A317A-98F6-7CF8-B111-4936D1C8AB3B}"/>
              </a:ext>
            </a:extLst>
          </p:cNvPr>
          <p:cNvSpPr/>
          <p:nvPr/>
        </p:nvSpPr>
        <p:spPr bwMode="auto">
          <a:xfrm>
            <a:off x="2258117" y="2662064"/>
            <a:ext cx="432048" cy="432048"/>
          </a:xfrm>
          <a:prstGeom prst="ellipse">
            <a:avLst/>
          </a:prstGeom>
          <a:solidFill>
            <a:srgbClr val="92D050"/>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8" name="Oval 7">
            <a:extLst>
              <a:ext uri="{FF2B5EF4-FFF2-40B4-BE49-F238E27FC236}">
                <a16:creationId xmlns:a16="http://schemas.microsoft.com/office/drawing/2014/main" id="{6231D03A-8E26-491E-067A-4B57082E2F5F}"/>
              </a:ext>
            </a:extLst>
          </p:cNvPr>
          <p:cNvSpPr/>
          <p:nvPr/>
        </p:nvSpPr>
        <p:spPr bwMode="auto">
          <a:xfrm>
            <a:off x="2258117" y="4033130"/>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9" name="Oval 8">
            <a:extLst>
              <a:ext uri="{FF2B5EF4-FFF2-40B4-BE49-F238E27FC236}">
                <a16:creationId xmlns:a16="http://schemas.microsoft.com/office/drawing/2014/main" id="{30666BD8-A309-B196-2DFC-724CE5D37D12}"/>
              </a:ext>
            </a:extLst>
          </p:cNvPr>
          <p:cNvSpPr/>
          <p:nvPr/>
        </p:nvSpPr>
        <p:spPr bwMode="auto">
          <a:xfrm>
            <a:off x="2258117" y="4690562"/>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10" name="Oval 9">
            <a:extLst>
              <a:ext uri="{FF2B5EF4-FFF2-40B4-BE49-F238E27FC236}">
                <a16:creationId xmlns:a16="http://schemas.microsoft.com/office/drawing/2014/main" id="{6CA47EB1-43FF-F726-8227-4A597E68DE09}"/>
              </a:ext>
            </a:extLst>
          </p:cNvPr>
          <p:cNvSpPr/>
          <p:nvPr/>
        </p:nvSpPr>
        <p:spPr bwMode="auto">
          <a:xfrm>
            <a:off x="2260131" y="3351340"/>
            <a:ext cx="432048" cy="432048"/>
          </a:xfrm>
          <a:prstGeom prst="ellipse">
            <a:avLst/>
          </a:prstGeom>
          <a:solidFill>
            <a:srgbClr val="92D050"/>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11" name="Oval 10">
            <a:extLst>
              <a:ext uri="{FF2B5EF4-FFF2-40B4-BE49-F238E27FC236}">
                <a16:creationId xmlns:a16="http://schemas.microsoft.com/office/drawing/2014/main" id="{D0196EA9-FB1A-3AA6-05FC-67C1EE616CCC}"/>
              </a:ext>
            </a:extLst>
          </p:cNvPr>
          <p:cNvSpPr/>
          <p:nvPr/>
        </p:nvSpPr>
        <p:spPr bwMode="auto">
          <a:xfrm>
            <a:off x="2258117" y="5333342"/>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cxnSp>
        <p:nvCxnSpPr>
          <p:cNvPr id="49" name="Straight Arrow Connector 48">
            <a:extLst>
              <a:ext uri="{FF2B5EF4-FFF2-40B4-BE49-F238E27FC236}">
                <a16:creationId xmlns:a16="http://schemas.microsoft.com/office/drawing/2014/main" id="{A2826C7D-A6E8-F61D-4A61-2C64DC5725F1}"/>
              </a:ext>
            </a:extLst>
          </p:cNvPr>
          <p:cNvCxnSpPr>
            <a:cxnSpLocks/>
            <a:stCxn id="6" idx="6"/>
          </p:cNvCxnSpPr>
          <p:nvPr/>
        </p:nvCxnSpPr>
        <p:spPr bwMode="auto">
          <a:xfrm>
            <a:off x="2690165" y="2228142"/>
            <a:ext cx="654623" cy="0"/>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sp>
        <p:nvSpPr>
          <p:cNvPr id="19" name="Oval 18">
            <a:extLst>
              <a:ext uri="{FF2B5EF4-FFF2-40B4-BE49-F238E27FC236}">
                <a16:creationId xmlns:a16="http://schemas.microsoft.com/office/drawing/2014/main" id="{41497522-2419-EE33-7CDE-9C272740A080}"/>
              </a:ext>
            </a:extLst>
          </p:cNvPr>
          <p:cNvSpPr/>
          <p:nvPr/>
        </p:nvSpPr>
        <p:spPr bwMode="auto">
          <a:xfrm>
            <a:off x="3344788" y="2012118"/>
            <a:ext cx="432048" cy="432048"/>
          </a:xfrm>
          <a:prstGeom prst="ellipse">
            <a:avLst/>
          </a:prstGeom>
          <a:solidFill>
            <a:srgbClr val="92D050"/>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20" name="Oval 19">
            <a:extLst>
              <a:ext uri="{FF2B5EF4-FFF2-40B4-BE49-F238E27FC236}">
                <a16:creationId xmlns:a16="http://schemas.microsoft.com/office/drawing/2014/main" id="{C7C41D14-7FBA-43D7-7938-8EBC49AF334F}"/>
              </a:ext>
            </a:extLst>
          </p:cNvPr>
          <p:cNvSpPr/>
          <p:nvPr/>
        </p:nvSpPr>
        <p:spPr bwMode="auto">
          <a:xfrm>
            <a:off x="3344788" y="2662064"/>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21" name="Oval 20">
            <a:extLst>
              <a:ext uri="{FF2B5EF4-FFF2-40B4-BE49-F238E27FC236}">
                <a16:creationId xmlns:a16="http://schemas.microsoft.com/office/drawing/2014/main" id="{4931F59D-96B8-A8B9-F9BF-BEFB8D20A52A}"/>
              </a:ext>
            </a:extLst>
          </p:cNvPr>
          <p:cNvSpPr/>
          <p:nvPr/>
        </p:nvSpPr>
        <p:spPr bwMode="auto">
          <a:xfrm>
            <a:off x="3344788" y="4033130"/>
            <a:ext cx="432048" cy="432048"/>
          </a:xfrm>
          <a:prstGeom prst="ellipse">
            <a:avLst/>
          </a:prstGeom>
          <a:solidFill>
            <a:srgbClr val="92D050"/>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22" name="Oval 21">
            <a:extLst>
              <a:ext uri="{FF2B5EF4-FFF2-40B4-BE49-F238E27FC236}">
                <a16:creationId xmlns:a16="http://schemas.microsoft.com/office/drawing/2014/main" id="{90C24C43-57F4-0CD0-7C19-CADEBE3FBEDB}"/>
              </a:ext>
            </a:extLst>
          </p:cNvPr>
          <p:cNvSpPr/>
          <p:nvPr/>
        </p:nvSpPr>
        <p:spPr bwMode="auto">
          <a:xfrm>
            <a:off x="3344788" y="4690562"/>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23" name="Oval 22">
            <a:extLst>
              <a:ext uri="{FF2B5EF4-FFF2-40B4-BE49-F238E27FC236}">
                <a16:creationId xmlns:a16="http://schemas.microsoft.com/office/drawing/2014/main" id="{BCD4CDA5-E238-3F1C-6F4C-356C67C0BA30}"/>
              </a:ext>
            </a:extLst>
          </p:cNvPr>
          <p:cNvSpPr/>
          <p:nvPr/>
        </p:nvSpPr>
        <p:spPr bwMode="auto">
          <a:xfrm>
            <a:off x="3346802" y="3351340"/>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24" name="Oval 23">
            <a:extLst>
              <a:ext uri="{FF2B5EF4-FFF2-40B4-BE49-F238E27FC236}">
                <a16:creationId xmlns:a16="http://schemas.microsoft.com/office/drawing/2014/main" id="{1C2524F6-A1B8-726B-27B1-C5430760FF13}"/>
              </a:ext>
            </a:extLst>
          </p:cNvPr>
          <p:cNvSpPr/>
          <p:nvPr/>
        </p:nvSpPr>
        <p:spPr bwMode="auto">
          <a:xfrm>
            <a:off x="3344788" y="5333342"/>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cxnSp>
        <p:nvCxnSpPr>
          <p:cNvPr id="25" name="Straight Arrow Connector 24">
            <a:extLst>
              <a:ext uri="{FF2B5EF4-FFF2-40B4-BE49-F238E27FC236}">
                <a16:creationId xmlns:a16="http://schemas.microsoft.com/office/drawing/2014/main" id="{0E01C97C-DCBA-C879-A909-5DC0BC51FBCD}"/>
              </a:ext>
            </a:extLst>
          </p:cNvPr>
          <p:cNvCxnSpPr>
            <a:cxnSpLocks/>
            <a:endCxn id="21" idx="2"/>
          </p:cNvCxnSpPr>
          <p:nvPr/>
        </p:nvCxnSpPr>
        <p:spPr bwMode="auto">
          <a:xfrm>
            <a:off x="2667653" y="3573016"/>
            <a:ext cx="677135" cy="676138"/>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cxnSp>
        <p:nvCxnSpPr>
          <p:cNvPr id="30" name="Straight Arrow Connector 29">
            <a:extLst>
              <a:ext uri="{FF2B5EF4-FFF2-40B4-BE49-F238E27FC236}">
                <a16:creationId xmlns:a16="http://schemas.microsoft.com/office/drawing/2014/main" id="{CFA11DE0-1535-5E1A-D7AB-58AF8D819C54}"/>
              </a:ext>
            </a:extLst>
          </p:cNvPr>
          <p:cNvCxnSpPr>
            <a:cxnSpLocks/>
            <a:stCxn id="8" idx="6"/>
            <a:endCxn id="22" idx="2"/>
          </p:cNvCxnSpPr>
          <p:nvPr/>
        </p:nvCxnSpPr>
        <p:spPr bwMode="auto">
          <a:xfrm>
            <a:off x="2690165" y="4249154"/>
            <a:ext cx="654623" cy="657432"/>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cxnSp>
        <p:nvCxnSpPr>
          <p:cNvPr id="33" name="Straight Arrow Connector 32">
            <a:extLst>
              <a:ext uri="{FF2B5EF4-FFF2-40B4-BE49-F238E27FC236}">
                <a16:creationId xmlns:a16="http://schemas.microsoft.com/office/drawing/2014/main" id="{3E95EE57-DA73-E9B7-3CFD-AF7763770E6A}"/>
              </a:ext>
            </a:extLst>
          </p:cNvPr>
          <p:cNvCxnSpPr>
            <a:cxnSpLocks/>
            <a:stCxn id="11" idx="6"/>
            <a:endCxn id="24" idx="2"/>
          </p:cNvCxnSpPr>
          <p:nvPr/>
        </p:nvCxnSpPr>
        <p:spPr bwMode="auto">
          <a:xfrm>
            <a:off x="2690165" y="5549366"/>
            <a:ext cx="654623" cy="0"/>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cxnSp>
        <p:nvCxnSpPr>
          <p:cNvPr id="39" name="Straight Arrow Connector 38">
            <a:extLst>
              <a:ext uri="{FF2B5EF4-FFF2-40B4-BE49-F238E27FC236}">
                <a16:creationId xmlns:a16="http://schemas.microsoft.com/office/drawing/2014/main" id="{D5B14445-E8EF-76F6-3D83-552CDF84AA08}"/>
              </a:ext>
            </a:extLst>
          </p:cNvPr>
          <p:cNvCxnSpPr>
            <a:cxnSpLocks/>
            <a:stCxn id="9" idx="7"/>
            <a:endCxn id="20" idx="3"/>
          </p:cNvCxnSpPr>
          <p:nvPr/>
        </p:nvCxnSpPr>
        <p:spPr bwMode="auto">
          <a:xfrm flipV="1">
            <a:off x="2626893" y="3030840"/>
            <a:ext cx="781167" cy="1722994"/>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sp>
        <p:nvSpPr>
          <p:cNvPr id="45" name="Oval 44">
            <a:extLst>
              <a:ext uri="{FF2B5EF4-FFF2-40B4-BE49-F238E27FC236}">
                <a16:creationId xmlns:a16="http://schemas.microsoft.com/office/drawing/2014/main" id="{4BE6AA85-84AB-908F-7E52-344F2B969820}"/>
              </a:ext>
            </a:extLst>
          </p:cNvPr>
          <p:cNvSpPr/>
          <p:nvPr/>
        </p:nvSpPr>
        <p:spPr bwMode="auto">
          <a:xfrm>
            <a:off x="4431459" y="2012449"/>
            <a:ext cx="432048" cy="432048"/>
          </a:xfrm>
          <a:prstGeom prst="ellipse">
            <a:avLst/>
          </a:prstGeom>
          <a:solidFill>
            <a:srgbClr val="92D050"/>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46" name="Oval 45">
            <a:extLst>
              <a:ext uri="{FF2B5EF4-FFF2-40B4-BE49-F238E27FC236}">
                <a16:creationId xmlns:a16="http://schemas.microsoft.com/office/drawing/2014/main" id="{28CD0FD2-FB2A-746E-3DA8-A32F67D0376B}"/>
              </a:ext>
            </a:extLst>
          </p:cNvPr>
          <p:cNvSpPr/>
          <p:nvPr/>
        </p:nvSpPr>
        <p:spPr bwMode="auto">
          <a:xfrm>
            <a:off x="4431459" y="2662395"/>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47" name="Oval 46">
            <a:extLst>
              <a:ext uri="{FF2B5EF4-FFF2-40B4-BE49-F238E27FC236}">
                <a16:creationId xmlns:a16="http://schemas.microsoft.com/office/drawing/2014/main" id="{892B34D4-60D4-3B7C-7460-C2F5F91D7C1E}"/>
              </a:ext>
            </a:extLst>
          </p:cNvPr>
          <p:cNvSpPr/>
          <p:nvPr/>
        </p:nvSpPr>
        <p:spPr bwMode="auto">
          <a:xfrm>
            <a:off x="4431459" y="4033461"/>
            <a:ext cx="432048" cy="432048"/>
          </a:xfrm>
          <a:prstGeom prst="ellipse">
            <a:avLst/>
          </a:prstGeom>
          <a:solidFill>
            <a:srgbClr val="92D050"/>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48" name="Oval 47">
            <a:extLst>
              <a:ext uri="{FF2B5EF4-FFF2-40B4-BE49-F238E27FC236}">
                <a16:creationId xmlns:a16="http://schemas.microsoft.com/office/drawing/2014/main" id="{548EEA52-4D6F-5935-244F-B6E4927758CA}"/>
              </a:ext>
            </a:extLst>
          </p:cNvPr>
          <p:cNvSpPr/>
          <p:nvPr/>
        </p:nvSpPr>
        <p:spPr bwMode="auto">
          <a:xfrm>
            <a:off x="4431459" y="4690893"/>
            <a:ext cx="432048" cy="432048"/>
          </a:xfrm>
          <a:prstGeom prst="ellipse">
            <a:avLst/>
          </a:prstGeom>
          <a:solidFill>
            <a:srgbClr val="92D050"/>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50" name="Oval 49">
            <a:extLst>
              <a:ext uri="{FF2B5EF4-FFF2-40B4-BE49-F238E27FC236}">
                <a16:creationId xmlns:a16="http://schemas.microsoft.com/office/drawing/2014/main" id="{A2118EE7-4137-92C7-C555-0B58494CAC8B}"/>
              </a:ext>
            </a:extLst>
          </p:cNvPr>
          <p:cNvSpPr/>
          <p:nvPr/>
        </p:nvSpPr>
        <p:spPr bwMode="auto">
          <a:xfrm>
            <a:off x="4433473" y="3351671"/>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51" name="Oval 50">
            <a:extLst>
              <a:ext uri="{FF2B5EF4-FFF2-40B4-BE49-F238E27FC236}">
                <a16:creationId xmlns:a16="http://schemas.microsoft.com/office/drawing/2014/main" id="{75FDDA7B-B054-987B-CC8B-85062418EBC4}"/>
              </a:ext>
            </a:extLst>
          </p:cNvPr>
          <p:cNvSpPr/>
          <p:nvPr/>
        </p:nvSpPr>
        <p:spPr bwMode="auto">
          <a:xfrm>
            <a:off x="4431459" y="5333673"/>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cxnSp>
        <p:nvCxnSpPr>
          <p:cNvPr id="55" name="Straight Arrow Connector 54">
            <a:extLst>
              <a:ext uri="{FF2B5EF4-FFF2-40B4-BE49-F238E27FC236}">
                <a16:creationId xmlns:a16="http://schemas.microsoft.com/office/drawing/2014/main" id="{6F811329-9343-9CC0-52C6-D217B185A939}"/>
              </a:ext>
            </a:extLst>
          </p:cNvPr>
          <p:cNvCxnSpPr>
            <a:stCxn id="19" idx="6"/>
            <a:endCxn id="45" idx="2"/>
          </p:cNvCxnSpPr>
          <p:nvPr/>
        </p:nvCxnSpPr>
        <p:spPr bwMode="auto">
          <a:xfrm>
            <a:off x="3776836" y="2228142"/>
            <a:ext cx="654623" cy="331"/>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cxnSp>
        <p:nvCxnSpPr>
          <p:cNvPr id="56" name="Straight Arrow Connector 55">
            <a:extLst>
              <a:ext uri="{FF2B5EF4-FFF2-40B4-BE49-F238E27FC236}">
                <a16:creationId xmlns:a16="http://schemas.microsoft.com/office/drawing/2014/main" id="{6148A815-C7A9-91DD-7B25-1553A098EC37}"/>
              </a:ext>
            </a:extLst>
          </p:cNvPr>
          <p:cNvCxnSpPr/>
          <p:nvPr/>
        </p:nvCxnSpPr>
        <p:spPr bwMode="auto">
          <a:xfrm>
            <a:off x="3776835" y="2877757"/>
            <a:ext cx="654623" cy="331"/>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cxnSp>
        <p:nvCxnSpPr>
          <p:cNvPr id="57" name="Straight Arrow Connector 56">
            <a:extLst>
              <a:ext uri="{FF2B5EF4-FFF2-40B4-BE49-F238E27FC236}">
                <a16:creationId xmlns:a16="http://schemas.microsoft.com/office/drawing/2014/main" id="{03FFEC77-BAB3-1EBD-7727-1EFB11645C32}"/>
              </a:ext>
            </a:extLst>
          </p:cNvPr>
          <p:cNvCxnSpPr/>
          <p:nvPr/>
        </p:nvCxnSpPr>
        <p:spPr bwMode="auto">
          <a:xfrm>
            <a:off x="3776835" y="3573016"/>
            <a:ext cx="654623" cy="331"/>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cxnSp>
        <p:nvCxnSpPr>
          <p:cNvPr id="58" name="Straight Arrow Connector 57">
            <a:extLst>
              <a:ext uri="{FF2B5EF4-FFF2-40B4-BE49-F238E27FC236}">
                <a16:creationId xmlns:a16="http://schemas.microsoft.com/office/drawing/2014/main" id="{5D927B24-BCA4-8598-BEF4-21B02AD8B2AA}"/>
              </a:ext>
            </a:extLst>
          </p:cNvPr>
          <p:cNvCxnSpPr/>
          <p:nvPr/>
        </p:nvCxnSpPr>
        <p:spPr bwMode="auto">
          <a:xfrm>
            <a:off x="3774822" y="4257912"/>
            <a:ext cx="654623" cy="331"/>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cxnSp>
        <p:nvCxnSpPr>
          <p:cNvPr id="59" name="Straight Arrow Connector 58">
            <a:extLst>
              <a:ext uri="{FF2B5EF4-FFF2-40B4-BE49-F238E27FC236}">
                <a16:creationId xmlns:a16="http://schemas.microsoft.com/office/drawing/2014/main" id="{9E89873A-D853-859C-270D-54BD54111221}"/>
              </a:ext>
            </a:extLst>
          </p:cNvPr>
          <p:cNvCxnSpPr>
            <a:cxnSpLocks/>
            <a:stCxn id="21" idx="6"/>
            <a:endCxn id="48" idx="2"/>
          </p:cNvCxnSpPr>
          <p:nvPr/>
        </p:nvCxnSpPr>
        <p:spPr bwMode="auto">
          <a:xfrm>
            <a:off x="3776836" y="4249154"/>
            <a:ext cx="654623" cy="657763"/>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cxnSp>
        <p:nvCxnSpPr>
          <p:cNvPr id="62" name="Straight Arrow Connector 61">
            <a:extLst>
              <a:ext uri="{FF2B5EF4-FFF2-40B4-BE49-F238E27FC236}">
                <a16:creationId xmlns:a16="http://schemas.microsoft.com/office/drawing/2014/main" id="{B476A96F-122C-30FC-1B20-D6F24D69568D}"/>
              </a:ext>
            </a:extLst>
          </p:cNvPr>
          <p:cNvCxnSpPr/>
          <p:nvPr/>
        </p:nvCxnSpPr>
        <p:spPr bwMode="auto">
          <a:xfrm>
            <a:off x="3774822" y="5565724"/>
            <a:ext cx="654623" cy="331"/>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sp>
        <p:nvSpPr>
          <p:cNvPr id="63" name="Oval 62">
            <a:extLst>
              <a:ext uri="{FF2B5EF4-FFF2-40B4-BE49-F238E27FC236}">
                <a16:creationId xmlns:a16="http://schemas.microsoft.com/office/drawing/2014/main" id="{FEE60832-D216-2BA6-0CA9-7B09A246D5AD}"/>
              </a:ext>
            </a:extLst>
          </p:cNvPr>
          <p:cNvSpPr/>
          <p:nvPr/>
        </p:nvSpPr>
        <p:spPr bwMode="auto">
          <a:xfrm>
            <a:off x="5514102" y="2012449"/>
            <a:ext cx="432048" cy="432048"/>
          </a:xfrm>
          <a:prstGeom prst="ellipse">
            <a:avLst/>
          </a:prstGeom>
          <a:solidFill>
            <a:srgbClr val="92D050"/>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64" name="Oval 63">
            <a:extLst>
              <a:ext uri="{FF2B5EF4-FFF2-40B4-BE49-F238E27FC236}">
                <a16:creationId xmlns:a16="http://schemas.microsoft.com/office/drawing/2014/main" id="{A0A12CF8-6122-3D47-2751-2F54B478F411}"/>
              </a:ext>
            </a:extLst>
          </p:cNvPr>
          <p:cNvSpPr/>
          <p:nvPr/>
        </p:nvSpPr>
        <p:spPr bwMode="auto">
          <a:xfrm>
            <a:off x="5514102" y="2662395"/>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65" name="Oval 64">
            <a:extLst>
              <a:ext uri="{FF2B5EF4-FFF2-40B4-BE49-F238E27FC236}">
                <a16:creationId xmlns:a16="http://schemas.microsoft.com/office/drawing/2014/main" id="{62CACFD1-C2D3-ECEE-0C8C-F78AF8F635A5}"/>
              </a:ext>
            </a:extLst>
          </p:cNvPr>
          <p:cNvSpPr/>
          <p:nvPr/>
        </p:nvSpPr>
        <p:spPr bwMode="auto">
          <a:xfrm>
            <a:off x="5514102" y="4033461"/>
            <a:ext cx="432048" cy="432048"/>
          </a:xfrm>
          <a:prstGeom prst="ellipse">
            <a:avLst/>
          </a:prstGeom>
          <a:solidFill>
            <a:srgbClr val="92D050"/>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66" name="Oval 65">
            <a:extLst>
              <a:ext uri="{FF2B5EF4-FFF2-40B4-BE49-F238E27FC236}">
                <a16:creationId xmlns:a16="http://schemas.microsoft.com/office/drawing/2014/main" id="{B507EFE8-81B8-6FA9-EB5D-E31D1F02DE8F}"/>
              </a:ext>
            </a:extLst>
          </p:cNvPr>
          <p:cNvSpPr/>
          <p:nvPr/>
        </p:nvSpPr>
        <p:spPr bwMode="auto">
          <a:xfrm>
            <a:off x="5514102" y="4690893"/>
            <a:ext cx="432048" cy="432048"/>
          </a:xfrm>
          <a:prstGeom prst="ellipse">
            <a:avLst/>
          </a:prstGeom>
          <a:solidFill>
            <a:srgbClr val="92D050"/>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67" name="Oval 66">
            <a:extLst>
              <a:ext uri="{FF2B5EF4-FFF2-40B4-BE49-F238E27FC236}">
                <a16:creationId xmlns:a16="http://schemas.microsoft.com/office/drawing/2014/main" id="{60837E41-709C-DF93-F246-6D3073F0C134}"/>
              </a:ext>
            </a:extLst>
          </p:cNvPr>
          <p:cNvSpPr/>
          <p:nvPr/>
        </p:nvSpPr>
        <p:spPr bwMode="auto">
          <a:xfrm>
            <a:off x="5516116" y="3351671"/>
            <a:ext cx="432048" cy="432048"/>
          </a:xfrm>
          <a:prstGeom prst="ellipse">
            <a:avLst/>
          </a:prstGeom>
          <a:solidFill>
            <a:srgbClr val="92D050"/>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68" name="Oval 67">
            <a:extLst>
              <a:ext uri="{FF2B5EF4-FFF2-40B4-BE49-F238E27FC236}">
                <a16:creationId xmlns:a16="http://schemas.microsoft.com/office/drawing/2014/main" id="{415E5888-80B2-51D7-7EDD-ED255F0A687B}"/>
              </a:ext>
            </a:extLst>
          </p:cNvPr>
          <p:cNvSpPr/>
          <p:nvPr/>
        </p:nvSpPr>
        <p:spPr bwMode="auto">
          <a:xfrm>
            <a:off x="5514102" y="5333673"/>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cxnSp>
        <p:nvCxnSpPr>
          <p:cNvPr id="70" name="Straight Arrow Connector 69">
            <a:extLst>
              <a:ext uri="{FF2B5EF4-FFF2-40B4-BE49-F238E27FC236}">
                <a16:creationId xmlns:a16="http://schemas.microsoft.com/office/drawing/2014/main" id="{9C7B1CD5-5E05-F086-D99D-666E18A3BC2E}"/>
              </a:ext>
            </a:extLst>
          </p:cNvPr>
          <p:cNvCxnSpPr>
            <a:cxnSpLocks/>
            <a:stCxn id="50" idx="6"/>
            <a:endCxn id="64" idx="2"/>
          </p:cNvCxnSpPr>
          <p:nvPr/>
        </p:nvCxnSpPr>
        <p:spPr bwMode="auto">
          <a:xfrm flipV="1">
            <a:off x="4865521" y="2878419"/>
            <a:ext cx="648581" cy="689276"/>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cxnSp>
        <p:nvCxnSpPr>
          <p:cNvPr id="72" name="Straight Arrow Connector 71">
            <a:extLst>
              <a:ext uri="{FF2B5EF4-FFF2-40B4-BE49-F238E27FC236}">
                <a16:creationId xmlns:a16="http://schemas.microsoft.com/office/drawing/2014/main" id="{92ECE5D4-4909-4C7C-2844-79807D374BAE}"/>
              </a:ext>
            </a:extLst>
          </p:cNvPr>
          <p:cNvCxnSpPr>
            <a:stCxn id="45" idx="6"/>
            <a:endCxn id="63" idx="2"/>
          </p:cNvCxnSpPr>
          <p:nvPr/>
        </p:nvCxnSpPr>
        <p:spPr bwMode="auto">
          <a:xfrm>
            <a:off x="4863507" y="2228473"/>
            <a:ext cx="650595" cy="0"/>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cxnSp>
        <p:nvCxnSpPr>
          <p:cNvPr id="73" name="Straight Arrow Connector 72">
            <a:extLst>
              <a:ext uri="{FF2B5EF4-FFF2-40B4-BE49-F238E27FC236}">
                <a16:creationId xmlns:a16="http://schemas.microsoft.com/office/drawing/2014/main" id="{8E17FBCC-FA2B-558B-BA2A-097DDFBAE566}"/>
              </a:ext>
            </a:extLst>
          </p:cNvPr>
          <p:cNvCxnSpPr>
            <a:cxnSpLocks/>
            <a:stCxn id="45" idx="6"/>
            <a:endCxn id="67" idx="2"/>
          </p:cNvCxnSpPr>
          <p:nvPr/>
        </p:nvCxnSpPr>
        <p:spPr bwMode="auto">
          <a:xfrm>
            <a:off x="4863507" y="2228473"/>
            <a:ext cx="652609" cy="1339222"/>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cxnSp>
        <p:nvCxnSpPr>
          <p:cNvPr id="76" name="Straight Arrow Connector 75">
            <a:extLst>
              <a:ext uri="{FF2B5EF4-FFF2-40B4-BE49-F238E27FC236}">
                <a16:creationId xmlns:a16="http://schemas.microsoft.com/office/drawing/2014/main" id="{C9954F86-17D8-EA80-385B-ED000D08ECCC}"/>
              </a:ext>
            </a:extLst>
          </p:cNvPr>
          <p:cNvCxnSpPr/>
          <p:nvPr/>
        </p:nvCxnSpPr>
        <p:spPr bwMode="auto">
          <a:xfrm>
            <a:off x="4863507" y="4257912"/>
            <a:ext cx="650595" cy="0"/>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cxnSp>
        <p:nvCxnSpPr>
          <p:cNvPr id="77" name="Straight Arrow Connector 76">
            <a:extLst>
              <a:ext uri="{FF2B5EF4-FFF2-40B4-BE49-F238E27FC236}">
                <a16:creationId xmlns:a16="http://schemas.microsoft.com/office/drawing/2014/main" id="{AD3D9D5B-9077-B700-0277-A685E9E53DA7}"/>
              </a:ext>
            </a:extLst>
          </p:cNvPr>
          <p:cNvCxnSpPr/>
          <p:nvPr/>
        </p:nvCxnSpPr>
        <p:spPr bwMode="auto">
          <a:xfrm>
            <a:off x="4863507" y="4906586"/>
            <a:ext cx="650595" cy="0"/>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cxnSp>
        <p:nvCxnSpPr>
          <p:cNvPr id="78" name="Straight Arrow Connector 77">
            <a:extLst>
              <a:ext uri="{FF2B5EF4-FFF2-40B4-BE49-F238E27FC236}">
                <a16:creationId xmlns:a16="http://schemas.microsoft.com/office/drawing/2014/main" id="{51E779FB-212D-EDB7-34DC-FDAB4AC27E0C}"/>
              </a:ext>
            </a:extLst>
          </p:cNvPr>
          <p:cNvCxnSpPr/>
          <p:nvPr/>
        </p:nvCxnSpPr>
        <p:spPr bwMode="auto">
          <a:xfrm>
            <a:off x="4863507" y="5565724"/>
            <a:ext cx="650595" cy="0"/>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cxnSp>
        <p:nvCxnSpPr>
          <p:cNvPr id="3" name="Straight Arrow Connector 2">
            <a:extLst>
              <a:ext uri="{FF2B5EF4-FFF2-40B4-BE49-F238E27FC236}">
                <a16:creationId xmlns:a16="http://schemas.microsoft.com/office/drawing/2014/main" id="{DA71D004-3A4A-2FCA-71BD-936908BF8F3D}"/>
              </a:ext>
            </a:extLst>
          </p:cNvPr>
          <p:cNvCxnSpPr>
            <a:cxnSpLocks/>
            <a:stCxn id="9" idx="6"/>
            <a:endCxn id="23" idx="3"/>
          </p:cNvCxnSpPr>
          <p:nvPr/>
        </p:nvCxnSpPr>
        <p:spPr bwMode="auto">
          <a:xfrm flipV="1">
            <a:off x="2690165" y="3720116"/>
            <a:ext cx="719909" cy="1186470"/>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69FEF541-1A48-DC53-908C-C8C4A4B0849F}"/>
                  </a:ext>
                </a:extLst>
              </p:cNvPr>
              <p:cNvSpPr txBox="1"/>
              <p:nvPr/>
            </p:nvSpPr>
            <p:spPr>
              <a:xfrm>
                <a:off x="7174532" y="3263083"/>
                <a:ext cx="4341638" cy="438005"/>
              </a:xfrm>
              <a:prstGeom prst="rect">
                <a:avLst/>
              </a:prstGeom>
              <a:noFill/>
            </p:spPr>
            <p:txBody>
              <a:bodyPr wrap="none" lIns="0" tIns="0" rIns="0" bIns="0" rtlCol="0">
                <a:spAutoFit/>
              </a:bodyPr>
              <a:lstStyle/>
              <a:p>
                <a:pPr>
                  <a:lnSpc>
                    <a:spcPct val="95000"/>
                  </a:lnSpc>
                </a:pPr>
                <a14:m>
                  <m:oMathPara xmlns:m="http://schemas.openxmlformats.org/officeDocument/2006/math">
                    <m:oMathParaPr>
                      <m:jc m:val="centerGroup"/>
                    </m:oMathParaPr>
                    <m:oMath xmlns:m="http://schemas.openxmlformats.org/officeDocument/2006/math">
                      <m:r>
                        <a:rPr lang="da-DK" sz="1600" b="0" i="1" smtClean="0">
                          <a:latin typeface="Cambria Math" panose="02040503050406030204" pitchFamily="18" charset="0"/>
                        </a:rPr>
                        <m:t>𝑃</m:t>
                      </m:r>
                      <m:d>
                        <m:dPr>
                          <m:ctrlPr>
                            <a:rPr lang="da-DK" sz="1600" b="0" i="1" smtClean="0">
                              <a:latin typeface="Cambria Math" panose="02040503050406030204" pitchFamily="18" charset="0"/>
                            </a:rPr>
                          </m:ctrlPr>
                        </m:dPr>
                        <m:e>
                          <m:r>
                            <a:rPr lang="da-DK" sz="1600" b="0" i="1" smtClean="0">
                              <a:latin typeface="Cambria Math" panose="02040503050406030204" pitchFamily="18" charset="0"/>
                            </a:rPr>
                            <m:t>𝑓𝑖𝑥𝑎𝑡𝑖𝑜𝑛</m:t>
                          </m:r>
                          <m:r>
                            <a:rPr lang="da-DK" sz="1600" b="0" i="1" smtClean="0">
                              <a:latin typeface="Cambria Math" panose="02040503050406030204" pitchFamily="18" charset="0"/>
                            </a:rPr>
                            <m:t> </m:t>
                          </m:r>
                          <m:r>
                            <a:rPr lang="da-DK" sz="1600" b="0" i="1" smtClean="0">
                              <a:latin typeface="Cambria Math" panose="02040503050406030204" pitchFamily="18" charset="0"/>
                            </a:rPr>
                            <m:t>𝑜𝑓</m:t>
                          </m:r>
                          <m:r>
                            <a:rPr lang="da-DK" sz="1600" b="0" i="1" smtClean="0">
                              <a:latin typeface="Cambria Math" panose="02040503050406030204" pitchFamily="18" charset="0"/>
                            </a:rPr>
                            <m:t> </m:t>
                          </m:r>
                          <m:r>
                            <a:rPr lang="da-DK" sz="1600" b="0" i="1" smtClean="0">
                              <a:latin typeface="Cambria Math" panose="02040503050406030204" pitchFamily="18" charset="0"/>
                            </a:rPr>
                            <m:t>𝑎𝑙𝑙𝑒𝑙𝑒</m:t>
                          </m:r>
                          <m:r>
                            <a:rPr lang="da-DK" sz="1600" b="0" i="1" smtClean="0">
                              <a:latin typeface="Cambria Math" panose="02040503050406030204" pitchFamily="18" charset="0"/>
                            </a:rPr>
                            <m:t> </m:t>
                          </m:r>
                          <m:r>
                            <a:rPr lang="da-DK" sz="1600" b="0" i="1" smtClean="0">
                              <a:latin typeface="Cambria Math" panose="02040503050406030204" pitchFamily="18" charset="0"/>
                            </a:rPr>
                            <m:t>𝐴</m:t>
                          </m:r>
                        </m:e>
                      </m:d>
                      <m:r>
                        <a:rPr lang="da-DK" sz="1600" b="0" i="1" smtClean="0">
                          <a:latin typeface="Cambria Math" panose="02040503050406030204" pitchFamily="18" charset="0"/>
                        </a:rPr>
                        <m:t>=</m:t>
                      </m:r>
                      <m:sSub>
                        <m:sSubPr>
                          <m:ctrlPr>
                            <a:rPr lang="da-DK" sz="1600" b="0" i="1" smtClean="0">
                              <a:latin typeface="Cambria Math" panose="02040503050406030204" pitchFamily="18" charset="0"/>
                            </a:rPr>
                          </m:ctrlPr>
                        </m:sSubPr>
                        <m:e>
                          <m:r>
                            <a:rPr lang="da-DK" sz="1600" b="0" i="1" smtClean="0">
                              <a:latin typeface="Cambria Math" panose="02040503050406030204" pitchFamily="18" charset="0"/>
                            </a:rPr>
                            <m:t>𝑁</m:t>
                          </m:r>
                        </m:e>
                        <m:sub>
                          <m:r>
                            <a:rPr lang="da-DK" sz="1600" b="0" i="1" smtClean="0">
                              <a:latin typeface="Cambria Math" panose="02040503050406030204" pitchFamily="18" charset="0"/>
                            </a:rPr>
                            <m:t>𝐴</m:t>
                          </m:r>
                        </m:sub>
                      </m:sSub>
                      <m:r>
                        <a:rPr lang="da-DK" sz="1600" b="0" i="1" smtClean="0">
                          <a:latin typeface="Cambria Math" panose="02040503050406030204" pitchFamily="18" charset="0"/>
                        </a:rPr>
                        <m:t>∗</m:t>
                      </m:r>
                      <m:f>
                        <m:fPr>
                          <m:ctrlPr>
                            <a:rPr lang="da-DK" sz="1600" b="0" i="1" smtClean="0">
                              <a:latin typeface="Cambria Math" panose="02040503050406030204" pitchFamily="18" charset="0"/>
                            </a:rPr>
                          </m:ctrlPr>
                        </m:fPr>
                        <m:num>
                          <m:r>
                            <a:rPr lang="da-DK" sz="1600" b="0" i="1" smtClean="0">
                              <a:latin typeface="Cambria Math" panose="02040503050406030204" pitchFamily="18" charset="0"/>
                            </a:rPr>
                            <m:t>1</m:t>
                          </m:r>
                        </m:num>
                        <m:den>
                          <m:r>
                            <a:rPr lang="da-DK" sz="1600" b="0" i="1" smtClean="0">
                              <a:latin typeface="Cambria Math" panose="02040503050406030204" pitchFamily="18" charset="0"/>
                            </a:rPr>
                            <m:t>2</m:t>
                          </m:r>
                          <m:r>
                            <a:rPr lang="da-DK" sz="1600" b="0" i="1" smtClean="0">
                              <a:latin typeface="Cambria Math" panose="02040503050406030204" pitchFamily="18" charset="0"/>
                            </a:rPr>
                            <m:t>𝑁</m:t>
                          </m:r>
                        </m:den>
                      </m:f>
                      <m:r>
                        <a:rPr lang="da-DK" sz="1600" b="0" i="1" smtClean="0">
                          <a:latin typeface="Cambria Math" panose="02040503050406030204" pitchFamily="18" charset="0"/>
                        </a:rPr>
                        <m:t>=</m:t>
                      </m:r>
                      <m:f>
                        <m:fPr>
                          <m:ctrlPr>
                            <a:rPr lang="da-DK" sz="1600" b="0" i="1" smtClean="0">
                              <a:latin typeface="Cambria Math" panose="02040503050406030204" pitchFamily="18" charset="0"/>
                            </a:rPr>
                          </m:ctrlPr>
                        </m:fPr>
                        <m:num>
                          <m:sSub>
                            <m:sSubPr>
                              <m:ctrlPr>
                                <a:rPr lang="da-DK" sz="1600" b="0" i="1" smtClean="0">
                                  <a:latin typeface="Cambria Math" panose="02040503050406030204" pitchFamily="18" charset="0"/>
                                </a:rPr>
                              </m:ctrlPr>
                            </m:sSubPr>
                            <m:e>
                              <m:r>
                                <a:rPr lang="da-DK" sz="1600" b="0" i="1" smtClean="0">
                                  <a:latin typeface="Cambria Math" panose="02040503050406030204" pitchFamily="18" charset="0"/>
                                </a:rPr>
                                <m:t>𝑁</m:t>
                              </m:r>
                            </m:e>
                            <m:sub>
                              <m:r>
                                <a:rPr lang="da-DK" sz="1600" b="0" i="1" smtClean="0">
                                  <a:latin typeface="Cambria Math" panose="02040503050406030204" pitchFamily="18" charset="0"/>
                                </a:rPr>
                                <m:t>𝐴</m:t>
                              </m:r>
                            </m:sub>
                          </m:sSub>
                        </m:num>
                        <m:den>
                          <m:r>
                            <a:rPr lang="da-DK" sz="1600" b="0" i="1" smtClean="0">
                              <a:latin typeface="Cambria Math" panose="02040503050406030204" pitchFamily="18" charset="0"/>
                            </a:rPr>
                            <m:t>2</m:t>
                          </m:r>
                          <m:r>
                            <a:rPr lang="da-DK" sz="1600" b="0" i="1" smtClean="0">
                              <a:latin typeface="Cambria Math" panose="02040503050406030204" pitchFamily="18" charset="0"/>
                            </a:rPr>
                            <m:t>𝑁</m:t>
                          </m:r>
                        </m:den>
                      </m:f>
                      <m:r>
                        <a:rPr lang="da-DK" sz="1600" b="0" i="1" smtClean="0">
                          <a:latin typeface="Cambria Math" panose="02040503050406030204" pitchFamily="18" charset="0"/>
                        </a:rPr>
                        <m:t>=</m:t>
                      </m:r>
                      <m:sSub>
                        <m:sSubPr>
                          <m:ctrlPr>
                            <a:rPr lang="da-DK" sz="1600" b="0" i="1" smtClean="0">
                              <a:latin typeface="Cambria Math" panose="02040503050406030204" pitchFamily="18" charset="0"/>
                            </a:rPr>
                          </m:ctrlPr>
                        </m:sSubPr>
                        <m:e>
                          <m:r>
                            <a:rPr lang="da-DK" sz="1600" b="0" i="1" smtClean="0">
                              <a:latin typeface="Cambria Math" panose="02040503050406030204" pitchFamily="18" charset="0"/>
                            </a:rPr>
                            <m:t>𝑓</m:t>
                          </m:r>
                        </m:e>
                        <m:sub>
                          <m:r>
                            <a:rPr lang="da-DK" sz="1600" b="0" i="1" smtClean="0">
                              <a:latin typeface="Cambria Math" panose="02040503050406030204" pitchFamily="18" charset="0"/>
                            </a:rPr>
                            <m:t>𝐴</m:t>
                          </m:r>
                        </m:sub>
                      </m:sSub>
                      <m:r>
                        <a:rPr lang="da-DK" sz="1600" b="0" i="1" smtClean="0">
                          <a:latin typeface="Cambria Math" panose="02040503050406030204" pitchFamily="18" charset="0"/>
                        </a:rPr>
                        <m:t>(</m:t>
                      </m:r>
                      <m:r>
                        <a:rPr lang="da-DK" sz="1600" b="0" i="1" smtClean="0">
                          <a:latin typeface="Cambria Math" panose="02040503050406030204" pitchFamily="18" charset="0"/>
                        </a:rPr>
                        <m:t>𝑡</m:t>
                      </m:r>
                      <m:r>
                        <a:rPr lang="da-DK" sz="1600" b="0" i="1" smtClean="0">
                          <a:latin typeface="Cambria Math" panose="02040503050406030204" pitchFamily="18" charset="0"/>
                        </a:rPr>
                        <m:t>)</m:t>
                      </m:r>
                    </m:oMath>
                  </m:oMathPara>
                </a14:m>
                <a:endParaRPr lang="en-DK" sz="1600" dirty="0">
                  <a:latin typeface="+mn-lt"/>
                </a:endParaRPr>
              </a:p>
            </p:txBody>
          </p:sp>
        </mc:Choice>
        <mc:Fallback xmlns="">
          <p:sp>
            <p:nvSpPr>
              <p:cNvPr id="13" name="TextBox 12">
                <a:extLst>
                  <a:ext uri="{FF2B5EF4-FFF2-40B4-BE49-F238E27FC236}">
                    <a16:creationId xmlns:a16="http://schemas.microsoft.com/office/drawing/2014/main" id="{69FEF541-1A48-DC53-908C-C8C4A4B0849F}"/>
                  </a:ext>
                </a:extLst>
              </p:cNvPr>
              <p:cNvSpPr txBox="1">
                <a:spLocks noRot="1" noChangeAspect="1" noMove="1" noResize="1" noEditPoints="1" noAdjustHandles="1" noChangeArrowheads="1" noChangeShapeType="1" noTextEdit="1"/>
              </p:cNvSpPr>
              <p:nvPr/>
            </p:nvSpPr>
            <p:spPr>
              <a:xfrm>
                <a:off x="7174532" y="3263083"/>
                <a:ext cx="4341638" cy="438005"/>
              </a:xfrm>
              <a:prstGeom prst="rect">
                <a:avLst/>
              </a:prstGeom>
              <a:blipFill>
                <a:blip r:embed="rId2"/>
                <a:stretch>
                  <a:fillRect l="-583" t="-5556" r="-1458" b="-16667"/>
                </a:stretch>
              </a:blipFill>
            </p:spPr>
            <p:txBody>
              <a:bodyPr/>
              <a:lstStyle/>
              <a:p>
                <a:r>
                  <a:rPr lang="en-DK">
                    <a:noFill/>
                  </a:rPr>
                  <a:t> </a:t>
                </a:r>
              </a:p>
            </p:txBody>
          </p:sp>
        </mc:Fallback>
      </mc:AlternateContent>
    </p:spTree>
    <p:extLst>
      <p:ext uri="{BB962C8B-B14F-4D97-AF65-F5344CB8AC3E}">
        <p14:creationId xmlns:p14="http://schemas.microsoft.com/office/powerpoint/2010/main" val="12497756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5B01E-06D4-6183-CA48-F441B545AA3D}"/>
              </a:ext>
            </a:extLst>
          </p:cNvPr>
          <p:cNvSpPr>
            <a:spLocks noGrp="1"/>
          </p:cNvSpPr>
          <p:nvPr>
            <p:ph type="title"/>
          </p:nvPr>
        </p:nvSpPr>
        <p:spPr/>
        <p:txBody>
          <a:bodyPr/>
          <a:lstStyle/>
          <a:p>
            <a:r>
              <a:rPr lang="en-GB" dirty="0"/>
              <a:t>T</a:t>
            </a:r>
            <a:r>
              <a:rPr lang="en-DK" dirty="0"/>
              <a:t>he </a:t>
            </a:r>
            <a:r>
              <a:rPr lang="en-DK"/>
              <a:t>basic coalescent</a:t>
            </a:r>
            <a:endParaRPr lang="en-DK" dirty="0"/>
          </a:p>
        </p:txBody>
      </p:sp>
      <p:sp>
        <p:nvSpPr>
          <p:cNvPr id="4" name="Date Placeholder 3">
            <a:extLst>
              <a:ext uri="{FF2B5EF4-FFF2-40B4-BE49-F238E27FC236}">
                <a16:creationId xmlns:a16="http://schemas.microsoft.com/office/drawing/2014/main" id="{FB5E2FB5-9B0B-A070-CB20-5C559315EFAD}"/>
              </a:ext>
            </a:extLst>
          </p:cNvPr>
          <p:cNvSpPr>
            <a:spLocks noGrp="1"/>
          </p:cNvSpPr>
          <p:nvPr>
            <p:ph type="dt" sz="half" idx="10"/>
          </p:nvPr>
        </p:nvSpPr>
        <p:spPr/>
        <p:txBody>
          <a:bodyPr/>
          <a:lstStyle/>
          <a:p>
            <a:fld id="{092C24C3-F60C-9B48-8010-9F289C34816E}" type="datetime1">
              <a:rPr lang="en-GB" smtClean="0"/>
              <a:t>25/09/2024</a:t>
            </a:fld>
            <a:r>
              <a:rPr lang="en-GB"/>
              <a:t>26/09/2023</a:t>
            </a:r>
            <a:endParaRPr lang="en-GB" dirty="0"/>
          </a:p>
        </p:txBody>
      </p:sp>
      <p:sp>
        <p:nvSpPr>
          <p:cNvPr id="6" name="Oval 5">
            <a:extLst>
              <a:ext uri="{FF2B5EF4-FFF2-40B4-BE49-F238E27FC236}">
                <a16:creationId xmlns:a16="http://schemas.microsoft.com/office/drawing/2014/main" id="{D97A9B19-5CD6-BBC0-E733-2B772C2A200C}"/>
              </a:ext>
            </a:extLst>
          </p:cNvPr>
          <p:cNvSpPr/>
          <p:nvPr/>
        </p:nvSpPr>
        <p:spPr bwMode="auto">
          <a:xfrm>
            <a:off x="2258117" y="2012118"/>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cxnSp>
        <p:nvCxnSpPr>
          <p:cNvPr id="49" name="Straight Arrow Connector 48">
            <a:extLst>
              <a:ext uri="{FF2B5EF4-FFF2-40B4-BE49-F238E27FC236}">
                <a16:creationId xmlns:a16="http://schemas.microsoft.com/office/drawing/2014/main" id="{A2826C7D-A6E8-F61D-4A61-2C64DC5725F1}"/>
              </a:ext>
            </a:extLst>
          </p:cNvPr>
          <p:cNvCxnSpPr>
            <a:cxnSpLocks/>
            <a:stCxn id="6" idx="6"/>
          </p:cNvCxnSpPr>
          <p:nvPr/>
        </p:nvCxnSpPr>
        <p:spPr bwMode="auto">
          <a:xfrm>
            <a:off x="2690165" y="2228142"/>
            <a:ext cx="654623" cy="0"/>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sp>
        <p:nvSpPr>
          <p:cNvPr id="19" name="Oval 18">
            <a:extLst>
              <a:ext uri="{FF2B5EF4-FFF2-40B4-BE49-F238E27FC236}">
                <a16:creationId xmlns:a16="http://schemas.microsoft.com/office/drawing/2014/main" id="{41497522-2419-EE33-7CDE-9C272740A080}"/>
              </a:ext>
            </a:extLst>
          </p:cNvPr>
          <p:cNvSpPr/>
          <p:nvPr/>
        </p:nvSpPr>
        <p:spPr bwMode="auto">
          <a:xfrm>
            <a:off x="3344788" y="2012118"/>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45" name="Oval 44">
            <a:extLst>
              <a:ext uri="{FF2B5EF4-FFF2-40B4-BE49-F238E27FC236}">
                <a16:creationId xmlns:a16="http://schemas.microsoft.com/office/drawing/2014/main" id="{4BE6AA85-84AB-908F-7E52-344F2B969820}"/>
              </a:ext>
            </a:extLst>
          </p:cNvPr>
          <p:cNvSpPr/>
          <p:nvPr/>
        </p:nvSpPr>
        <p:spPr bwMode="auto">
          <a:xfrm>
            <a:off x="4431459" y="2012449"/>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cxnSp>
        <p:nvCxnSpPr>
          <p:cNvPr id="55" name="Straight Arrow Connector 54">
            <a:extLst>
              <a:ext uri="{FF2B5EF4-FFF2-40B4-BE49-F238E27FC236}">
                <a16:creationId xmlns:a16="http://schemas.microsoft.com/office/drawing/2014/main" id="{6F811329-9343-9CC0-52C6-D217B185A939}"/>
              </a:ext>
            </a:extLst>
          </p:cNvPr>
          <p:cNvCxnSpPr>
            <a:stCxn id="19" idx="6"/>
            <a:endCxn id="45" idx="2"/>
          </p:cNvCxnSpPr>
          <p:nvPr/>
        </p:nvCxnSpPr>
        <p:spPr bwMode="auto">
          <a:xfrm>
            <a:off x="3776836" y="2228142"/>
            <a:ext cx="654623" cy="331"/>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sp>
        <p:nvSpPr>
          <p:cNvPr id="63" name="Oval 62">
            <a:extLst>
              <a:ext uri="{FF2B5EF4-FFF2-40B4-BE49-F238E27FC236}">
                <a16:creationId xmlns:a16="http://schemas.microsoft.com/office/drawing/2014/main" id="{FEE60832-D216-2BA6-0CA9-7B09A246D5AD}"/>
              </a:ext>
            </a:extLst>
          </p:cNvPr>
          <p:cNvSpPr/>
          <p:nvPr/>
        </p:nvSpPr>
        <p:spPr bwMode="auto">
          <a:xfrm>
            <a:off x="5514102" y="2012449"/>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67" name="Oval 66">
            <a:extLst>
              <a:ext uri="{FF2B5EF4-FFF2-40B4-BE49-F238E27FC236}">
                <a16:creationId xmlns:a16="http://schemas.microsoft.com/office/drawing/2014/main" id="{60837E41-709C-DF93-F246-6D3073F0C134}"/>
              </a:ext>
            </a:extLst>
          </p:cNvPr>
          <p:cNvSpPr/>
          <p:nvPr/>
        </p:nvSpPr>
        <p:spPr bwMode="auto">
          <a:xfrm>
            <a:off x="5516116" y="3351671"/>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cxnSp>
        <p:nvCxnSpPr>
          <p:cNvPr id="72" name="Straight Arrow Connector 71">
            <a:extLst>
              <a:ext uri="{FF2B5EF4-FFF2-40B4-BE49-F238E27FC236}">
                <a16:creationId xmlns:a16="http://schemas.microsoft.com/office/drawing/2014/main" id="{92ECE5D4-4909-4C7C-2844-79807D374BAE}"/>
              </a:ext>
            </a:extLst>
          </p:cNvPr>
          <p:cNvCxnSpPr>
            <a:stCxn id="45" idx="6"/>
            <a:endCxn id="63" idx="2"/>
          </p:cNvCxnSpPr>
          <p:nvPr/>
        </p:nvCxnSpPr>
        <p:spPr bwMode="auto">
          <a:xfrm>
            <a:off x="4863507" y="2228473"/>
            <a:ext cx="650595" cy="0"/>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cxnSp>
        <p:nvCxnSpPr>
          <p:cNvPr id="73" name="Straight Arrow Connector 72">
            <a:extLst>
              <a:ext uri="{FF2B5EF4-FFF2-40B4-BE49-F238E27FC236}">
                <a16:creationId xmlns:a16="http://schemas.microsoft.com/office/drawing/2014/main" id="{8E17FBCC-FA2B-558B-BA2A-097DDFBAE566}"/>
              </a:ext>
            </a:extLst>
          </p:cNvPr>
          <p:cNvCxnSpPr>
            <a:cxnSpLocks/>
            <a:stCxn id="45" idx="6"/>
            <a:endCxn id="67" idx="2"/>
          </p:cNvCxnSpPr>
          <p:nvPr/>
        </p:nvCxnSpPr>
        <p:spPr bwMode="auto">
          <a:xfrm>
            <a:off x="4863507" y="2228473"/>
            <a:ext cx="652609" cy="1339222"/>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sp>
        <p:nvSpPr>
          <p:cNvPr id="3" name="Rectangle 2">
            <a:extLst>
              <a:ext uri="{FF2B5EF4-FFF2-40B4-BE49-F238E27FC236}">
                <a16:creationId xmlns:a16="http://schemas.microsoft.com/office/drawing/2014/main" id="{BC2B3FF1-0E81-9AA6-2D68-08233443E696}"/>
              </a:ext>
            </a:extLst>
          </p:cNvPr>
          <p:cNvSpPr/>
          <p:nvPr/>
        </p:nvSpPr>
        <p:spPr bwMode="auto">
          <a:xfrm>
            <a:off x="4431459" y="4005064"/>
            <a:ext cx="1446929" cy="144016"/>
          </a:xfrm>
          <a:prstGeom prst="rect">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12" name="TextBox 11">
            <a:extLst>
              <a:ext uri="{FF2B5EF4-FFF2-40B4-BE49-F238E27FC236}">
                <a16:creationId xmlns:a16="http://schemas.microsoft.com/office/drawing/2014/main" id="{6A26FC5A-68E6-88B7-2F52-6F6F5E485915}"/>
              </a:ext>
            </a:extLst>
          </p:cNvPr>
          <p:cNvSpPr txBox="1"/>
          <p:nvPr/>
        </p:nvSpPr>
        <p:spPr>
          <a:xfrm>
            <a:off x="4844944" y="4254780"/>
            <a:ext cx="669158" cy="233910"/>
          </a:xfrm>
          <a:prstGeom prst="rect">
            <a:avLst/>
          </a:prstGeom>
          <a:noFill/>
        </p:spPr>
        <p:txBody>
          <a:bodyPr wrap="none" lIns="0" tIns="0" rIns="0" bIns="0" rtlCol="0">
            <a:spAutoFit/>
          </a:bodyPr>
          <a:lstStyle/>
          <a:p>
            <a:pPr>
              <a:lnSpc>
                <a:spcPct val="95000"/>
              </a:lnSpc>
            </a:pPr>
            <a:r>
              <a:rPr lang="en-DK" sz="1600" dirty="0">
                <a:latin typeface="+mn-lt"/>
              </a:rPr>
              <a:t>TMRCA</a:t>
            </a:r>
          </a:p>
        </p:txBody>
      </p:sp>
    </p:spTree>
    <p:extLst>
      <p:ext uri="{BB962C8B-B14F-4D97-AF65-F5344CB8AC3E}">
        <p14:creationId xmlns:p14="http://schemas.microsoft.com/office/powerpoint/2010/main" val="2926702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45"/>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49"/>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55"/>
                                        </p:tgtEl>
                                        <p:attrNameLst>
                                          <p:attrName>style.visibility</p:attrName>
                                        </p:attrNameLst>
                                      </p:cBhvr>
                                      <p:to>
                                        <p:strVal val="hidden"/>
                                      </p:to>
                                    </p:set>
                                  </p:childTnLst>
                                </p:cTn>
                              </p:par>
                              <p:par>
                                <p:cTn id="13" presetID="1" presetClass="exit" presetSubtype="0" fill="hold" nodeType="withEffect">
                                  <p:stCondLst>
                                    <p:cond delay="0"/>
                                  </p:stCondLst>
                                  <p:childTnLst>
                                    <p:set>
                                      <p:cBhvr>
                                        <p:cTn id="14" dur="1" fill="hold">
                                          <p:stCondLst>
                                            <p:cond delay="0"/>
                                          </p:stCondLst>
                                        </p:cTn>
                                        <p:tgtEl>
                                          <p:spTgt spid="73"/>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72"/>
                                        </p:tgtEl>
                                        <p:attrNameLst>
                                          <p:attrName>style.visibility</p:attrName>
                                        </p:attrNameLst>
                                      </p:cBhvr>
                                      <p:to>
                                        <p:strVal val="hidden"/>
                                      </p:to>
                                    </p:set>
                                  </p:childTnLst>
                                </p:cTn>
                              </p:par>
                              <p:par>
                                <p:cTn id="17" presetID="1" presetClass="exit"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9" grpId="0" animBg="1"/>
      <p:bldP spid="4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5B01E-06D4-6183-CA48-F441B545AA3D}"/>
              </a:ext>
            </a:extLst>
          </p:cNvPr>
          <p:cNvSpPr>
            <a:spLocks noGrp="1"/>
          </p:cNvSpPr>
          <p:nvPr>
            <p:ph type="title"/>
          </p:nvPr>
        </p:nvSpPr>
        <p:spPr/>
        <p:txBody>
          <a:bodyPr/>
          <a:lstStyle/>
          <a:p>
            <a:r>
              <a:rPr lang="en-GB" dirty="0"/>
              <a:t>T</a:t>
            </a:r>
            <a:r>
              <a:rPr lang="en-DK" dirty="0"/>
              <a:t>he </a:t>
            </a:r>
            <a:r>
              <a:rPr lang="en-DK"/>
              <a:t>basic coalescent</a:t>
            </a:r>
            <a:endParaRPr lang="en-DK" dirty="0"/>
          </a:p>
        </p:txBody>
      </p:sp>
      <p:sp>
        <p:nvSpPr>
          <p:cNvPr id="4" name="Date Placeholder 3">
            <a:extLst>
              <a:ext uri="{FF2B5EF4-FFF2-40B4-BE49-F238E27FC236}">
                <a16:creationId xmlns:a16="http://schemas.microsoft.com/office/drawing/2014/main" id="{FB5E2FB5-9B0B-A070-CB20-5C559315EFAD}"/>
              </a:ext>
            </a:extLst>
          </p:cNvPr>
          <p:cNvSpPr>
            <a:spLocks noGrp="1"/>
          </p:cNvSpPr>
          <p:nvPr>
            <p:ph type="dt" sz="half" idx="10"/>
          </p:nvPr>
        </p:nvSpPr>
        <p:spPr/>
        <p:txBody>
          <a:bodyPr/>
          <a:lstStyle/>
          <a:p>
            <a:fld id="{092C24C3-F60C-9B48-8010-9F289C34816E}" type="datetime1">
              <a:rPr lang="en-GB" smtClean="0"/>
              <a:t>25/09/2024</a:t>
            </a:fld>
            <a:r>
              <a:rPr lang="en-GB"/>
              <a:t>26/09/2023</a:t>
            </a:r>
            <a:endParaRPr lang="en-GB" dirty="0"/>
          </a:p>
        </p:txBody>
      </p:sp>
      <p:sp>
        <p:nvSpPr>
          <p:cNvPr id="6" name="Oval 5">
            <a:extLst>
              <a:ext uri="{FF2B5EF4-FFF2-40B4-BE49-F238E27FC236}">
                <a16:creationId xmlns:a16="http://schemas.microsoft.com/office/drawing/2014/main" id="{D97A9B19-5CD6-BBC0-E733-2B772C2A200C}"/>
              </a:ext>
            </a:extLst>
          </p:cNvPr>
          <p:cNvSpPr/>
          <p:nvPr/>
        </p:nvSpPr>
        <p:spPr bwMode="auto">
          <a:xfrm>
            <a:off x="2258117" y="2012118"/>
            <a:ext cx="432048" cy="432048"/>
          </a:xfrm>
          <a:prstGeom prst="ellipse">
            <a:avLst/>
          </a:prstGeom>
          <a:solidFill>
            <a:srgbClr val="92D050"/>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7" name="Oval 6">
            <a:extLst>
              <a:ext uri="{FF2B5EF4-FFF2-40B4-BE49-F238E27FC236}">
                <a16:creationId xmlns:a16="http://schemas.microsoft.com/office/drawing/2014/main" id="{E81A317A-98F6-7CF8-B111-4936D1C8AB3B}"/>
              </a:ext>
            </a:extLst>
          </p:cNvPr>
          <p:cNvSpPr/>
          <p:nvPr/>
        </p:nvSpPr>
        <p:spPr bwMode="auto">
          <a:xfrm>
            <a:off x="2258117" y="2662064"/>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8" name="Oval 7">
            <a:extLst>
              <a:ext uri="{FF2B5EF4-FFF2-40B4-BE49-F238E27FC236}">
                <a16:creationId xmlns:a16="http://schemas.microsoft.com/office/drawing/2014/main" id="{6231D03A-8E26-491E-067A-4B57082E2F5F}"/>
              </a:ext>
            </a:extLst>
          </p:cNvPr>
          <p:cNvSpPr/>
          <p:nvPr/>
        </p:nvSpPr>
        <p:spPr bwMode="auto">
          <a:xfrm>
            <a:off x="2258117" y="4033130"/>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9" name="Oval 8">
            <a:extLst>
              <a:ext uri="{FF2B5EF4-FFF2-40B4-BE49-F238E27FC236}">
                <a16:creationId xmlns:a16="http://schemas.microsoft.com/office/drawing/2014/main" id="{30666BD8-A309-B196-2DFC-724CE5D37D12}"/>
              </a:ext>
            </a:extLst>
          </p:cNvPr>
          <p:cNvSpPr/>
          <p:nvPr/>
        </p:nvSpPr>
        <p:spPr bwMode="auto">
          <a:xfrm>
            <a:off x="2258117" y="4690562"/>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10" name="Oval 9">
            <a:extLst>
              <a:ext uri="{FF2B5EF4-FFF2-40B4-BE49-F238E27FC236}">
                <a16:creationId xmlns:a16="http://schemas.microsoft.com/office/drawing/2014/main" id="{6CA47EB1-43FF-F726-8227-4A597E68DE09}"/>
              </a:ext>
            </a:extLst>
          </p:cNvPr>
          <p:cNvSpPr/>
          <p:nvPr/>
        </p:nvSpPr>
        <p:spPr bwMode="auto">
          <a:xfrm>
            <a:off x="2260131" y="3351340"/>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11" name="Oval 10">
            <a:extLst>
              <a:ext uri="{FF2B5EF4-FFF2-40B4-BE49-F238E27FC236}">
                <a16:creationId xmlns:a16="http://schemas.microsoft.com/office/drawing/2014/main" id="{D0196EA9-FB1A-3AA6-05FC-67C1EE616CCC}"/>
              </a:ext>
            </a:extLst>
          </p:cNvPr>
          <p:cNvSpPr/>
          <p:nvPr/>
        </p:nvSpPr>
        <p:spPr bwMode="auto">
          <a:xfrm>
            <a:off x="2258117" y="5333342"/>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cxnSp>
        <p:nvCxnSpPr>
          <p:cNvPr id="49" name="Straight Arrow Connector 48">
            <a:extLst>
              <a:ext uri="{FF2B5EF4-FFF2-40B4-BE49-F238E27FC236}">
                <a16:creationId xmlns:a16="http://schemas.microsoft.com/office/drawing/2014/main" id="{A2826C7D-A6E8-F61D-4A61-2C64DC5725F1}"/>
              </a:ext>
            </a:extLst>
          </p:cNvPr>
          <p:cNvCxnSpPr>
            <a:cxnSpLocks/>
            <a:stCxn id="6" idx="6"/>
          </p:cNvCxnSpPr>
          <p:nvPr/>
        </p:nvCxnSpPr>
        <p:spPr bwMode="auto">
          <a:xfrm>
            <a:off x="2690165" y="2228142"/>
            <a:ext cx="654623" cy="0"/>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sp>
        <p:nvSpPr>
          <p:cNvPr id="19" name="Oval 18">
            <a:extLst>
              <a:ext uri="{FF2B5EF4-FFF2-40B4-BE49-F238E27FC236}">
                <a16:creationId xmlns:a16="http://schemas.microsoft.com/office/drawing/2014/main" id="{41497522-2419-EE33-7CDE-9C272740A080}"/>
              </a:ext>
            </a:extLst>
          </p:cNvPr>
          <p:cNvSpPr/>
          <p:nvPr/>
        </p:nvSpPr>
        <p:spPr bwMode="auto">
          <a:xfrm>
            <a:off x="3344788" y="2012118"/>
            <a:ext cx="432048" cy="432048"/>
          </a:xfrm>
          <a:prstGeom prst="ellipse">
            <a:avLst/>
          </a:prstGeom>
          <a:solidFill>
            <a:srgbClr val="92D050"/>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20" name="Oval 19">
            <a:extLst>
              <a:ext uri="{FF2B5EF4-FFF2-40B4-BE49-F238E27FC236}">
                <a16:creationId xmlns:a16="http://schemas.microsoft.com/office/drawing/2014/main" id="{C7C41D14-7FBA-43D7-7938-8EBC49AF334F}"/>
              </a:ext>
            </a:extLst>
          </p:cNvPr>
          <p:cNvSpPr/>
          <p:nvPr/>
        </p:nvSpPr>
        <p:spPr bwMode="auto">
          <a:xfrm>
            <a:off x="3344788" y="2662064"/>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21" name="Oval 20">
            <a:extLst>
              <a:ext uri="{FF2B5EF4-FFF2-40B4-BE49-F238E27FC236}">
                <a16:creationId xmlns:a16="http://schemas.microsoft.com/office/drawing/2014/main" id="{4931F59D-96B8-A8B9-F9BF-BEFB8D20A52A}"/>
              </a:ext>
            </a:extLst>
          </p:cNvPr>
          <p:cNvSpPr/>
          <p:nvPr/>
        </p:nvSpPr>
        <p:spPr bwMode="auto">
          <a:xfrm>
            <a:off x="3344788" y="4033130"/>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22" name="Oval 21">
            <a:extLst>
              <a:ext uri="{FF2B5EF4-FFF2-40B4-BE49-F238E27FC236}">
                <a16:creationId xmlns:a16="http://schemas.microsoft.com/office/drawing/2014/main" id="{90C24C43-57F4-0CD0-7C19-CADEBE3FBEDB}"/>
              </a:ext>
            </a:extLst>
          </p:cNvPr>
          <p:cNvSpPr/>
          <p:nvPr/>
        </p:nvSpPr>
        <p:spPr bwMode="auto">
          <a:xfrm>
            <a:off x="3344788" y="4690562"/>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23" name="Oval 22">
            <a:extLst>
              <a:ext uri="{FF2B5EF4-FFF2-40B4-BE49-F238E27FC236}">
                <a16:creationId xmlns:a16="http://schemas.microsoft.com/office/drawing/2014/main" id="{BCD4CDA5-E238-3F1C-6F4C-356C67C0BA30}"/>
              </a:ext>
            </a:extLst>
          </p:cNvPr>
          <p:cNvSpPr/>
          <p:nvPr/>
        </p:nvSpPr>
        <p:spPr bwMode="auto">
          <a:xfrm>
            <a:off x="3346802" y="3351340"/>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24" name="Oval 23">
            <a:extLst>
              <a:ext uri="{FF2B5EF4-FFF2-40B4-BE49-F238E27FC236}">
                <a16:creationId xmlns:a16="http://schemas.microsoft.com/office/drawing/2014/main" id="{1C2524F6-A1B8-726B-27B1-C5430760FF13}"/>
              </a:ext>
            </a:extLst>
          </p:cNvPr>
          <p:cNvSpPr/>
          <p:nvPr/>
        </p:nvSpPr>
        <p:spPr bwMode="auto">
          <a:xfrm>
            <a:off x="3344788" y="5333342"/>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cxnSp>
        <p:nvCxnSpPr>
          <p:cNvPr id="25" name="Straight Arrow Connector 24">
            <a:extLst>
              <a:ext uri="{FF2B5EF4-FFF2-40B4-BE49-F238E27FC236}">
                <a16:creationId xmlns:a16="http://schemas.microsoft.com/office/drawing/2014/main" id="{0E01C97C-DCBA-C879-A909-5DC0BC51FBCD}"/>
              </a:ext>
            </a:extLst>
          </p:cNvPr>
          <p:cNvCxnSpPr>
            <a:cxnSpLocks/>
            <a:endCxn id="21" idx="2"/>
          </p:cNvCxnSpPr>
          <p:nvPr/>
        </p:nvCxnSpPr>
        <p:spPr bwMode="auto">
          <a:xfrm>
            <a:off x="2667653" y="3573016"/>
            <a:ext cx="677135" cy="676138"/>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cxnSp>
        <p:nvCxnSpPr>
          <p:cNvPr id="30" name="Straight Arrow Connector 29">
            <a:extLst>
              <a:ext uri="{FF2B5EF4-FFF2-40B4-BE49-F238E27FC236}">
                <a16:creationId xmlns:a16="http://schemas.microsoft.com/office/drawing/2014/main" id="{CFA11DE0-1535-5E1A-D7AB-58AF8D819C54}"/>
              </a:ext>
            </a:extLst>
          </p:cNvPr>
          <p:cNvCxnSpPr>
            <a:cxnSpLocks/>
            <a:stCxn id="8" idx="6"/>
            <a:endCxn id="22" idx="2"/>
          </p:cNvCxnSpPr>
          <p:nvPr/>
        </p:nvCxnSpPr>
        <p:spPr bwMode="auto">
          <a:xfrm>
            <a:off x="2690165" y="4249154"/>
            <a:ext cx="654623" cy="657432"/>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cxnSp>
        <p:nvCxnSpPr>
          <p:cNvPr id="33" name="Straight Arrow Connector 32">
            <a:extLst>
              <a:ext uri="{FF2B5EF4-FFF2-40B4-BE49-F238E27FC236}">
                <a16:creationId xmlns:a16="http://schemas.microsoft.com/office/drawing/2014/main" id="{3E95EE57-DA73-E9B7-3CFD-AF7763770E6A}"/>
              </a:ext>
            </a:extLst>
          </p:cNvPr>
          <p:cNvCxnSpPr>
            <a:cxnSpLocks/>
            <a:stCxn id="11" idx="6"/>
            <a:endCxn id="24" idx="2"/>
          </p:cNvCxnSpPr>
          <p:nvPr/>
        </p:nvCxnSpPr>
        <p:spPr bwMode="auto">
          <a:xfrm>
            <a:off x="2690165" y="5549366"/>
            <a:ext cx="654623" cy="0"/>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cxnSp>
        <p:nvCxnSpPr>
          <p:cNvPr id="36" name="Straight Arrow Connector 35">
            <a:extLst>
              <a:ext uri="{FF2B5EF4-FFF2-40B4-BE49-F238E27FC236}">
                <a16:creationId xmlns:a16="http://schemas.microsoft.com/office/drawing/2014/main" id="{7D3396A3-87D8-1E08-DEE0-615DC236094C}"/>
              </a:ext>
            </a:extLst>
          </p:cNvPr>
          <p:cNvCxnSpPr>
            <a:cxnSpLocks/>
            <a:stCxn id="9" idx="6"/>
            <a:endCxn id="20" idx="2"/>
          </p:cNvCxnSpPr>
          <p:nvPr/>
        </p:nvCxnSpPr>
        <p:spPr bwMode="auto">
          <a:xfrm flipV="1">
            <a:off x="2690165" y="2878088"/>
            <a:ext cx="654623" cy="2028498"/>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cxnSp>
        <p:nvCxnSpPr>
          <p:cNvPr id="39" name="Straight Arrow Connector 38">
            <a:extLst>
              <a:ext uri="{FF2B5EF4-FFF2-40B4-BE49-F238E27FC236}">
                <a16:creationId xmlns:a16="http://schemas.microsoft.com/office/drawing/2014/main" id="{D5B14445-E8EF-76F6-3D83-552CDF84AA08}"/>
              </a:ext>
            </a:extLst>
          </p:cNvPr>
          <p:cNvCxnSpPr>
            <a:cxnSpLocks/>
            <a:stCxn id="9" idx="7"/>
            <a:endCxn id="20" idx="3"/>
          </p:cNvCxnSpPr>
          <p:nvPr/>
        </p:nvCxnSpPr>
        <p:spPr bwMode="auto">
          <a:xfrm flipV="1">
            <a:off x="2626893" y="3030840"/>
            <a:ext cx="781167" cy="1722994"/>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cxnSp>
        <p:nvCxnSpPr>
          <p:cNvPr id="44" name="Straight Arrow Connector 43">
            <a:extLst>
              <a:ext uri="{FF2B5EF4-FFF2-40B4-BE49-F238E27FC236}">
                <a16:creationId xmlns:a16="http://schemas.microsoft.com/office/drawing/2014/main" id="{D81B6954-2151-1AFF-EF7D-58E339933A23}"/>
              </a:ext>
            </a:extLst>
          </p:cNvPr>
          <p:cNvCxnSpPr>
            <a:cxnSpLocks/>
            <a:stCxn id="6" idx="6"/>
            <a:endCxn id="23" idx="2"/>
          </p:cNvCxnSpPr>
          <p:nvPr/>
        </p:nvCxnSpPr>
        <p:spPr bwMode="auto">
          <a:xfrm>
            <a:off x="2690165" y="2228142"/>
            <a:ext cx="656637" cy="1339222"/>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sp>
        <p:nvSpPr>
          <p:cNvPr id="45" name="Oval 44">
            <a:extLst>
              <a:ext uri="{FF2B5EF4-FFF2-40B4-BE49-F238E27FC236}">
                <a16:creationId xmlns:a16="http://schemas.microsoft.com/office/drawing/2014/main" id="{4BE6AA85-84AB-908F-7E52-344F2B969820}"/>
              </a:ext>
            </a:extLst>
          </p:cNvPr>
          <p:cNvSpPr/>
          <p:nvPr/>
        </p:nvSpPr>
        <p:spPr bwMode="auto">
          <a:xfrm>
            <a:off x="4431459" y="2012449"/>
            <a:ext cx="432048" cy="432048"/>
          </a:xfrm>
          <a:prstGeom prst="ellipse">
            <a:avLst/>
          </a:prstGeom>
          <a:solidFill>
            <a:srgbClr val="92D050"/>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46" name="Oval 45">
            <a:extLst>
              <a:ext uri="{FF2B5EF4-FFF2-40B4-BE49-F238E27FC236}">
                <a16:creationId xmlns:a16="http://schemas.microsoft.com/office/drawing/2014/main" id="{28CD0FD2-FB2A-746E-3DA8-A32F67D0376B}"/>
              </a:ext>
            </a:extLst>
          </p:cNvPr>
          <p:cNvSpPr/>
          <p:nvPr/>
        </p:nvSpPr>
        <p:spPr bwMode="auto">
          <a:xfrm>
            <a:off x="4431459" y="2662395"/>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47" name="Oval 46">
            <a:extLst>
              <a:ext uri="{FF2B5EF4-FFF2-40B4-BE49-F238E27FC236}">
                <a16:creationId xmlns:a16="http://schemas.microsoft.com/office/drawing/2014/main" id="{892B34D4-60D4-3B7C-7460-C2F5F91D7C1E}"/>
              </a:ext>
            </a:extLst>
          </p:cNvPr>
          <p:cNvSpPr/>
          <p:nvPr/>
        </p:nvSpPr>
        <p:spPr bwMode="auto">
          <a:xfrm>
            <a:off x="4431459" y="4033461"/>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48" name="Oval 47">
            <a:extLst>
              <a:ext uri="{FF2B5EF4-FFF2-40B4-BE49-F238E27FC236}">
                <a16:creationId xmlns:a16="http://schemas.microsoft.com/office/drawing/2014/main" id="{548EEA52-4D6F-5935-244F-B6E4927758CA}"/>
              </a:ext>
            </a:extLst>
          </p:cNvPr>
          <p:cNvSpPr/>
          <p:nvPr/>
        </p:nvSpPr>
        <p:spPr bwMode="auto">
          <a:xfrm>
            <a:off x="4431459" y="4690893"/>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50" name="Oval 49">
            <a:extLst>
              <a:ext uri="{FF2B5EF4-FFF2-40B4-BE49-F238E27FC236}">
                <a16:creationId xmlns:a16="http://schemas.microsoft.com/office/drawing/2014/main" id="{A2118EE7-4137-92C7-C555-0B58494CAC8B}"/>
              </a:ext>
            </a:extLst>
          </p:cNvPr>
          <p:cNvSpPr/>
          <p:nvPr/>
        </p:nvSpPr>
        <p:spPr bwMode="auto">
          <a:xfrm>
            <a:off x="4433473" y="3351671"/>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51" name="Oval 50">
            <a:extLst>
              <a:ext uri="{FF2B5EF4-FFF2-40B4-BE49-F238E27FC236}">
                <a16:creationId xmlns:a16="http://schemas.microsoft.com/office/drawing/2014/main" id="{75FDDA7B-B054-987B-CC8B-85062418EBC4}"/>
              </a:ext>
            </a:extLst>
          </p:cNvPr>
          <p:cNvSpPr/>
          <p:nvPr/>
        </p:nvSpPr>
        <p:spPr bwMode="auto">
          <a:xfrm>
            <a:off x="4431459" y="5333673"/>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cxnSp>
        <p:nvCxnSpPr>
          <p:cNvPr id="55" name="Straight Arrow Connector 54">
            <a:extLst>
              <a:ext uri="{FF2B5EF4-FFF2-40B4-BE49-F238E27FC236}">
                <a16:creationId xmlns:a16="http://schemas.microsoft.com/office/drawing/2014/main" id="{6F811329-9343-9CC0-52C6-D217B185A939}"/>
              </a:ext>
            </a:extLst>
          </p:cNvPr>
          <p:cNvCxnSpPr>
            <a:stCxn id="19" idx="6"/>
            <a:endCxn id="45" idx="2"/>
          </p:cNvCxnSpPr>
          <p:nvPr/>
        </p:nvCxnSpPr>
        <p:spPr bwMode="auto">
          <a:xfrm>
            <a:off x="3776836" y="2228142"/>
            <a:ext cx="654623" cy="331"/>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cxnSp>
        <p:nvCxnSpPr>
          <p:cNvPr id="56" name="Straight Arrow Connector 55">
            <a:extLst>
              <a:ext uri="{FF2B5EF4-FFF2-40B4-BE49-F238E27FC236}">
                <a16:creationId xmlns:a16="http://schemas.microsoft.com/office/drawing/2014/main" id="{6148A815-C7A9-91DD-7B25-1553A098EC37}"/>
              </a:ext>
            </a:extLst>
          </p:cNvPr>
          <p:cNvCxnSpPr/>
          <p:nvPr/>
        </p:nvCxnSpPr>
        <p:spPr bwMode="auto">
          <a:xfrm>
            <a:off x="3776835" y="2877757"/>
            <a:ext cx="654623" cy="331"/>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cxnSp>
        <p:nvCxnSpPr>
          <p:cNvPr id="57" name="Straight Arrow Connector 56">
            <a:extLst>
              <a:ext uri="{FF2B5EF4-FFF2-40B4-BE49-F238E27FC236}">
                <a16:creationId xmlns:a16="http://schemas.microsoft.com/office/drawing/2014/main" id="{03FFEC77-BAB3-1EBD-7727-1EFB11645C32}"/>
              </a:ext>
            </a:extLst>
          </p:cNvPr>
          <p:cNvCxnSpPr/>
          <p:nvPr/>
        </p:nvCxnSpPr>
        <p:spPr bwMode="auto">
          <a:xfrm>
            <a:off x="3776835" y="3573016"/>
            <a:ext cx="654623" cy="331"/>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cxnSp>
        <p:nvCxnSpPr>
          <p:cNvPr id="58" name="Straight Arrow Connector 57">
            <a:extLst>
              <a:ext uri="{FF2B5EF4-FFF2-40B4-BE49-F238E27FC236}">
                <a16:creationId xmlns:a16="http://schemas.microsoft.com/office/drawing/2014/main" id="{5D927B24-BCA4-8598-BEF4-21B02AD8B2AA}"/>
              </a:ext>
            </a:extLst>
          </p:cNvPr>
          <p:cNvCxnSpPr/>
          <p:nvPr/>
        </p:nvCxnSpPr>
        <p:spPr bwMode="auto">
          <a:xfrm>
            <a:off x="3774822" y="4257912"/>
            <a:ext cx="654623" cy="331"/>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cxnSp>
        <p:nvCxnSpPr>
          <p:cNvPr id="59" name="Straight Arrow Connector 58">
            <a:extLst>
              <a:ext uri="{FF2B5EF4-FFF2-40B4-BE49-F238E27FC236}">
                <a16:creationId xmlns:a16="http://schemas.microsoft.com/office/drawing/2014/main" id="{9E89873A-D853-859C-270D-54BD54111221}"/>
              </a:ext>
            </a:extLst>
          </p:cNvPr>
          <p:cNvCxnSpPr>
            <a:cxnSpLocks/>
            <a:stCxn id="21" idx="6"/>
            <a:endCxn id="48" idx="2"/>
          </p:cNvCxnSpPr>
          <p:nvPr/>
        </p:nvCxnSpPr>
        <p:spPr bwMode="auto">
          <a:xfrm>
            <a:off x="3776836" y="4249154"/>
            <a:ext cx="654623" cy="657763"/>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cxnSp>
        <p:nvCxnSpPr>
          <p:cNvPr id="62" name="Straight Arrow Connector 61">
            <a:extLst>
              <a:ext uri="{FF2B5EF4-FFF2-40B4-BE49-F238E27FC236}">
                <a16:creationId xmlns:a16="http://schemas.microsoft.com/office/drawing/2014/main" id="{B476A96F-122C-30FC-1B20-D6F24D69568D}"/>
              </a:ext>
            </a:extLst>
          </p:cNvPr>
          <p:cNvCxnSpPr/>
          <p:nvPr/>
        </p:nvCxnSpPr>
        <p:spPr bwMode="auto">
          <a:xfrm>
            <a:off x="3774822" y="5565724"/>
            <a:ext cx="654623" cy="331"/>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sp>
        <p:nvSpPr>
          <p:cNvPr id="63" name="Oval 62">
            <a:extLst>
              <a:ext uri="{FF2B5EF4-FFF2-40B4-BE49-F238E27FC236}">
                <a16:creationId xmlns:a16="http://schemas.microsoft.com/office/drawing/2014/main" id="{FEE60832-D216-2BA6-0CA9-7B09A246D5AD}"/>
              </a:ext>
            </a:extLst>
          </p:cNvPr>
          <p:cNvSpPr/>
          <p:nvPr/>
        </p:nvSpPr>
        <p:spPr bwMode="auto">
          <a:xfrm>
            <a:off x="5514102" y="2012449"/>
            <a:ext cx="432048" cy="432048"/>
          </a:xfrm>
          <a:prstGeom prst="ellipse">
            <a:avLst/>
          </a:prstGeom>
          <a:solidFill>
            <a:srgbClr val="92D050"/>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64" name="Oval 63">
            <a:extLst>
              <a:ext uri="{FF2B5EF4-FFF2-40B4-BE49-F238E27FC236}">
                <a16:creationId xmlns:a16="http://schemas.microsoft.com/office/drawing/2014/main" id="{A0A12CF8-6122-3D47-2751-2F54B478F411}"/>
              </a:ext>
            </a:extLst>
          </p:cNvPr>
          <p:cNvSpPr/>
          <p:nvPr/>
        </p:nvSpPr>
        <p:spPr bwMode="auto">
          <a:xfrm>
            <a:off x="5514102" y="2662395"/>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65" name="Oval 64">
            <a:extLst>
              <a:ext uri="{FF2B5EF4-FFF2-40B4-BE49-F238E27FC236}">
                <a16:creationId xmlns:a16="http://schemas.microsoft.com/office/drawing/2014/main" id="{62CACFD1-C2D3-ECEE-0C8C-F78AF8F635A5}"/>
              </a:ext>
            </a:extLst>
          </p:cNvPr>
          <p:cNvSpPr/>
          <p:nvPr/>
        </p:nvSpPr>
        <p:spPr bwMode="auto">
          <a:xfrm>
            <a:off x="5514102" y="4033461"/>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66" name="Oval 65">
            <a:extLst>
              <a:ext uri="{FF2B5EF4-FFF2-40B4-BE49-F238E27FC236}">
                <a16:creationId xmlns:a16="http://schemas.microsoft.com/office/drawing/2014/main" id="{B507EFE8-81B8-6FA9-EB5D-E31D1F02DE8F}"/>
              </a:ext>
            </a:extLst>
          </p:cNvPr>
          <p:cNvSpPr/>
          <p:nvPr/>
        </p:nvSpPr>
        <p:spPr bwMode="auto">
          <a:xfrm>
            <a:off x="5514102" y="4690893"/>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67" name="Oval 66">
            <a:extLst>
              <a:ext uri="{FF2B5EF4-FFF2-40B4-BE49-F238E27FC236}">
                <a16:creationId xmlns:a16="http://schemas.microsoft.com/office/drawing/2014/main" id="{60837E41-709C-DF93-F246-6D3073F0C134}"/>
              </a:ext>
            </a:extLst>
          </p:cNvPr>
          <p:cNvSpPr/>
          <p:nvPr/>
        </p:nvSpPr>
        <p:spPr bwMode="auto">
          <a:xfrm>
            <a:off x="5516116" y="3351671"/>
            <a:ext cx="432048" cy="432048"/>
          </a:xfrm>
          <a:prstGeom prst="ellipse">
            <a:avLst/>
          </a:prstGeom>
          <a:solidFill>
            <a:srgbClr val="92D050"/>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68" name="Oval 67">
            <a:extLst>
              <a:ext uri="{FF2B5EF4-FFF2-40B4-BE49-F238E27FC236}">
                <a16:creationId xmlns:a16="http://schemas.microsoft.com/office/drawing/2014/main" id="{415E5888-80B2-51D7-7EDD-ED255F0A687B}"/>
              </a:ext>
            </a:extLst>
          </p:cNvPr>
          <p:cNvSpPr/>
          <p:nvPr/>
        </p:nvSpPr>
        <p:spPr bwMode="auto">
          <a:xfrm>
            <a:off x="5514102" y="5333673"/>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cxnSp>
        <p:nvCxnSpPr>
          <p:cNvPr id="70" name="Straight Arrow Connector 69">
            <a:extLst>
              <a:ext uri="{FF2B5EF4-FFF2-40B4-BE49-F238E27FC236}">
                <a16:creationId xmlns:a16="http://schemas.microsoft.com/office/drawing/2014/main" id="{9C7B1CD5-5E05-F086-D99D-666E18A3BC2E}"/>
              </a:ext>
            </a:extLst>
          </p:cNvPr>
          <p:cNvCxnSpPr>
            <a:cxnSpLocks/>
            <a:stCxn id="50" idx="6"/>
            <a:endCxn id="64" idx="2"/>
          </p:cNvCxnSpPr>
          <p:nvPr/>
        </p:nvCxnSpPr>
        <p:spPr bwMode="auto">
          <a:xfrm flipV="1">
            <a:off x="4865521" y="2878419"/>
            <a:ext cx="648581" cy="689276"/>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cxnSp>
        <p:nvCxnSpPr>
          <p:cNvPr id="72" name="Straight Arrow Connector 71">
            <a:extLst>
              <a:ext uri="{FF2B5EF4-FFF2-40B4-BE49-F238E27FC236}">
                <a16:creationId xmlns:a16="http://schemas.microsoft.com/office/drawing/2014/main" id="{92ECE5D4-4909-4C7C-2844-79807D374BAE}"/>
              </a:ext>
            </a:extLst>
          </p:cNvPr>
          <p:cNvCxnSpPr>
            <a:stCxn id="45" idx="6"/>
            <a:endCxn id="63" idx="2"/>
          </p:cNvCxnSpPr>
          <p:nvPr/>
        </p:nvCxnSpPr>
        <p:spPr bwMode="auto">
          <a:xfrm>
            <a:off x="4863507" y="2228473"/>
            <a:ext cx="650595" cy="0"/>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cxnSp>
        <p:nvCxnSpPr>
          <p:cNvPr id="73" name="Straight Arrow Connector 72">
            <a:extLst>
              <a:ext uri="{FF2B5EF4-FFF2-40B4-BE49-F238E27FC236}">
                <a16:creationId xmlns:a16="http://schemas.microsoft.com/office/drawing/2014/main" id="{8E17FBCC-FA2B-558B-BA2A-097DDFBAE566}"/>
              </a:ext>
            </a:extLst>
          </p:cNvPr>
          <p:cNvCxnSpPr>
            <a:cxnSpLocks/>
            <a:stCxn id="45" idx="6"/>
            <a:endCxn id="67" idx="2"/>
          </p:cNvCxnSpPr>
          <p:nvPr/>
        </p:nvCxnSpPr>
        <p:spPr bwMode="auto">
          <a:xfrm>
            <a:off x="4863507" y="2228473"/>
            <a:ext cx="652609" cy="1339222"/>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cxnSp>
        <p:nvCxnSpPr>
          <p:cNvPr id="76" name="Straight Arrow Connector 75">
            <a:extLst>
              <a:ext uri="{FF2B5EF4-FFF2-40B4-BE49-F238E27FC236}">
                <a16:creationId xmlns:a16="http://schemas.microsoft.com/office/drawing/2014/main" id="{C9954F86-17D8-EA80-385B-ED000D08ECCC}"/>
              </a:ext>
            </a:extLst>
          </p:cNvPr>
          <p:cNvCxnSpPr/>
          <p:nvPr/>
        </p:nvCxnSpPr>
        <p:spPr bwMode="auto">
          <a:xfrm>
            <a:off x="4863507" y="4257912"/>
            <a:ext cx="650595" cy="0"/>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cxnSp>
        <p:nvCxnSpPr>
          <p:cNvPr id="77" name="Straight Arrow Connector 76">
            <a:extLst>
              <a:ext uri="{FF2B5EF4-FFF2-40B4-BE49-F238E27FC236}">
                <a16:creationId xmlns:a16="http://schemas.microsoft.com/office/drawing/2014/main" id="{AD3D9D5B-9077-B700-0277-A685E9E53DA7}"/>
              </a:ext>
            </a:extLst>
          </p:cNvPr>
          <p:cNvCxnSpPr/>
          <p:nvPr/>
        </p:nvCxnSpPr>
        <p:spPr bwMode="auto">
          <a:xfrm>
            <a:off x="4863507" y="4906586"/>
            <a:ext cx="650595" cy="0"/>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cxnSp>
        <p:nvCxnSpPr>
          <p:cNvPr id="78" name="Straight Arrow Connector 77">
            <a:extLst>
              <a:ext uri="{FF2B5EF4-FFF2-40B4-BE49-F238E27FC236}">
                <a16:creationId xmlns:a16="http://schemas.microsoft.com/office/drawing/2014/main" id="{51E779FB-212D-EDB7-34DC-FDAB4AC27E0C}"/>
              </a:ext>
            </a:extLst>
          </p:cNvPr>
          <p:cNvCxnSpPr/>
          <p:nvPr/>
        </p:nvCxnSpPr>
        <p:spPr bwMode="auto">
          <a:xfrm>
            <a:off x="4863507" y="5565724"/>
            <a:ext cx="650595" cy="0"/>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spTree>
    <p:extLst>
      <p:ext uri="{BB962C8B-B14F-4D97-AF65-F5344CB8AC3E}">
        <p14:creationId xmlns:p14="http://schemas.microsoft.com/office/powerpoint/2010/main" val="18735662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5B01E-06D4-6183-CA48-F441B545AA3D}"/>
              </a:ext>
            </a:extLst>
          </p:cNvPr>
          <p:cNvSpPr>
            <a:spLocks noGrp="1"/>
          </p:cNvSpPr>
          <p:nvPr>
            <p:ph type="title"/>
          </p:nvPr>
        </p:nvSpPr>
        <p:spPr/>
        <p:txBody>
          <a:bodyPr/>
          <a:lstStyle/>
          <a:p>
            <a:r>
              <a:rPr lang="en-GB" dirty="0"/>
              <a:t>T</a:t>
            </a:r>
            <a:r>
              <a:rPr lang="en-DK" dirty="0"/>
              <a:t>he </a:t>
            </a:r>
            <a:r>
              <a:rPr lang="en-DK"/>
              <a:t>basic coalescent</a:t>
            </a:r>
            <a:endParaRPr lang="en-DK" dirty="0"/>
          </a:p>
        </p:txBody>
      </p:sp>
      <p:sp>
        <p:nvSpPr>
          <p:cNvPr id="4" name="Date Placeholder 3">
            <a:extLst>
              <a:ext uri="{FF2B5EF4-FFF2-40B4-BE49-F238E27FC236}">
                <a16:creationId xmlns:a16="http://schemas.microsoft.com/office/drawing/2014/main" id="{FB5E2FB5-9B0B-A070-CB20-5C559315EFAD}"/>
              </a:ext>
            </a:extLst>
          </p:cNvPr>
          <p:cNvSpPr>
            <a:spLocks noGrp="1"/>
          </p:cNvSpPr>
          <p:nvPr>
            <p:ph type="dt" sz="half" idx="10"/>
          </p:nvPr>
        </p:nvSpPr>
        <p:spPr/>
        <p:txBody>
          <a:bodyPr/>
          <a:lstStyle/>
          <a:p>
            <a:fld id="{092C24C3-F60C-9B48-8010-9F289C34816E}" type="datetime1">
              <a:rPr lang="en-GB" smtClean="0"/>
              <a:t>25/09/2024</a:t>
            </a:fld>
            <a:r>
              <a:rPr lang="en-GB"/>
              <a:t>26/09/2023</a:t>
            </a:r>
            <a:endParaRPr lang="en-GB" dirty="0"/>
          </a:p>
        </p:txBody>
      </p:sp>
      <p:sp>
        <p:nvSpPr>
          <p:cNvPr id="10" name="Oval 9">
            <a:extLst>
              <a:ext uri="{FF2B5EF4-FFF2-40B4-BE49-F238E27FC236}">
                <a16:creationId xmlns:a16="http://schemas.microsoft.com/office/drawing/2014/main" id="{6CA47EB1-43FF-F726-8227-4A597E68DE09}"/>
              </a:ext>
            </a:extLst>
          </p:cNvPr>
          <p:cNvSpPr/>
          <p:nvPr/>
        </p:nvSpPr>
        <p:spPr bwMode="auto">
          <a:xfrm>
            <a:off x="2260131" y="3351340"/>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21" name="Oval 20">
            <a:extLst>
              <a:ext uri="{FF2B5EF4-FFF2-40B4-BE49-F238E27FC236}">
                <a16:creationId xmlns:a16="http://schemas.microsoft.com/office/drawing/2014/main" id="{4931F59D-96B8-A8B9-F9BF-BEFB8D20A52A}"/>
              </a:ext>
            </a:extLst>
          </p:cNvPr>
          <p:cNvSpPr/>
          <p:nvPr/>
        </p:nvSpPr>
        <p:spPr bwMode="auto">
          <a:xfrm>
            <a:off x="3344788" y="4033130"/>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cxnSp>
        <p:nvCxnSpPr>
          <p:cNvPr id="25" name="Straight Arrow Connector 24">
            <a:extLst>
              <a:ext uri="{FF2B5EF4-FFF2-40B4-BE49-F238E27FC236}">
                <a16:creationId xmlns:a16="http://schemas.microsoft.com/office/drawing/2014/main" id="{0E01C97C-DCBA-C879-A909-5DC0BC51FBCD}"/>
              </a:ext>
            </a:extLst>
          </p:cNvPr>
          <p:cNvCxnSpPr>
            <a:cxnSpLocks/>
            <a:endCxn id="21" idx="2"/>
          </p:cNvCxnSpPr>
          <p:nvPr/>
        </p:nvCxnSpPr>
        <p:spPr bwMode="auto">
          <a:xfrm>
            <a:off x="2667653" y="3573016"/>
            <a:ext cx="677135" cy="676138"/>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sp>
        <p:nvSpPr>
          <p:cNvPr id="47" name="Oval 46">
            <a:extLst>
              <a:ext uri="{FF2B5EF4-FFF2-40B4-BE49-F238E27FC236}">
                <a16:creationId xmlns:a16="http://schemas.microsoft.com/office/drawing/2014/main" id="{892B34D4-60D4-3B7C-7460-C2F5F91D7C1E}"/>
              </a:ext>
            </a:extLst>
          </p:cNvPr>
          <p:cNvSpPr/>
          <p:nvPr/>
        </p:nvSpPr>
        <p:spPr bwMode="auto">
          <a:xfrm>
            <a:off x="4431459" y="4033461"/>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48" name="Oval 47">
            <a:extLst>
              <a:ext uri="{FF2B5EF4-FFF2-40B4-BE49-F238E27FC236}">
                <a16:creationId xmlns:a16="http://schemas.microsoft.com/office/drawing/2014/main" id="{548EEA52-4D6F-5935-244F-B6E4927758CA}"/>
              </a:ext>
            </a:extLst>
          </p:cNvPr>
          <p:cNvSpPr/>
          <p:nvPr/>
        </p:nvSpPr>
        <p:spPr bwMode="auto">
          <a:xfrm>
            <a:off x="4431459" y="4690893"/>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cxnSp>
        <p:nvCxnSpPr>
          <p:cNvPr id="58" name="Straight Arrow Connector 57">
            <a:extLst>
              <a:ext uri="{FF2B5EF4-FFF2-40B4-BE49-F238E27FC236}">
                <a16:creationId xmlns:a16="http://schemas.microsoft.com/office/drawing/2014/main" id="{5D927B24-BCA4-8598-BEF4-21B02AD8B2AA}"/>
              </a:ext>
            </a:extLst>
          </p:cNvPr>
          <p:cNvCxnSpPr/>
          <p:nvPr/>
        </p:nvCxnSpPr>
        <p:spPr bwMode="auto">
          <a:xfrm>
            <a:off x="3774822" y="4257912"/>
            <a:ext cx="654623" cy="331"/>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cxnSp>
        <p:nvCxnSpPr>
          <p:cNvPr id="59" name="Straight Arrow Connector 58">
            <a:extLst>
              <a:ext uri="{FF2B5EF4-FFF2-40B4-BE49-F238E27FC236}">
                <a16:creationId xmlns:a16="http://schemas.microsoft.com/office/drawing/2014/main" id="{9E89873A-D853-859C-270D-54BD54111221}"/>
              </a:ext>
            </a:extLst>
          </p:cNvPr>
          <p:cNvCxnSpPr>
            <a:cxnSpLocks/>
            <a:stCxn id="21" idx="6"/>
            <a:endCxn id="48" idx="2"/>
          </p:cNvCxnSpPr>
          <p:nvPr/>
        </p:nvCxnSpPr>
        <p:spPr bwMode="auto">
          <a:xfrm>
            <a:off x="3776836" y="4249154"/>
            <a:ext cx="654623" cy="657763"/>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sp>
        <p:nvSpPr>
          <p:cNvPr id="65" name="Oval 64">
            <a:extLst>
              <a:ext uri="{FF2B5EF4-FFF2-40B4-BE49-F238E27FC236}">
                <a16:creationId xmlns:a16="http://schemas.microsoft.com/office/drawing/2014/main" id="{62CACFD1-C2D3-ECEE-0C8C-F78AF8F635A5}"/>
              </a:ext>
            </a:extLst>
          </p:cNvPr>
          <p:cNvSpPr/>
          <p:nvPr/>
        </p:nvSpPr>
        <p:spPr bwMode="auto">
          <a:xfrm>
            <a:off x="5514102" y="4033461"/>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66" name="Oval 65">
            <a:extLst>
              <a:ext uri="{FF2B5EF4-FFF2-40B4-BE49-F238E27FC236}">
                <a16:creationId xmlns:a16="http://schemas.microsoft.com/office/drawing/2014/main" id="{B507EFE8-81B8-6FA9-EB5D-E31D1F02DE8F}"/>
              </a:ext>
            </a:extLst>
          </p:cNvPr>
          <p:cNvSpPr/>
          <p:nvPr/>
        </p:nvSpPr>
        <p:spPr bwMode="auto">
          <a:xfrm>
            <a:off x="5514102" y="4690893"/>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cxnSp>
        <p:nvCxnSpPr>
          <p:cNvPr id="76" name="Straight Arrow Connector 75">
            <a:extLst>
              <a:ext uri="{FF2B5EF4-FFF2-40B4-BE49-F238E27FC236}">
                <a16:creationId xmlns:a16="http://schemas.microsoft.com/office/drawing/2014/main" id="{C9954F86-17D8-EA80-385B-ED000D08ECCC}"/>
              </a:ext>
            </a:extLst>
          </p:cNvPr>
          <p:cNvCxnSpPr/>
          <p:nvPr/>
        </p:nvCxnSpPr>
        <p:spPr bwMode="auto">
          <a:xfrm>
            <a:off x="4863507" y="4257912"/>
            <a:ext cx="650595" cy="0"/>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cxnSp>
        <p:nvCxnSpPr>
          <p:cNvPr id="77" name="Straight Arrow Connector 76">
            <a:extLst>
              <a:ext uri="{FF2B5EF4-FFF2-40B4-BE49-F238E27FC236}">
                <a16:creationId xmlns:a16="http://schemas.microsoft.com/office/drawing/2014/main" id="{AD3D9D5B-9077-B700-0277-A685E9E53DA7}"/>
              </a:ext>
            </a:extLst>
          </p:cNvPr>
          <p:cNvCxnSpPr/>
          <p:nvPr/>
        </p:nvCxnSpPr>
        <p:spPr bwMode="auto">
          <a:xfrm>
            <a:off x="4863507" y="4906586"/>
            <a:ext cx="650595" cy="0"/>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sp>
        <p:nvSpPr>
          <p:cNvPr id="3" name="Rectangle 2">
            <a:extLst>
              <a:ext uri="{FF2B5EF4-FFF2-40B4-BE49-F238E27FC236}">
                <a16:creationId xmlns:a16="http://schemas.microsoft.com/office/drawing/2014/main" id="{2B2CDB6A-6825-EC64-E4FC-09D39FB50631}"/>
              </a:ext>
            </a:extLst>
          </p:cNvPr>
          <p:cNvSpPr/>
          <p:nvPr/>
        </p:nvSpPr>
        <p:spPr bwMode="auto">
          <a:xfrm>
            <a:off x="3344788" y="5445224"/>
            <a:ext cx="2468361" cy="118793"/>
          </a:xfrm>
          <a:prstGeom prst="rect">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5" name="TextBox 4">
            <a:extLst>
              <a:ext uri="{FF2B5EF4-FFF2-40B4-BE49-F238E27FC236}">
                <a16:creationId xmlns:a16="http://schemas.microsoft.com/office/drawing/2014/main" id="{F4A0C600-975E-EFB0-C663-A30D422E6011}"/>
              </a:ext>
            </a:extLst>
          </p:cNvPr>
          <p:cNvSpPr txBox="1"/>
          <p:nvPr/>
        </p:nvSpPr>
        <p:spPr>
          <a:xfrm>
            <a:off x="4307326" y="5710684"/>
            <a:ext cx="1141537" cy="233910"/>
          </a:xfrm>
          <a:prstGeom prst="rect">
            <a:avLst/>
          </a:prstGeom>
          <a:noFill/>
        </p:spPr>
        <p:txBody>
          <a:bodyPr wrap="square" lIns="0" tIns="0" rIns="0" bIns="0" rtlCol="0">
            <a:spAutoFit/>
          </a:bodyPr>
          <a:lstStyle/>
          <a:p>
            <a:pPr>
              <a:lnSpc>
                <a:spcPct val="95000"/>
              </a:lnSpc>
            </a:pPr>
            <a:r>
              <a:rPr lang="en-DK" sz="1600" dirty="0">
                <a:latin typeface="+mn-lt"/>
              </a:rPr>
              <a:t>TMRCA</a:t>
            </a:r>
          </a:p>
        </p:txBody>
      </p:sp>
    </p:spTree>
    <p:extLst>
      <p:ext uri="{BB962C8B-B14F-4D97-AF65-F5344CB8AC3E}">
        <p14:creationId xmlns:p14="http://schemas.microsoft.com/office/powerpoint/2010/main" val="1689095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25"/>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47"/>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48"/>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58"/>
                                        </p:tgtEl>
                                        <p:attrNameLst>
                                          <p:attrName>style.visibility</p:attrName>
                                        </p:attrNameLst>
                                      </p:cBhvr>
                                      <p:to>
                                        <p:strVal val="hidden"/>
                                      </p:to>
                                    </p:set>
                                  </p:childTnLst>
                                </p:cTn>
                              </p:par>
                              <p:par>
                                <p:cTn id="17" presetID="1" presetClass="exit" presetSubtype="0" fill="hold" nodeType="withEffect">
                                  <p:stCondLst>
                                    <p:cond delay="0"/>
                                  </p:stCondLst>
                                  <p:childTnLst>
                                    <p:set>
                                      <p:cBhvr>
                                        <p:cTn id="18" dur="1" fill="hold">
                                          <p:stCondLst>
                                            <p:cond delay="0"/>
                                          </p:stCondLst>
                                        </p:cTn>
                                        <p:tgtEl>
                                          <p:spTgt spid="59"/>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76"/>
                                        </p:tgtEl>
                                        <p:attrNameLst>
                                          <p:attrName>style.visibility</p:attrName>
                                        </p:attrNameLst>
                                      </p:cBhvr>
                                      <p:to>
                                        <p:strVal val="hidden"/>
                                      </p:to>
                                    </p:set>
                                  </p:childTnLst>
                                </p:cTn>
                              </p:par>
                              <p:par>
                                <p:cTn id="21" presetID="1" presetClass="exit" presetSubtype="0" fill="hold" nodeType="withEffect">
                                  <p:stCondLst>
                                    <p:cond delay="0"/>
                                  </p:stCondLst>
                                  <p:childTnLst>
                                    <p:set>
                                      <p:cBhvr>
                                        <p:cTn id="22" dur="1" fill="hold">
                                          <p:stCondLst>
                                            <p:cond delay="0"/>
                                          </p:stCondLst>
                                        </p:cTn>
                                        <p:tgtEl>
                                          <p:spTgt spid="7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21" grpId="0" animBg="1"/>
      <p:bldP spid="47" grpId="0" animBg="1"/>
      <p:bldP spid="48"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EMPLAFYSLIDEID" val="636235437374745988"/>
</p:tagLst>
</file>

<file path=ppt/tags/tag2.xml><?xml version="1.0" encoding="utf-8"?>
<p:tagLst xmlns:a="http://schemas.openxmlformats.org/drawingml/2006/main" xmlns:r="http://schemas.openxmlformats.org/officeDocument/2006/relationships" xmlns:p="http://schemas.openxmlformats.org/presentationml/2006/main">
  <p:tag name="TEMPLAFYSLIDEID" val="636235437374902238"/>
</p:tagLst>
</file>

<file path=ppt/tags/tag3.xml><?xml version="1.0" encoding="utf-8"?>
<p:tagLst xmlns:a="http://schemas.openxmlformats.org/drawingml/2006/main" xmlns:r="http://schemas.openxmlformats.org/officeDocument/2006/relationships" xmlns:p="http://schemas.openxmlformats.org/presentationml/2006/main">
  <p:tag name="TEMPLAFYSLIDEID" val="636235437375089291"/>
</p:tagLst>
</file>

<file path=ppt/tags/tag4.xml><?xml version="1.0" encoding="utf-8"?>
<p:tagLst xmlns:a="http://schemas.openxmlformats.org/drawingml/2006/main" xmlns:r="http://schemas.openxmlformats.org/officeDocument/2006/relationships" xmlns:p="http://schemas.openxmlformats.org/presentationml/2006/main">
  <p:tag name="TEMPLAFYSLIDEID" val="636235437375566864"/>
</p:tagLst>
</file>

<file path=ppt/theme/theme1.xml><?xml version="1.0" encoding="utf-8"?>
<a:theme xmlns:a="http://schemas.openxmlformats.org/drawingml/2006/main" name="AU 16:9">
  <a:themeElements>
    <a:clrScheme name="AU_Blue">
      <a:dk1>
        <a:srgbClr val="000000"/>
      </a:dk1>
      <a:lt1>
        <a:srgbClr val="FFFFFF"/>
      </a:lt1>
      <a:dk2>
        <a:srgbClr val="002546"/>
      </a:dk2>
      <a:lt2>
        <a:srgbClr val="002546"/>
      </a:lt2>
      <a:accent1>
        <a:srgbClr val="0A1439"/>
      </a:accent1>
      <a:accent2>
        <a:srgbClr val="183D83"/>
      </a:accent2>
      <a:accent3>
        <a:srgbClr val="87D1F4"/>
      </a:accent3>
      <a:accent4>
        <a:srgbClr val="33525F"/>
      </a:accent4>
      <a:accent5>
        <a:srgbClr val="548195"/>
      </a:accent5>
      <a:accent6>
        <a:srgbClr val="C6C6C6"/>
      </a:accent6>
      <a:hlink>
        <a:srgbClr val="03428E"/>
      </a:hlink>
      <a:folHlink>
        <a:srgbClr val="03428E"/>
      </a:folHlink>
    </a:clrScheme>
    <a:fontScheme name="AU Passata">
      <a:majorFont>
        <a:latin typeface="AU Passata"/>
        <a:ea typeface=""/>
        <a:cs typeface=""/>
      </a:majorFont>
      <a:minorFont>
        <a:latin typeface="AU Passat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w="1778" cap="flat" cmpd="sng" algn="ctr">
          <a:solidFill>
            <a:schemeClr val="accent2"/>
          </a:solidFill>
          <a:prstDash val="solid"/>
          <a:round/>
          <a:headEnd type="none" w="med" len="med"/>
          <a:tailEnd type="none" w="med" len="med"/>
        </a:ln>
        <a:effectLst/>
      </a:spPr>
      <a:bodyPr vert="horz" wrap="square" lIns="91440" tIns="45720" rIns="91440" bIns="45720" numCol="1" rtlCol="0" anchor="t" anchorCtr="0" compatLnSpc="1">
        <a:prstTxWarp prst="textNoShape">
          <a:avLst/>
        </a:prstTxWarp>
        <a:noAutofit/>
      </a:bodyPr>
      <a:lstStyle>
        <a:defPPr marL="0" marR="0" indent="0" algn="l" defTabSz="914400" rtl="0" eaLnBrk="1" fontAlgn="base" latinLnBrk="0" hangingPunct="1">
          <a:lnSpc>
            <a:spcPct val="95000"/>
          </a:lnSpc>
          <a:spcBef>
            <a:spcPct val="0"/>
          </a:spcBef>
          <a:spcAft>
            <a:spcPct val="0"/>
          </a:spcAft>
          <a:buClrTx/>
          <a:buSzTx/>
          <a:buFont typeface="AU Passata" pitchFamily="34" charset="0"/>
          <a:buNone/>
          <a:tabLst/>
          <a:defRPr kumimoji="0" sz="1600" b="0" i="0" u="none" strike="noStrike" cap="none" normalizeH="0" baseline="0" dirty="0" err="1">
            <a:ln>
              <a:noFill/>
            </a:ln>
            <a:solidFill>
              <a:schemeClr val="bg1"/>
            </a:solidFill>
            <a:effectLst/>
            <a:latin typeface="AU Passata" pitchFamily="34" charset="0"/>
          </a:defRPr>
        </a:defPPr>
      </a:lstStyle>
    </a:spDef>
    <a:lnDef>
      <a:spPr bwMode="auto">
        <a:xfrm>
          <a:off x="0" y="0"/>
          <a:ext cx="1" cy="1"/>
        </a:xfrm>
        <a:custGeom>
          <a:avLst/>
          <a:gdLst/>
          <a:ahLst/>
          <a:cxnLst/>
          <a:rect l="0" t="0" r="0" b="0"/>
          <a:pathLst/>
        </a:custGeom>
        <a:solidFill>
          <a:schemeClr val="accent2"/>
        </a:solidFill>
        <a:ln w="1778" cap="flat" cmpd="sng" algn="ctr">
          <a:solidFill>
            <a:schemeClr val="accent2"/>
          </a:solid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ts val="3600"/>
          </a:lnSpc>
          <a:spcBef>
            <a:spcPct val="0"/>
          </a:spcBef>
          <a:spcAft>
            <a:spcPct val="0"/>
          </a:spcAft>
          <a:buClrTx/>
          <a:buSzTx/>
          <a:buFont typeface="AU Passata" pitchFamily="34" charset="0"/>
          <a:buNone/>
          <a:tabLst/>
          <a:defRPr kumimoji="0" lang="en-US" sz="3600" b="0" i="0" u="none" strike="noStrike" cap="none" normalizeH="0" baseline="0">
            <a:ln>
              <a:noFill/>
            </a:ln>
            <a:solidFill>
              <a:schemeClr val="tx1"/>
            </a:solidFill>
            <a:effectLst/>
            <a:latin typeface="AU Passata" pitchFamily="34" charset="0"/>
          </a:defRPr>
        </a:defPPr>
      </a:lstStyle>
    </a:lnDef>
    <a:txDef>
      <a:spPr>
        <a:noFill/>
      </a:spPr>
      <a:bodyPr wrap="square" lIns="0" tIns="0" rIns="0" bIns="0" rtlCol="0">
        <a:spAutoFit/>
      </a:bodyPr>
      <a:lstStyle>
        <a:defPPr>
          <a:lnSpc>
            <a:spcPct val="95000"/>
          </a:lnSpc>
          <a:defRPr sz="1600" dirty="0">
            <a:latin typeface="+mn-lt"/>
          </a:defRPr>
        </a:defPPr>
      </a:lstStyle>
    </a:txDef>
  </a:objectDefaults>
  <a:extraClrSchemeLst/>
  <a:extLst>
    <a:ext uri="{05A4C25C-085E-4340-85A3-A5531E510DB2}">
      <thm15:themeFamily xmlns:thm15="http://schemas.microsoft.com/office/thememl/2012/main" name="AU PowerPoint Template 16-9.potx" id="{7A6F7BDC-B87C-43B1-A03F-8FC29EB8E4AA}" vid="{0342C178-0357-4DD1-B9D7-A15D067ACA9C}"/>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406</Words>
  <Application>Microsoft Macintosh PowerPoint</Application>
  <PresentationFormat>Custom</PresentationFormat>
  <Paragraphs>75</Paragraphs>
  <Slides>17</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AU Passata</vt:lpstr>
      <vt:lpstr>AU Passata Light</vt:lpstr>
      <vt:lpstr>Calibri</vt:lpstr>
      <vt:lpstr>Cambria Math</vt:lpstr>
      <vt:lpstr>Arial</vt:lpstr>
      <vt:lpstr>AU Peto</vt:lpstr>
      <vt:lpstr>Georgia</vt:lpstr>
      <vt:lpstr>AU 16:9</vt:lpstr>
      <vt:lpstr>Evolutionary thinking ta session Wednesday   population genetics 1</vt:lpstr>
      <vt:lpstr>Plan for today </vt:lpstr>
      <vt:lpstr>Motivation for the studies of  population genetics </vt:lpstr>
      <vt:lpstr>The wright fisher population</vt:lpstr>
      <vt:lpstr>Genetic drift </vt:lpstr>
      <vt:lpstr>The probability of fixation</vt:lpstr>
      <vt:lpstr>The basic coalescent</vt:lpstr>
      <vt:lpstr>The basic coalescent</vt:lpstr>
      <vt:lpstr>The basic coalescent</vt:lpstr>
      <vt:lpstr>The basic coalescent</vt:lpstr>
      <vt:lpstr>The basic coalescent</vt:lpstr>
      <vt:lpstr>The basic coalescent</vt:lpstr>
      <vt:lpstr>Back to the dice </vt:lpstr>
      <vt:lpstr>Exercises </vt:lpstr>
      <vt:lpstr>MENTI QUIZ OF THE WEEK</vt:lpstr>
      <vt:lpstr>EVALUATION OF WEEK 38 and 39</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modified xsi:type="dcterms:W3CDTF">2024-09-25T08:15:27Z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luginDependencies_0">
    <vt:lpwstr>{"635926855539746206:636045261152541358":[{"dependencyType":"DataSource","dependencyId":":","dependencyVersion":null},{"dependencyType":"DataSource","dependencyId":":","dependencyVersion":null},{"dependencyType":"DataSource","dependencyId":":","dependency</vt:lpwstr>
  </property>
  <property fmtid="{D5CDD505-2E9C-101B-9397-08002B2CF9AE}" pid="3" name="PluginDependencies_1">
    <vt:lpwstr>Version":null},{"dependencyType":"DataSource","dependencyId":":","dependencyVersion":null},{"dependencyType":"DataSource","dependencyId":":","dependencyVersion":null},{"dependencyType":"DataSource","dependencyId":":","dependencyVersion":null},{"dependency</vt:lpwstr>
  </property>
  <property fmtid="{D5CDD505-2E9C-101B-9397-08002B2CF9AE}" pid="4" name="PluginDependencies_2">
    <vt:lpwstr>Type":"DataSource","dependencyId":":","dependencyVersion":null},{"dependencyType":"DataSource","dependencyId":":","dependencyVersion":null},{"dependencyType":"DataSource","dependencyId":":","dependencyVersion":null},{"dependencyType":"DataSource","depende</vt:lpwstr>
  </property>
  <property fmtid="{D5CDD505-2E9C-101B-9397-08002B2CF9AE}" pid="5" name="PluginDependencies_3">
    <vt:lpwstr>ncyId":":","dependencyVersion":null},{"dependencyType":"DataSource","dependencyId":":","dependencyVersion":null},{"dependencyType":"DataSource","dependencyId":":","dependencyVersion":null},{"dependencyType":"DataSource","dependencyId":":","dependencyVersi</vt:lpwstr>
  </property>
  <property fmtid="{D5CDD505-2E9C-101B-9397-08002B2CF9AE}" pid="6" name="PluginDependencies_4">
    <vt:lpwstr>on":null},{"dependencyType":"DataSource","dependencyId":":","dependencyVersion":null},{"dependencyType":"DataSource","dependencyId":":","dependencyVersion":null},{"dependencyType":"DataSource","dependencyId":":","dependencyVersion":null},{"dependencyType"</vt:lpwstr>
  </property>
  <property fmtid="{D5CDD505-2E9C-101B-9397-08002B2CF9AE}" pid="7" name="PluginDependencies_5">
    <vt:lpwstr>:"DataSource","dependencyId":":","dependencyVersion":null},{"dependencyType":"DataSource","dependencyId":":","dependencyVersion":null},{"dependencyType":"DataSource","dependencyId":":","dependencyVersion":null},{"dependencyType":"DataSource","dependencyId</vt:lpwstr>
  </property>
  <property fmtid="{D5CDD505-2E9C-101B-9397-08002B2CF9AE}" pid="8" name="PluginDependencies_6">
    <vt:lpwstr>":":","dependencyVersion":null},{"dependencyType":"DataSource","dependencyId":":","dependencyVersion":null},{"dependencyType":"DataSource","dependencyId":":","dependencyVersion":null},{"dependencyType":"DataSource","dependencyId":":","dependencyVersion":n</vt:lpwstr>
  </property>
  <property fmtid="{D5CDD505-2E9C-101B-9397-08002B2CF9AE}" pid="9" name="PluginDependencies_7">
    <vt:lpwstr>ull},{"dependencyType":"DataSource","dependencyId":":","dependencyVersion":null},{"dependencyType":"DataSource","dependencyId":":","dependencyVersion":null},{"dependencyType":"DataSource","dependencyId":":","dependencyVersion":null},{"dependencyType":"Dat</vt:lpwstr>
  </property>
  <property fmtid="{D5CDD505-2E9C-101B-9397-08002B2CF9AE}" pid="10" name="PluginDependencies_8">
    <vt:lpwstr>aSource","dependencyId":":","dependencyVersion":null},{"dependencyType":"DataSource","dependencyId":":","dependencyVersion":null},{"dependencyType":"DataSource","dependencyId":":","dependencyVersion":null},{"dependencyType":"DataSource","dependencyId":":"</vt:lpwstr>
  </property>
  <property fmtid="{D5CDD505-2E9C-101B-9397-08002B2CF9AE}" pid="11" name="PluginDependencies_9">
    <vt:lpwstr>,"dependencyVersion":null},{"dependencyType":"DataSource","dependencyId":":","dependencyVersion":null},{"dependencyType":"DataSource","dependencyId":":","dependencyVersion":null},{"dependencyType":"DataSource","dependencyId":":","dependencyVersion":null},</vt:lpwstr>
  </property>
  <property fmtid="{D5CDD505-2E9C-101B-9397-08002B2CF9AE}" pid="12" name="PluginDependencies_10">
    <vt:lpwstr>{"dependencyType":"DataSource","dependencyId":":","dependencyVersion":null},{"dependencyType":"DataSource","dependencyId":":","dependencyVersion":null},{"dependencyType":"DataSource","dependencyId":":","dependencyVersion":null},{"dependencyType":"DataSour</vt:lpwstr>
  </property>
  <property fmtid="{D5CDD505-2E9C-101B-9397-08002B2CF9AE}" pid="13" name="PluginDependencies_11">
    <vt:lpwstr>ce","dependencyId":":","dependencyVersion":null},{"dependencyType":"DataSource","dependencyId":":","dependencyVersion":null},{"dependencyType":"DataSource","dependencyId":":","dependencyVersion":null},{"dependencyType":"DataSource","dependencyId":":","dep</vt:lpwstr>
  </property>
  <property fmtid="{D5CDD505-2E9C-101B-9397-08002B2CF9AE}" pid="14" name="PluginDependencies_12">
    <vt:lpwstr>endencyVersion":null},{"dependencyType":"DataSource","dependencyId":":","dependencyVersion":null},{"dependencyType":"DataSource","dependencyId":":","dependencyVersion":null},{"dependencyType":"DataSource","dependencyId":":","dependencyVersion":null},{"dep</vt:lpwstr>
  </property>
  <property fmtid="{D5CDD505-2E9C-101B-9397-08002B2CF9AE}" pid="15" name="PluginDependencies_13">
    <vt:lpwstr>endencyType":"DataSource","dependencyId":":","dependencyVersion":null},{"dependencyType":"DataSource","dependencyId":":","dependencyVersion":null},{"dependencyType":"DataSource","dependencyId":":","dependencyVersion":null},{"dependencyType":"DataSource","</vt:lpwstr>
  </property>
  <property fmtid="{D5CDD505-2E9C-101B-9397-08002B2CF9AE}" pid="16" name="PluginDependencies_14">
    <vt:lpwstr>dependencyId":":","dependencyVersion":null},{"dependencyType":"DataSource","dependencyId":":","dependencyVersion":null},{"dependencyType":"DataSource","dependencyId":":","dependencyVersion":null},{"dependencyType":"DataSource","dependencyId":":","dependen</vt:lpwstr>
  </property>
  <property fmtid="{D5CDD505-2E9C-101B-9397-08002B2CF9AE}" pid="17" name="PluginDependencies_15">
    <vt:lpwstr>cyVersion":null},{"dependencyType":"DataSource","dependencyId":":","dependencyVersion":null},{"dependencyType":"DataSource","dependencyId":":","dependencyVersion":null},{"dependencyType":"DataSource","dependencyId":":","dependencyVersion":null},{"dependen</vt:lpwstr>
  </property>
  <property fmtid="{D5CDD505-2E9C-101B-9397-08002B2CF9AE}" pid="18" name="PluginDependencies_16">
    <vt:lpwstr>cyType":"DataSource","dependencyId":":","dependencyVersion":null},{"dependencyType":"DataSource","dependencyId":":","dependencyVersion":null},{"dependencyType":"DataSource","dependencyId":":","dependencyVersion":null},{"dependencyType":"DataSource","depen</vt:lpwstr>
  </property>
  <property fmtid="{D5CDD505-2E9C-101B-9397-08002B2CF9AE}" pid="19" name="PluginDependencies_17">
    <vt:lpwstr>dencyId":":","dependencyVersion":null},{"dependencyType":"DataSource","dependencyId":":","dependencyVersion":null},{"dependencyType":"DataSource","dependencyId":":","dependencyVersion":null},{"dependencyType":"DataSource","dependencyId":":","dependencyVer</vt:lpwstr>
  </property>
  <property fmtid="{D5CDD505-2E9C-101B-9397-08002B2CF9AE}" pid="20" name="PluginDependencies_18">
    <vt:lpwstr>sion":null},{"dependencyType":"DataSource","dependencyId":":","dependencyVersion":null},{"dependencyType":"DataSource","dependencyId":":","dependencyVersion":null},{"dependencyType":"DataSource","dependencyId":":","dependencyVersion":null},{"dependencyTyp</vt:lpwstr>
  </property>
  <property fmtid="{D5CDD505-2E9C-101B-9397-08002B2CF9AE}" pid="21" name="PluginDependencies_19">
    <vt:lpwstr>e":"DataSource","dependencyId":":","dependencyVersion":null},{"dependencyType":"DataSource","dependencyId":":","dependencyVersion":null},{"dependencyType":"DataSource","dependencyId":":","dependencyVersion":null},{"dependencyType":"DataSource","dependency</vt:lpwstr>
  </property>
  <property fmtid="{D5CDD505-2E9C-101B-9397-08002B2CF9AE}" pid="22" name="PluginDependencies_20">
    <vt:lpwstr>Id":":","dependencyVersion":null},{"dependencyType":"DataSource","dependencyId":":","dependencyVersion":null},{"dependencyType":"DataSource","dependencyId":":","dependencyVersion":null},{"dependencyType":"DataSource","dependencyId":":","dependencyVersion"</vt:lpwstr>
  </property>
  <property fmtid="{D5CDD505-2E9C-101B-9397-08002B2CF9AE}" pid="23" name="PluginDependencies_21">
    <vt:lpwstr>:null},{"dependencyType":"DataSource","dependencyId":":","dependencyVersion":null},{"dependencyType":"DataSource","dependencyId":":","dependencyVersion":null},{"dependencyType":"DataSource","dependencyId":":","dependencyVersion":null},{"dependencyType":"D</vt:lpwstr>
  </property>
  <property fmtid="{D5CDD505-2E9C-101B-9397-08002B2CF9AE}" pid="24" name="PluginDependencies_22">
    <vt:lpwstr>ataSource","dependencyId":":","dependencyVersion":null},{"dependencyType":"DataSource","dependencyId":":","dependencyVersion":null},{"dependencyType":"DataSource","dependencyId":":","dependencyVersion":null},{"dependencyType":"DataSource","dependencyId":"</vt:lpwstr>
  </property>
  <property fmtid="{D5CDD505-2E9C-101B-9397-08002B2CF9AE}" pid="25" name="PluginDependencies_23">
    <vt:lpwstr>:","dependencyVersion":null},{"dependencyType":"DataSource","dependencyId":":","dependencyVersion":null},{"dependencyType":"DataSource","dependencyId":":","dependencyVersion":null},{"dependencyType":"DataSource","dependencyId":":","dependencyVersion":null</vt:lpwstr>
  </property>
  <property fmtid="{D5CDD505-2E9C-101B-9397-08002B2CF9AE}" pid="26" name="PluginDependencies_24">
    <vt:lpwstr>},{"dependencyType":"DataSource","dependencyId":":","dependencyVersion":null},{"dependencyType":"DataSource","dependencyId":":","dependencyVersion":null},{"dependencyType":"DataSource","dependencyId":":","dependencyVersion":null},{"dependencyType":"DataSo</vt:lpwstr>
  </property>
  <property fmtid="{D5CDD505-2E9C-101B-9397-08002B2CF9AE}" pid="27" name="PluginDependencies_25">
    <vt:lpwstr>urce","dependencyId":":","dependencyVersion":null},{"dependencyType":"DataSource","dependencyId":":","dependencyVersion":null},{"dependencyType":"DataSource","dependencyId":":","dependencyVersion":null},{"dependencyType":"DataSource","dependencyId":":","d</vt:lpwstr>
  </property>
  <property fmtid="{D5CDD505-2E9C-101B-9397-08002B2CF9AE}" pid="28" name="PluginDependencies_26">
    <vt:lpwstr>ependencyVersion":null},{"dependencyType":"DataSource","dependencyId":":","dependencyVersion":null},{"dependencyType":"DataSource","dependencyId":":","dependencyVersion":null},{"dependencyType":"DataSource","dependencyId":":","dependencyVersion":null},{"d</vt:lpwstr>
  </property>
  <property fmtid="{D5CDD505-2E9C-101B-9397-08002B2CF9AE}" pid="29" name="PluginDependencies_27">
    <vt:lpwstr>ependencyType":"DataSource","dependencyId":":","dependencyVersion":null},{"dependencyType":"DataSource","dependencyId":":","dependencyVersion":null},{"dependencyType":"DataSource","dependencyId":":","dependencyVersion":null},{"dependencyType":"DataSource"</vt:lpwstr>
  </property>
  <property fmtid="{D5CDD505-2E9C-101B-9397-08002B2CF9AE}" pid="30" name="PluginDependencies_28">
    <vt:lpwstr>,"dependencyId":":","dependencyVersion":null},{"dependencyType":"DataSource","dependencyId":":","dependencyVersion":null},{"dependencyType":"DataSource","dependencyId":":","dependencyVersion":null},{"dependencyType":"DataSource","dependencyId":":","depend</vt:lpwstr>
  </property>
  <property fmtid="{D5CDD505-2E9C-101B-9397-08002B2CF9AE}" pid="31" name="PluginDependencies_29">
    <vt:lpwstr>encyVersion":null},{"dependencyType":"DataSource","dependencyId":":","dependencyVersion":null},{"dependencyType":"DataSource","dependencyId":":","dependencyVersion":null},{"dependencyType":"DataSource","dependencyId":":","dependencyVersion":null},{"depend</vt:lpwstr>
  </property>
  <property fmtid="{D5CDD505-2E9C-101B-9397-08002B2CF9AE}" pid="32" name="PluginDependencies_30">
    <vt:lpwstr>encyType":"DataSource","dependencyId":":","dependencyVersion":null},{"dependencyType":"DataSource","dependencyId":":","dependencyVersion":null},{"dependencyType":"DataSource","dependencyId":":","dependencyVersion":null},{"dependencyType":"DataSource","dep</vt:lpwstr>
  </property>
  <property fmtid="{D5CDD505-2E9C-101B-9397-08002B2CF9AE}" pid="33" name="PluginDependencies_31">
    <vt:lpwstr>endencyId":":","dependencyVersion":null},{"dependencyType":"DataSource","dependencyId":":","dependencyVersion":null},{"dependencyType":"DataSource","dependencyId":":","dependencyVersion":null},{"dependencyType":"DataSource","dependencyId":":","dependencyV</vt:lpwstr>
  </property>
  <property fmtid="{D5CDD505-2E9C-101B-9397-08002B2CF9AE}" pid="34" name="PluginDependencies_32">
    <vt:lpwstr>ersion":null},{"dependencyType":"DataSource","dependencyId":":","dependencyVersion":null},{"dependencyType":"DataSource","dependencyId":":","dependencyVersion":null},{"dependencyType":"DataSource","dependencyId":":","dependencyVersion":null},{"dependencyT</vt:lpwstr>
  </property>
  <property fmtid="{D5CDD505-2E9C-101B-9397-08002B2CF9AE}" pid="35" name="PluginDependencies_33">
    <vt:lpwstr>ype":"DataSource","dependencyId":":","dependencyVersion":null},{"dependencyType":"DataSource","dependencyId":":","dependencyVersion":null},{"dependencyType":"DataSource","dependencyId":":","dependencyVersion":null},{"dependencyType":"DataSource","dependen</vt:lpwstr>
  </property>
  <property fmtid="{D5CDD505-2E9C-101B-9397-08002B2CF9AE}" pid="36" name="PluginDependencies_34">
    <vt:lpwstr>cyId":":","dependencyVersion":null},{"dependencyType":"DataSource","dependencyId":":","dependencyVersion":null},{"dependencyType":"DataSource","dependencyId":":","dependencyVersion":null},{"dependencyType":"DataSource","dependencyId":":","dependencyVersio</vt:lpwstr>
  </property>
  <property fmtid="{D5CDD505-2E9C-101B-9397-08002B2CF9AE}" pid="37" name="PluginDependencies_35">
    <vt:lpwstr>n":null},{"dependencyType":"DataSource","dependencyId":":","dependencyVersion":null},{"dependencyType":"DataSource","dependencyId":":","dependencyVersion":null},{"dependencyType":"DataSource","dependencyId":":","dependencyVersion":null},{"dependencyType":</vt:lpwstr>
  </property>
  <property fmtid="{D5CDD505-2E9C-101B-9397-08002B2CF9AE}" pid="38" name="PluginDependencies_36">
    <vt:lpwstr>"DataSource","dependencyId":":","dependencyVersion":null},{"dependencyType":"DataSource","dependencyId":":","dependencyVersion":null},{"dependencyType":"DataSource","dependencyId":":","dependencyVersion":null},{"dependencyType":"DataSource","dependencyId"</vt:lpwstr>
  </property>
  <property fmtid="{D5CDD505-2E9C-101B-9397-08002B2CF9AE}" pid="39" name="PluginDependencies_37">
    <vt:lpwstr>:":","dependencyVersion":null},{"dependencyType":"DataSource","dependencyId":":","dependencyVersion":null},{"dependencyType":"DataSource","dependencyId":":","dependencyVersion":null},{"dependencyType":"DataSource","dependencyId":":","dependencyVersion":nu</vt:lpwstr>
  </property>
  <property fmtid="{D5CDD505-2E9C-101B-9397-08002B2CF9AE}" pid="40" name="PluginDependencies_38">
    <vt:lpwstr>ll},{"dependencyType":"DataSource","dependencyId":":","dependencyVersion":null},{"dependencyType":"DataSource","dependencyId":":","dependencyVersion":null},{"dependencyType":"DataSource","dependencyId":":","dependencyVersion":null},{"dependencyType":"Data</vt:lpwstr>
  </property>
  <property fmtid="{D5CDD505-2E9C-101B-9397-08002B2CF9AE}" pid="41" name="PluginDependencies_39">
    <vt:lpwstr>Source","dependencyId":":","dependencyVersion":null},{"dependencyType":"DataSource","dependencyId":":","dependencyVersion":null},{"dependencyType":"DataSource","dependencyId":":","dependencyVersion":null},{"dependencyType":"DataSource","dependencyId":":",</vt:lpwstr>
  </property>
  <property fmtid="{D5CDD505-2E9C-101B-9397-08002B2CF9AE}" pid="42" name="PluginDependencies_40">
    <vt:lpwstr>"dependencyVersion":null},{"dependencyType":"DataSource","dependencyId":":","dependencyVersion":null},{"dependencyType":"DataSource","dependencyId":":","dependencyVersion":null},{"dependencyType":"DataSource","dependencyId":":","dependencyVersion":null},{</vt:lpwstr>
  </property>
  <property fmtid="{D5CDD505-2E9C-101B-9397-08002B2CF9AE}" pid="43" name="PluginDependencies_41">
    <vt:lpwstr>"dependencyType":"DataSource","dependencyId":":","dependencyVersion":null},{"dependencyType":"DataSource","dependencyId":":","dependencyVersion":null},{"dependencyType":"DataSource","dependencyId":":","dependencyVersion":null},{"dependencyType":"DataSourc</vt:lpwstr>
  </property>
  <property fmtid="{D5CDD505-2E9C-101B-9397-08002B2CF9AE}" pid="44" name="PluginDependencies_42">
    <vt:lpwstr>e","dependencyId":":","dependencyVersion":null},{"dependencyType":"DataSource","dependencyId":":","dependencyVersion":null},{"dependencyType":"DataSource","dependencyId":":","dependencyVersion":null},{"dependencyType":"DataSource","dependencyId":":","depe</vt:lpwstr>
  </property>
  <property fmtid="{D5CDD505-2E9C-101B-9397-08002B2CF9AE}" pid="45" name="PluginDependencies_43">
    <vt:lpwstr>ndencyVersion":null},{"dependencyType":"DataSource","dependencyId":":","dependencyVersion":null},{"dependencyType":"DataSource","dependencyId":":","dependencyVersion":null},{"dependencyType":"DataSource","dependencyId":":","dependencyVersion":null},{"depe</vt:lpwstr>
  </property>
  <property fmtid="{D5CDD505-2E9C-101B-9397-08002B2CF9AE}" pid="46" name="PluginDependencies_44">
    <vt:lpwstr>ndencyType":"DataSource","dependencyId":":","dependencyVersion":null},{"dependencyType":"DataSource","dependencyId":":","dependencyVersion":null},{"dependencyType":"DataSource","dependencyId":":","dependencyVersion":null},{"dependencyType":"DataSource","d</vt:lpwstr>
  </property>
  <property fmtid="{D5CDD505-2E9C-101B-9397-08002B2CF9AE}" pid="47" name="PluginDependencies_45">
    <vt:lpwstr>ependencyId":":","dependencyVersion":null},{"dependencyType":"DataSource","dependencyId":":","dependencyVersion":null},{"dependencyType":"DataSource","dependencyId":":","dependencyVersion":null},{"dependencyType":"DataSource","dependencyId":":","dependenc</vt:lpwstr>
  </property>
  <property fmtid="{D5CDD505-2E9C-101B-9397-08002B2CF9AE}" pid="48" name="PluginDependencies_46">
    <vt:lpwstr>yVersion":null},{"dependencyType":"DataSource","dependencyId":":","dependencyVersion":null},{"dependencyType":"DataSource","dependencyId":":","dependencyVersion":null},{"dependencyType":"DataSource","dependencyId":":","dependencyVersion":null},{"dependenc</vt:lpwstr>
  </property>
  <property fmtid="{D5CDD505-2E9C-101B-9397-08002B2CF9AE}" pid="49" name="PluginDependencies_47">
    <vt:lpwstr>yType":"DataSource","dependencyId":":","dependencyVersion":null},{"dependencyType":"DataSource","dependencyId":":","dependencyVersion":null},{"dependencyType":"DataSource","dependencyId":":","dependencyVersion":null},{"dependencyType":"DataSource","depend</vt:lpwstr>
  </property>
  <property fmtid="{D5CDD505-2E9C-101B-9397-08002B2CF9AE}" pid="50" name="PluginDependencies_48">
    <vt:lpwstr>encyId":":","dependencyVersion":null},{"dependencyType":"DataSource","dependencyId":":","dependencyVersion":null},{"dependencyType":"DataSource","dependencyId":":","dependencyVersion":null},{"dependencyType":"DataSource","dependencyId":":","dependencyVers</vt:lpwstr>
  </property>
  <property fmtid="{D5CDD505-2E9C-101B-9397-08002B2CF9AE}" pid="51" name="PluginDependencies_49">
    <vt:lpwstr>ion":null},{"dependencyType":"DataSource","dependencyId":":","dependencyVersion":null},{"dependencyType":"DataSource","dependencyId":":","dependencyVersion":null},{"dependencyType":"DataSource","dependencyId":":","dependencyVersion":null},{"dependencyType</vt:lpwstr>
  </property>
  <property fmtid="{D5CDD505-2E9C-101B-9397-08002B2CF9AE}" pid="52" name="PluginDependencies_50">
    <vt:lpwstr>":"DataSource","dependencyId":":","dependencyVersion":null},{"dependencyType":"DataSource","dependencyId":":","dependencyVersion":null},{"dependencyType":"DataSource","dependencyId":":","dependencyVersion":null},{"dependencyType":"DataSource","dependencyI</vt:lpwstr>
  </property>
  <property fmtid="{D5CDD505-2E9C-101B-9397-08002B2CF9AE}" pid="53" name="PluginDependencies_51">
    <vt:lpwstr>d":":","dependencyVersion":null},{"dependencyType":"DataSource","dependencyId":":","dependencyVersion":null},{"dependencyType":"DataSource","dependencyId":":","dependencyVersion":null},{"dependencyType":"DataSource","dependencyId":":","dependencyVersion":</vt:lpwstr>
  </property>
  <property fmtid="{D5CDD505-2E9C-101B-9397-08002B2CF9AE}" pid="54" name="PluginDependencies_52">
    <vt:lpwstr>null},{"dependencyType":"DataSource","dependencyId":":","dependencyVersion":null},{"dependencyType":"DataSource","dependencyId":":","dependencyVersion":null},{"dependencyType":"DataSource","dependencyId":":","dependencyVersion":null},{"dependencyType":"Da</vt:lpwstr>
  </property>
  <property fmtid="{D5CDD505-2E9C-101B-9397-08002B2CF9AE}" pid="55" name="PluginDependencies_53">
    <vt:lpwstr>taSource","dependencyId":":","dependencyVersion":null}],"635926855539746206:636045261152541359":[],"635926855539746206:636045261152541360":[],"635926855539746206:636045261152541361":[],"635926855539746206:636045261152541362":[],"635690283596553901:6357565</vt:lpwstr>
  </property>
  <property fmtid="{D5CDD505-2E9C-101B-9397-08002B2CF9AE}" pid="56" name="PluginDependencies_54">
    <vt:lpwstr>74568773657":[]}</vt:lpwstr>
  </property>
  <property fmtid="{D5CDD505-2E9C-101B-9397-08002B2CF9AE}" pid="57" name="CustomerId">
    <vt:lpwstr>auoffice</vt:lpwstr>
  </property>
  <property fmtid="{D5CDD505-2E9C-101B-9397-08002B2CF9AE}" pid="58" name="TemplateId">
    <vt:lpwstr>636196524199658508</vt:lpwstr>
  </property>
  <property fmtid="{D5CDD505-2E9C-101B-9397-08002B2CF9AE}" pid="59" name="UserProfileId">
    <vt:lpwstr>638263942628471938</vt:lpwstr>
  </property>
  <property fmtid="{D5CDD505-2E9C-101B-9397-08002B2CF9AE}" pid="60" name="TemplafyTimeStamp">
    <vt:lpwstr>2017-02-24T14:35:30.3621506Z</vt:lpwstr>
  </property>
  <property fmtid="{D5CDD505-2E9C-101B-9397-08002B2CF9AE}" pid="61" name="OfficeID">
    <vt:lpwstr>5114</vt:lpwstr>
  </property>
  <property fmtid="{D5CDD505-2E9C-101B-9397-08002B2CF9AE}" pid="62" name="colorthemechange">
    <vt:lpwstr>True</vt:lpwstr>
  </property>
</Properties>
</file>