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569d7db1f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569d7db1f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4c52429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4c52429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4c52429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4c52429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4c52429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4c52429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4c52429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4c52429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241650" y="726525"/>
            <a:ext cx="6942300" cy="31161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3100">
                <a:latin typeface="Comic Sans MS"/>
                <a:ea typeface="Comic Sans MS"/>
                <a:cs typeface="Comic Sans MS"/>
                <a:sym typeface="Comic Sans MS"/>
              </a:rPr>
              <a:t>GROUP 9 </a:t>
            </a:r>
            <a:endParaRPr b="1" sz="3100">
              <a:latin typeface="Comic Sans MS"/>
              <a:ea typeface="Comic Sans MS"/>
              <a:cs typeface="Comic Sans MS"/>
              <a:sym typeface="Comic Sans MS"/>
            </a:endParaRPr>
          </a:p>
          <a:p>
            <a:pPr indent="0" lvl="0" marL="0" rtl="0" algn="l">
              <a:spcBef>
                <a:spcPts val="0"/>
              </a:spcBef>
              <a:spcAft>
                <a:spcPts val="0"/>
              </a:spcAft>
              <a:buNone/>
            </a:pPr>
            <a:r>
              <a:t/>
            </a:r>
            <a:endParaRPr b="1" sz="3100">
              <a:latin typeface="Comic Sans MS"/>
              <a:ea typeface="Comic Sans MS"/>
              <a:cs typeface="Comic Sans MS"/>
              <a:sym typeface="Comic Sans MS"/>
            </a:endParaRPr>
          </a:p>
          <a:p>
            <a:pPr indent="0" lvl="0" marL="0" rtl="0" algn="l">
              <a:spcBef>
                <a:spcPts val="0"/>
              </a:spcBef>
              <a:spcAft>
                <a:spcPts val="0"/>
              </a:spcAft>
              <a:buNone/>
            </a:pPr>
            <a:r>
              <a:rPr b="1" lang="en" sz="3100">
                <a:latin typeface="Comic Sans MS"/>
                <a:ea typeface="Comic Sans MS"/>
                <a:cs typeface="Comic Sans MS"/>
                <a:sym typeface="Comic Sans MS"/>
              </a:rPr>
              <a:t>SOCIO-CULTURAL PERSPECTIVE OF PSYCHOLOGY </a:t>
            </a:r>
            <a:endParaRPr b="1" sz="31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186475" y="157050"/>
            <a:ext cx="7300500" cy="482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latin typeface="Comic Sans MS"/>
                <a:ea typeface="Comic Sans MS"/>
                <a:cs typeface="Comic Sans MS"/>
                <a:sym typeface="Comic Sans MS"/>
              </a:rPr>
              <a:t>INTRODUCTION</a:t>
            </a:r>
            <a:r>
              <a:rPr lang="en" u="sng">
                <a:latin typeface="Comic Sans MS"/>
                <a:ea typeface="Comic Sans MS"/>
                <a:cs typeface="Comic Sans MS"/>
                <a:sym typeface="Comic Sans MS"/>
              </a:rPr>
              <a:t> </a:t>
            </a:r>
            <a:endParaRPr u="sng">
              <a:latin typeface="Comic Sans MS"/>
              <a:ea typeface="Comic Sans MS"/>
              <a:cs typeface="Comic Sans MS"/>
              <a:sym typeface="Comic Sans MS"/>
            </a:endParaRPr>
          </a:p>
          <a:p>
            <a:pPr indent="0" lvl="0" marL="0" rtl="0" algn="ctr">
              <a:spcBef>
                <a:spcPts val="0"/>
              </a:spcBef>
              <a:spcAft>
                <a:spcPts val="0"/>
              </a:spcAft>
              <a:buNone/>
            </a:pPr>
            <a:r>
              <a:t/>
            </a:r>
            <a:endParaRPr u="sng">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
                <a:latin typeface="Comfortaa"/>
                <a:ea typeface="Comfortaa"/>
                <a:cs typeface="Comfortaa"/>
                <a:sym typeface="Comfortaa"/>
              </a:rPr>
              <a:t>The socio-cultural perspective of psychology recognizes the impact of social and cultural forces on individual behavior, thoughts, and emotions. It is a recent development in the field of psychology that analyzes how society fosters individual growth and development through human learning as a social process. Socio-cultural theorists study various factors such as societal attitudes, gender norms and roles, family/kinship structures, and child grooming practices (Vygotsky, 1934)</a:t>
            </a:r>
            <a:endParaRPr b="1">
              <a:latin typeface="Comfortaa"/>
              <a:ea typeface="Comfortaa"/>
              <a:cs typeface="Comfortaa"/>
              <a:sym typeface="Comfortaa"/>
            </a:endParaRPr>
          </a:p>
          <a:p>
            <a:pPr indent="0" lvl="0" marL="0" rtl="0" algn="ctr">
              <a:spcBef>
                <a:spcPts val="0"/>
              </a:spcBef>
              <a:spcAft>
                <a:spcPts val="0"/>
              </a:spcAft>
              <a:buNone/>
            </a:pPr>
            <a:r>
              <a:t/>
            </a:r>
            <a:endParaRPr b="1">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93650"/>
            <a:ext cx="7755000" cy="481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Comic Sans MS"/>
                <a:ea typeface="Comic Sans MS"/>
                <a:cs typeface="Comic Sans MS"/>
                <a:sym typeface="Comic Sans MS"/>
              </a:rPr>
              <a:t>SOCIALIZATION, CULTURE AND PSYCHOLOGY</a:t>
            </a:r>
            <a:endParaRPr u="sng">
              <a:latin typeface="Comic Sans MS"/>
              <a:ea typeface="Comic Sans MS"/>
              <a:cs typeface="Comic Sans MS"/>
              <a:sym typeface="Comic Sans MS"/>
            </a:endParaRPr>
          </a:p>
          <a:p>
            <a:pPr indent="0" lvl="0" marL="0" rtl="0" algn="l">
              <a:spcBef>
                <a:spcPts val="0"/>
              </a:spcBef>
              <a:spcAft>
                <a:spcPts val="0"/>
              </a:spcAft>
              <a:buNone/>
            </a:pPr>
            <a:r>
              <a:t/>
            </a:r>
            <a:endParaRPr b="1">
              <a:latin typeface="Comfortaa"/>
              <a:ea typeface="Comfortaa"/>
              <a:cs typeface="Comfortaa"/>
              <a:sym typeface="Comfortaa"/>
            </a:endParaRPr>
          </a:p>
          <a:p>
            <a:pPr indent="0" lvl="0" marL="0" rtl="0" algn="l">
              <a:lnSpc>
                <a:spcPct val="115000"/>
              </a:lnSpc>
              <a:spcBef>
                <a:spcPts val="0"/>
              </a:spcBef>
              <a:spcAft>
                <a:spcPts val="0"/>
              </a:spcAft>
              <a:buNone/>
            </a:pPr>
            <a:r>
              <a:rPr b="1" lang="en">
                <a:latin typeface="Comfortaa"/>
                <a:ea typeface="Comfortaa"/>
                <a:cs typeface="Comfortaa"/>
                <a:sym typeface="Comfortaa"/>
              </a:rPr>
              <a:t>Culture refers to a group's beliefs, customs, traditions, and shared values, while socialization is the process by which individuals learn to conform to the norms and expectations of a given social group. In psychology, culture and socialization are essential components of the sociocultural perspective, shaping an individual's personality and behavioral patterns. Culture influences attitudes and behaviors, while socialization facilitates the development of new characteristics (Kottak, 2022</a:t>
            </a:r>
            <a:endParaRPr b="1">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724350" y="123775"/>
            <a:ext cx="8288100" cy="478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latin typeface="Comic Sans MS"/>
                <a:ea typeface="Comic Sans MS"/>
                <a:cs typeface="Comic Sans MS"/>
                <a:sym typeface="Comic Sans MS"/>
              </a:rPr>
              <a:t>IMPLICATION OF SOCIO-CULTURAL PERSPECTIVE OF PSYCHOLOGY</a:t>
            </a:r>
            <a:endParaRPr u="sng">
              <a:latin typeface="Comic Sans MS"/>
              <a:ea typeface="Comic Sans MS"/>
              <a:cs typeface="Comic Sans MS"/>
              <a:sym typeface="Comic Sans MS"/>
            </a:endParaRPr>
          </a:p>
          <a:p>
            <a:pPr indent="0" lvl="0" marL="0" rtl="0" algn="l">
              <a:spcBef>
                <a:spcPts val="0"/>
              </a:spcBef>
              <a:spcAft>
                <a:spcPts val="0"/>
              </a:spcAft>
              <a:buNone/>
            </a:pPr>
            <a:r>
              <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The socio-cultural perspective has significant implications for research, therapy, and public policy. In research, it highlights the importance of considering cultural and social factors in study design and interpretation of results. In therapy, it emphasizes the need to value diversity in clients' experiences and tailor interventions accordingly. Finally, in public policy, it promotes policies that recognize and respect cultural diversity while reducing disparities and ensuring access to resources and opportunities for all (Witkin, 2019)</a:t>
            </a:r>
            <a:endParaRPr b="1">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197050" y="437650"/>
            <a:ext cx="7704600" cy="447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Comic Sans MS"/>
                <a:ea typeface="Comic Sans MS"/>
                <a:cs typeface="Comic Sans MS"/>
                <a:sym typeface="Comic Sans MS"/>
              </a:rPr>
              <a:t>IMPORTANCE OF UNDERSTANDING THE SOCIOCULTURAL PERSPECTIVE OF PSYCHOLOGY</a:t>
            </a:r>
            <a:endParaRPr u="sng">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a:latin typeface="Comfortaa"/>
              <a:ea typeface="Comfortaa"/>
              <a:cs typeface="Comfortaa"/>
              <a:sym typeface="Comfortaa"/>
            </a:endParaRPr>
          </a:p>
          <a:p>
            <a:pPr indent="0" lvl="0" marL="0" rtl="0" algn="l">
              <a:lnSpc>
                <a:spcPct val="115000"/>
              </a:lnSpc>
              <a:spcBef>
                <a:spcPts val="0"/>
              </a:spcBef>
              <a:spcAft>
                <a:spcPts val="0"/>
              </a:spcAft>
              <a:buNone/>
            </a:pPr>
            <a:r>
              <a:rPr b="1" lang="en">
                <a:latin typeface="Comfortaa"/>
                <a:ea typeface="Comfortaa"/>
                <a:cs typeface="Comfortaa"/>
                <a:sym typeface="Comfortaa"/>
              </a:rPr>
              <a:t>Understanding the socio-cultural perspective promotes empathy and compassion towards individuals from different cultural backgrounds. It emphasizes the need to put aside biases and assumptions and recognize the unique experiences and perspectives of others. Embracing diversity creates a more inclusive and accepting society</a:t>
            </a:r>
            <a:endParaRPr b="1">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1237225" y="166400"/>
            <a:ext cx="7755000" cy="447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latin typeface="Comic Sans MS"/>
                <a:ea typeface="Comic Sans MS"/>
                <a:cs typeface="Comic Sans MS"/>
                <a:sym typeface="Comic Sans MS"/>
              </a:rPr>
              <a:t>SUMMARY</a:t>
            </a:r>
            <a:endParaRPr u="sng">
              <a:latin typeface="Comic Sans MS"/>
              <a:ea typeface="Comic Sans MS"/>
              <a:cs typeface="Comic Sans MS"/>
              <a:sym typeface="Comic Sans MS"/>
            </a:endParaRPr>
          </a:p>
          <a:p>
            <a:pPr indent="0" lvl="0" marL="0" rtl="0" algn="ctr">
              <a:spcBef>
                <a:spcPts val="0"/>
              </a:spcBef>
              <a:spcAft>
                <a:spcPts val="0"/>
              </a:spcAft>
              <a:buNone/>
            </a:pPr>
            <a:r>
              <a:t/>
            </a:r>
            <a:endParaRPr u="sng">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
                <a:latin typeface="Comfortaa"/>
                <a:ea typeface="Comfortaa"/>
                <a:cs typeface="Comfortaa"/>
                <a:sym typeface="Comfortaa"/>
              </a:rPr>
              <a:t>Understanding the socio-cultural perspective promotes empathy and compassion towards individuals from different cultural backgrounds. It emphasizes the need to put aside biases and assumptions . Embracing diversity creates a more inclusive and accepting society.</a:t>
            </a:r>
            <a:endParaRPr b="1">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