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9" r:id="rId11"/>
    <p:sldId id="268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15.05.2025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ities.hipolabs.com/search?name=norway" TargetMode="External"/><Relationship Id="rId2" Type="http://schemas.openxmlformats.org/officeDocument/2006/relationships/hyperlink" Target="https://api.dictionaryapi.dev/api/v2/entries/en/pancak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0C6-0EBE-DDFD-330E-48D8590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65D-99DA-8332-0086-736C739C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simple unit test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test fails</a:t>
            </a:r>
          </a:p>
          <a:p>
            <a:pPr marL="514350" indent="-514350">
              <a:buAutoNum type="arabicPeriod"/>
            </a:pPr>
            <a:r>
              <a:rPr lang="nb-NO" dirty="0" err="1"/>
              <a:t>Implement</a:t>
            </a:r>
            <a:r>
              <a:rPr lang="nb-NO" dirty="0"/>
              <a:t> just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make </a:t>
            </a:r>
            <a:r>
              <a:rPr lang="nb-NO" dirty="0" err="1"/>
              <a:t>the</a:t>
            </a:r>
            <a:r>
              <a:rPr lang="nb-NO" dirty="0"/>
              <a:t> test pass</a:t>
            </a:r>
          </a:p>
          <a:p>
            <a:pPr marL="514350" indent="-514350">
              <a:buAutoNum type="arabicPeriod"/>
            </a:pPr>
            <a:r>
              <a:rPr lang="nb-NO" dirty="0" err="1"/>
              <a:t>Refactor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completing the function using TDD, accept user input and write the result.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047B-F869-061A-DA9C-3310744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8CCD-24B6-D3E1-1F5E-4F171690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Create a function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dirty="0"/>
              <a:t> that takes a list as a parameter  and returns a list with all the odd numbers.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Create a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compound_interest</a:t>
            </a:r>
            <a:r>
              <a:rPr lang="en-US" dirty="0"/>
              <a:t> that works like a bank account. It takes three parameters (amount, </a:t>
            </a:r>
            <a:r>
              <a:rPr lang="en-US" dirty="0" err="1"/>
              <a:t>interest_rate</a:t>
            </a:r>
            <a:r>
              <a:rPr lang="en-US" dirty="0"/>
              <a:t>, years) and calculates the amount. </a:t>
            </a:r>
          </a:p>
          <a:p>
            <a:pPr marL="0" indent="0">
              <a:buNone/>
            </a:pPr>
            <a:r>
              <a:rPr lang="en-US" dirty="0"/>
              <a:t>	e.g. If the amount is 1000 and the interest rate is 5%, the return values are: </a:t>
            </a:r>
          </a:p>
          <a:p>
            <a:pPr marL="0" indent="0">
              <a:buNone/>
            </a:pPr>
            <a:r>
              <a:rPr lang="en-US" dirty="0"/>
              <a:t>	After 0 years: 1000</a:t>
            </a:r>
          </a:p>
          <a:p>
            <a:pPr marL="0" indent="0">
              <a:buNone/>
            </a:pPr>
            <a:r>
              <a:rPr lang="en-US" dirty="0"/>
              <a:t>	After 1 year: 1000 * 1.05 = 1050</a:t>
            </a:r>
          </a:p>
          <a:p>
            <a:pPr marL="0" indent="0">
              <a:buNone/>
            </a:pPr>
            <a:r>
              <a:rPr lang="en-US" dirty="0"/>
              <a:t>	After 2 years: 1050 * 1.05 = 1102.50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177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8EE-7BCA-B895-C6DE-9AACD2E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Draw Christmas Tree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903A-0578-8D7E-D1B4-8C61A659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3992218" cy="51385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1: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E3ABF-F7D5-E8A7-CB5C-74B0B54998AC}"/>
              </a:ext>
            </a:extLst>
          </p:cNvPr>
          <p:cNvSpPr txBox="1">
            <a:spLocks/>
          </p:cNvSpPr>
          <p:nvPr/>
        </p:nvSpPr>
        <p:spPr>
          <a:xfrm>
            <a:off x="4843671" y="1560444"/>
            <a:ext cx="3147390" cy="513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4: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646F8-AB65-2DDC-DA7A-8F1809284BBE}"/>
              </a:ext>
            </a:extLst>
          </p:cNvPr>
          <p:cNvSpPr txBox="1">
            <a:spLocks/>
          </p:cNvSpPr>
          <p:nvPr/>
        </p:nvSpPr>
        <p:spPr>
          <a:xfrm>
            <a:off x="8262733" y="1560445"/>
            <a:ext cx="3147390" cy="31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6: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AD39-4FC0-3FF6-7FD7-C096187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33C-135B-B605-99D1-5F0C8F85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listed</a:t>
            </a:r>
            <a:r>
              <a:rPr lang="nb-NO" dirty="0"/>
              <a:t> at 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https://pypi.org/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	</a:t>
            </a:r>
          </a:p>
        </p:txBody>
      </p:sp>
    </p:spTree>
    <p:extLst>
      <p:ext uri="{BB962C8B-B14F-4D97-AF65-F5344CB8AC3E}">
        <p14:creationId xmlns:p14="http://schemas.microsoft.com/office/powerpoint/2010/main" val="33738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02A-52F0-1E0C-7761-F80A6025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7EF3-1555-448B-5629-83B8C38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http://ip-api.com/json/195.1.207.138</a:t>
            </a:r>
          </a:p>
          <a:p>
            <a:pPr marL="0" indent="0">
              <a:buNone/>
            </a:pPr>
            <a:r>
              <a:rPr lang="en-US" dirty="0"/>
              <a:t>	http://ip-api.com/xml/195.1.207.138</a:t>
            </a:r>
          </a:p>
          <a:p>
            <a:pPr marL="0" indent="0">
              <a:buNone/>
            </a:pPr>
            <a:r>
              <a:rPr lang="en-US" dirty="0"/>
              <a:t>	http://ip-api.com/csv/195.1.207.138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hlinkClick r:id="rId2"/>
              </a:rPr>
              <a:t>https://api.dictionaryapi.dev/api/v2/entries/en/pancake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http://universities.hipolabs.com/search?name=norway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1. Lag en test for et antall </a:t>
            </a:r>
            <a:r>
              <a:rPr lang="nb-NO" dirty="0" err="1"/>
              <a:t>ip.adresser</a:t>
            </a:r>
            <a:r>
              <a:rPr lang="nb-NO" dirty="0"/>
              <a:t>. Krev at land er definert</a:t>
            </a:r>
          </a:p>
          <a:p>
            <a:pPr marL="0" indent="0">
              <a:buNone/>
            </a:pPr>
            <a:r>
              <a:rPr lang="nb-NO" dirty="0"/>
              <a:t>2. Lag en test for et antall ord. Krev at de har en fonetisk definisjon</a:t>
            </a:r>
          </a:p>
          <a:p>
            <a:pPr marL="0" indent="0">
              <a:buNone/>
            </a:pPr>
            <a:r>
              <a:rPr lang="nb-NO" dirty="0"/>
              <a:t>3, Søk etter universiteter som inneholder en valgt streng, og sjekk at alle har et navn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2852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16604</TotalTime>
  <Words>709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Test Driven Development (TDD)</vt:lpstr>
      <vt:lpstr>TDD Exercise</vt:lpstr>
      <vt:lpstr>TDD exercises</vt:lpstr>
      <vt:lpstr>TDD: Draw Christmas Tree</vt:lpstr>
      <vt:lpstr>Importing Modules</vt:lpstr>
      <vt:lpstr>REST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9</cp:revision>
  <dcterms:created xsi:type="dcterms:W3CDTF">2025-02-23T22:17:13Z</dcterms:created>
  <dcterms:modified xsi:type="dcterms:W3CDTF">2025-05-15T20:24:07Z</dcterms:modified>
</cp:coreProperties>
</file>