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  <p:sldId id="268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94660"/>
  </p:normalViewPr>
  <p:slideViewPr>
    <p:cSldViewPr snapToGrid="0">
      <p:cViewPr>
        <p:scale>
          <a:sx n="66" d="100"/>
          <a:sy n="66" d="100"/>
        </p:scale>
        <p:origin x="119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23.04.2025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8DC0-1E08-9444-3721-1F1F8F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614-4CCB-8569-6384-1117DD37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a function that accepts an age and returns the following:</a:t>
            </a:r>
          </a:p>
          <a:p>
            <a:r>
              <a:rPr lang="en-US" dirty="0"/>
              <a:t>age &lt; 0 : “Error”</a:t>
            </a:r>
          </a:p>
          <a:p>
            <a:r>
              <a:rPr lang="en-US" dirty="0"/>
              <a:t>age == 0 “Home”</a:t>
            </a:r>
          </a:p>
          <a:p>
            <a:r>
              <a:rPr lang="en-US" dirty="0"/>
              <a:t>age 1-5: “</a:t>
            </a:r>
            <a:r>
              <a:rPr lang="en-US" dirty="0" err="1"/>
              <a:t>Kindergarden</a:t>
            </a:r>
            <a:r>
              <a:rPr lang="en-US" dirty="0"/>
              <a:t>”</a:t>
            </a:r>
          </a:p>
          <a:p>
            <a:r>
              <a:rPr lang="en-US" dirty="0"/>
              <a:t>age 6-15: “School”</a:t>
            </a:r>
          </a:p>
          <a:p>
            <a:r>
              <a:rPr lang="en-US" dirty="0"/>
              <a:t>age 16-18: “College”</a:t>
            </a:r>
          </a:p>
          <a:p>
            <a:r>
              <a:rPr lang="en-US" dirty="0"/>
              <a:t>age &gt; 18: “Work or university”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program take user input and write the result. </a:t>
            </a:r>
          </a:p>
          <a:p>
            <a:pPr marL="0" indent="0">
              <a:buNone/>
            </a:pPr>
            <a:r>
              <a:rPr lang="en-US" dirty="0"/>
              <a:t>Remember unit test</a:t>
            </a:r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88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362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  <vt:lpstr>Exercise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5</cp:revision>
  <dcterms:created xsi:type="dcterms:W3CDTF">2025-02-23T22:17:13Z</dcterms:created>
  <dcterms:modified xsi:type="dcterms:W3CDTF">2025-04-23T23:12:09Z</dcterms:modified>
</cp:coreProperties>
</file>