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679DF-0DB6-B3E2-B6D2-DC797DE51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F213A9-8A47-0BF6-A683-0F3D6D8D1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2E1B5-14C3-10EA-53EB-A1BA1C91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CEA-EFC0-4F2A-A5A2-915D8A2ED948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C6DDB9-2020-B33F-811B-3D93B651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B3CA2D-222E-46DF-2617-BDE96BEE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BC6-2EA1-47B5-B4B0-ECE3F122D4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58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5D11D-D83F-0DBC-A387-50A8D626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98CD63-A66A-2D78-2984-03EFEA2DC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2C38EE-23C8-2A49-548B-11EC44D0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CEA-EFC0-4F2A-A5A2-915D8A2ED948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6865F-5D61-0109-C0D2-53B91879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C003C4-C513-86E5-507D-BDBDDFA76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BC6-2EA1-47B5-B4B0-ECE3F122D4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3373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1702241-CC04-512F-E090-45CAF3BBA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556EF3-EA0A-036D-A509-1CD379098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F25E89-A2E4-8C19-4E94-16BD4F342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CEA-EFC0-4F2A-A5A2-915D8A2ED948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F8A7F9-B497-CEAB-F4E8-39B72F05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7B634-07BB-AAED-0A02-5547553E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BC6-2EA1-47B5-B4B0-ECE3F122D4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29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C5EB32-3931-9C4A-9CFB-A3BF4CB3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283861-2CBC-E730-180A-29A875EE2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C0FFD2-6477-480A-F06C-92A7171A3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CEA-EFC0-4F2A-A5A2-915D8A2ED948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06B352-12E6-EF65-3748-086920A7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CF2075-969C-50EC-15D5-766F6230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BC6-2EA1-47B5-B4B0-ECE3F122D4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396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DA541E-AD75-99CC-73E9-D4EBACFF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719F98-856D-469B-F343-325A662A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20121-DB4E-27AD-8828-792D5C5B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CEA-EFC0-4F2A-A5A2-915D8A2ED948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07955-FDAA-86D6-B054-2996953D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474475-C67D-39C9-B4BD-0C439FC3B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BC6-2EA1-47B5-B4B0-ECE3F122D4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52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E926-8947-94ED-8CCD-43539828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389E36-BE7A-E3E6-22D6-A1F27F49D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6DCD14-3EF5-6269-BE58-949906869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EB030E-CE49-311D-7D4D-6B0891DA4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CEA-EFC0-4F2A-A5A2-915D8A2ED948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87612C-356E-9CF1-48AF-0D7F3F6C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AD44F4-C15D-5F90-4C3F-0EAF03C4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BC6-2EA1-47B5-B4B0-ECE3F122D4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49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B7569-E5E0-5857-9214-7E5B6005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EE13C0-508C-7A14-3503-AF460FC7B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765BB99-36C9-46D9-FFA9-ED0A13173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CDA6FE-7693-BEE0-1502-69E37BE46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BAE6F05-3888-BDA5-BDBF-D6E8AF8B5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4F9211B-1896-1CD9-85BC-7B147C68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CEA-EFC0-4F2A-A5A2-915D8A2ED948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7A1A37-EDE6-F638-330E-11333C71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BB079-4CF7-F863-2395-EFC27FD0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BC6-2EA1-47B5-B4B0-ECE3F122D4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510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8267E-1C1A-0E6E-5C4A-9E8F3624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41988B-9E8B-8D17-1708-EB4EDB8A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CEA-EFC0-4F2A-A5A2-915D8A2ED948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F79F9-EA9F-B77F-3F4F-581C2AB6F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C97DE5-825A-18EF-AB26-ECB134DD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BC6-2EA1-47B5-B4B0-ECE3F122D4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97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443E2C-6F86-4A33-6B52-8049A3C2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CEA-EFC0-4F2A-A5A2-915D8A2ED948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0F32C1-E233-15B2-E6DB-0D094EF2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AAE8AA-C5A1-A2AE-9D73-2D5EC9BE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BC6-2EA1-47B5-B4B0-ECE3F122D4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1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66EA9-26AE-7723-575D-0B99F632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7D8966-E60E-754A-2832-F71263308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0CC94F6-0A10-4CDE-52C2-8D30127D3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313F02-B312-C255-0D5B-C91F97BC4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CEA-EFC0-4F2A-A5A2-915D8A2ED948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22BFD7-D1B4-3291-9AD9-079FFCEE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E8B947-B1B0-7CC7-3342-B1992788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BC6-2EA1-47B5-B4B0-ECE3F122D4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12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4CED2-888F-39DD-7AAC-870E022C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79EB9A-7B90-BB17-0AF0-E4E239B95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912D24-9993-839A-B3A0-E40C2DD3D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EBA580-C46E-2FAC-0074-B9437A075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CEA-EFC0-4F2A-A5A2-915D8A2ED948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EE1E00-2354-8B16-4A4E-5B13101E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0F7032-0B40-4ACE-F01A-1E14CE34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22BC6-2EA1-47B5-B4B0-ECE3F122D4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158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65D02A-C6AA-7CC8-87C1-98CD9189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F9E6D2-2415-CCE3-3AC2-6AEA1060E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F2FBDE-296F-A547-F041-5B8452693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8ACEA-EFC0-4F2A-A5A2-915D8A2ED948}" type="datetimeFigureOut">
              <a:rPr lang="de-DE" smtClean="0"/>
              <a:t>12.10.2022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11F2A-E768-E283-7F57-916C27B5C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C7B3A-037C-9F4E-A72B-E7F3A3D98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2BC6-2EA1-47B5-B4B0-ECE3F122D4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26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17CA6-1358-306F-AB39-884B57EE6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982787"/>
            <a:ext cx="9144000" cy="2387600"/>
          </a:xfrm>
          <a:effectLst>
            <a:glow rad="19050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de-DE" sz="12000" i="1" dirty="0" err="1">
                <a:solidFill>
                  <a:schemeClr val="bg1"/>
                </a:solidFill>
                <a:latin typeface="BankGothic Md BT" panose="020B0807020203060204" pitchFamily="34" charset="0"/>
              </a:rPr>
              <a:t>SwipeBot</a:t>
            </a:r>
            <a:endParaRPr lang="de-DE" sz="12000" i="1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C2D95C-C479-9764-2EAB-1C251F25B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5213"/>
            <a:ext cx="9144000" cy="1655762"/>
          </a:xfrm>
        </p:spPr>
        <p:txBody>
          <a:bodyPr>
            <a:normAutofit/>
          </a:bodyPr>
          <a:lstStyle/>
          <a:p>
            <a:r>
              <a:rPr lang="de-DE" sz="3200" b="1" dirty="0">
                <a:solidFill>
                  <a:schemeClr val="bg1"/>
                </a:solidFill>
                <a:latin typeface="Monotxt_IV50" panose="00000400000000000000" pitchFamily="2" charset="0"/>
                <a:cs typeface="Monotxt_IV50" panose="00000400000000000000" pitchFamily="2" charset="0"/>
              </a:rPr>
              <a:t>See </a:t>
            </a:r>
            <a:r>
              <a:rPr lang="de-DE" sz="3200" b="1" dirty="0" err="1">
                <a:solidFill>
                  <a:schemeClr val="bg1"/>
                </a:solidFill>
                <a:latin typeface="Monotxt_IV50" panose="00000400000000000000" pitchFamily="2" charset="0"/>
                <a:cs typeface="Monotxt_IV50" panose="00000400000000000000" pitchFamily="2" charset="0"/>
              </a:rPr>
              <a:t>the</a:t>
            </a:r>
            <a:r>
              <a:rPr lang="de-DE" sz="3200" b="1" dirty="0">
                <a:solidFill>
                  <a:schemeClr val="bg1"/>
                </a:solidFill>
                <a:latin typeface="Monotxt_IV50" panose="00000400000000000000" pitchFamily="2" charset="0"/>
                <a:cs typeface="Monotxt_IV50" panose="00000400000000000000" pitchFamily="2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Monotxt_IV50" panose="00000400000000000000" pitchFamily="2" charset="0"/>
                <a:cs typeface="Monotxt_IV50" panose="00000400000000000000" pitchFamily="2" charset="0"/>
              </a:rPr>
              <a:t>future</a:t>
            </a:r>
            <a:r>
              <a:rPr lang="de-DE" sz="3200" b="1" dirty="0">
                <a:solidFill>
                  <a:schemeClr val="bg1"/>
                </a:solidFill>
                <a:latin typeface="Monotxt_IV50" panose="00000400000000000000" pitchFamily="2" charset="0"/>
                <a:cs typeface="Monotxt_IV50" panose="00000400000000000000" pitchFamily="2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Monotxt_IV50" panose="00000400000000000000" pitchFamily="2" charset="0"/>
                <a:cs typeface="Monotxt_IV50" panose="00000400000000000000" pitchFamily="2" charset="0"/>
              </a:rPr>
              <a:t>clearer</a:t>
            </a:r>
            <a:endParaRPr lang="de-DE" sz="3200" b="1" dirty="0">
              <a:solidFill>
                <a:schemeClr val="bg1"/>
              </a:solidFill>
              <a:latin typeface="Monotxt_IV50" panose="00000400000000000000" pitchFamily="2" charset="0"/>
              <a:cs typeface="Monotxt_IV50" panose="000004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C577D86-BA86-1873-3602-E050DD98B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81" y="789307"/>
            <a:ext cx="1553037" cy="1617301"/>
          </a:xfrm>
          <a:prstGeom prst="rect">
            <a:avLst/>
          </a:prstGeom>
          <a:effectLst>
            <a:glow rad="482600">
              <a:schemeClr val="accent1">
                <a:alpha val="40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3373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17CA6-1358-306F-AB39-884B57EE6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112" y="1886743"/>
            <a:ext cx="9629776" cy="2703513"/>
          </a:xfrm>
          <a:effectLst>
            <a:glow rad="19050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de-DE" sz="3100" i="1" dirty="0" err="1">
                <a:solidFill>
                  <a:schemeClr val="bg1"/>
                </a:solidFill>
                <a:latin typeface="BankGothic Md BT" panose="020B0807020203060204" pitchFamily="34" charset="0"/>
              </a:rPr>
              <a:t>the</a:t>
            </a:r>
            <a:br>
              <a:rPr lang="de-DE" sz="12000" i="1" dirty="0">
                <a:solidFill>
                  <a:schemeClr val="bg1"/>
                </a:solidFill>
                <a:latin typeface="BankGothic Md BT" panose="020B0807020203060204" pitchFamily="34" charset="0"/>
              </a:rPr>
            </a:br>
            <a:r>
              <a:rPr lang="de-DE" sz="12000" i="1" dirty="0" err="1">
                <a:solidFill>
                  <a:schemeClr val="bg1"/>
                </a:solidFill>
                <a:latin typeface="BankGothic Md BT" panose="020B0807020203060204" pitchFamily="34" charset="0"/>
              </a:rPr>
              <a:t>SwipeBot</a:t>
            </a:r>
            <a:endParaRPr lang="de-DE" sz="12000" i="1" dirty="0">
              <a:solidFill>
                <a:schemeClr val="bg1"/>
              </a:solidFill>
              <a:latin typeface="BankGothic Md BT" panose="020B0807020203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BankGothic Md BT</vt:lpstr>
      <vt:lpstr>Calibri</vt:lpstr>
      <vt:lpstr>Calibri Light</vt:lpstr>
      <vt:lpstr>Monotxt_IV50</vt:lpstr>
      <vt:lpstr>Office</vt:lpstr>
      <vt:lpstr>SwipeBot</vt:lpstr>
      <vt:lpstr>the SwipeBot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SwipeBot</dc:title>
  <dc:creator>Benjamin Lebherz</dc:creator>
  <cp:lastModifiedBy>Benjamin Lebherz</cp:lastModifiedBy>
  <cp:revision>2</cp:revision>
  <cp:lastPrinted>2022-10-12T02:29:29Z</cp:lastPrinted>
  <dcterms:created xsi:type="dcterms:W3CDTF">2022-10-11T23:36:06Z</dcterms:created>
  <dcterms:modified xsi:type="dcterms:W3CDTF">2022-10-12T02:48:19Z</dcterms:modified>
</cp:coreProperties>
</file>