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89295-2A38-40BE-AE86-71724AF5B5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5C3CC1-F96B-4070-B734-C245CE3E69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Creating a customized soldering iron.</a:t>
          </a:r>
        </a:p>
      </dgm:t>
    </dgm:pt>
    <dgm:pt modelId="{E0AC2B65-796C-4B6A-9858-0ED6D1BF00BE}" type="parTrans" cxnId="{E2DF53A1-6411-4C4E-A57A-99D214EA7D2C}">
      <dgm:prSet/>
      <dgm:spPr/>
      <dgm:t>
        <a:bodyPr/>
        <a:lstStyle/>
        <a:p>
          <a:endParaRPr lang="en-US"/>
        </a:p>
      </dgm:t>
    </dgm:pt>
    <dgm:pt modelId="{4D0060A6-EF4C-4F09-9E57-5E6C964C9540}" type="sibTrans" cxnId="{E2DF53A1-6411-4C4E-A57A-99D214EA7D2C}">
      <dgm:prSet/>
      <dgm:spPr/>
      <dgm:t>
        <a:bodyPr/>
        <a:lstStyle/>
        <a:p>
          <a:endParaRPr lang="en-US"/>
        </a:p>
      </dgm:t>
    </dgm:pt>
    <dgm:pt modelId="{CE3C7706-F65E-4007-89D3-823F6DEAA9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Designing and manufacturing components.</a:t>
          </a:r>
        </a:p>
      </dgm:t>
    </dgm:pt>
    <dgm:pt modelId="{37F941F6-CD3C-4FA1-99BB-47B9E90D1F35}" type="parTrans" cxnId="{8B4FC541-CC12-4BEF-91BF-629BB69D6181}">
      <dgm:prSet/>
      <dgm:spPr/>
      <dgm:t>
        <a:bodyPr/>
        <a:lstStyle/>
        <a:p>
          <a:endParaRPr lang="en-US"/>
        </a:p>
      </dgm:t>
    </dgm:pt>
    <dgm:pt modelId="{B9FC34F2-A39E-4FC8-BC74-664A078F8901}" type="sibTrans" cxnId="{8B4FC541-CC12-4BEF-91BF-629BB69D6181}">
      <dgm:prSet/>
      <dgm:spPr/>
      <dgm:t>
        <a:bodyPr/>
        <a:lstStyle/>
        <a:p>
          <a:endParaRPr lang="en-US"/>
        </a:p>
      </dgm:t>
    </dgm:pt>
    <dgm:pt modelId="{E18E8685-C8B6-410F-ADEE-F086F277B7D8}" type="pres">
      <dgm:prSet presAssocID="{BE089295-2A38-40BE-AE86-71724AF5B54E}" presName="root" presStyleCnt="0">
        <dgm:presLayoutVars>
          <dgm:dir/>
          <dgm:resizeHandles val="exact"/>
        </dgm:presLayoutVars>
      </dgm:prSet>
      <dgm:spPr/>
    </dgm:pt>
    <dgm:pt modelId="{97289C5D-B8E2-4CFC-A669-38CA5CAF608D}" type="pres">
      <dgm:prSet presAssocID="{555C3CC1-F96B-4070-B734-C245CE3E69A1}" presName="compNode" presStyleCnt="0"/>
      <dgm:spPr/>
    </dgm:pt>
    <dgm:pt modelId="{F4BA5B21-C611-4BC7-B09C-935EE5518BB0}" type="pres">
      <dgm:prSet presAssocID="{555C3CC1-F96B-4070-B734-C245CE3E69A1}" presName="iconBgRect" presStyleLbl="bgShp" presStyleIdx="0" presStyleCnt="2"/>
      <dgm:spPr/>
    </dgm:pt>
    <dgm:pt modelId="{E077C330-EACE-49FE-8EEA-E5DB55E8E32B}" type="pres">
      <dgm:prSet presAssocID="{555C3CC1-F96B-4070-B734-C245CE3E69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13633E24-5F31-4F5A-BB66-F0B9B7E77B86}" type="pres">
      <dgm:prSet presAssocID="{555C3CC1-F96B-4070-B734-C245CE3E69A1}" presName="spaceRect" presStyleCnt="0"/>
      <dgm:spPr/>
    </dgm:pt>
    <dgm:pt modelId="{4E3B8728-0FCF-4985-B817-8F3661B2B467}" type="pres">
      <dgm:prSet presAssocID="{555C3CC1-F96B-4070-B734-C245CE3E69A1}" presName="textRect" presStyleLbl="revTx" presStyleIdx="0" presStyleCnt="2">
        <dgm:presLayoutVars>
          <dgm:chMax val="1"/>
          <dgm:chPref val="1"/>
        </dgm:presLayoutVars>
      </dgm:prSet>
      <dgm:spPr/>
    </dgm:pt>
    <dgm:pt modelId="{FD52E2C7-88FA-48B9-B0AB-B4373B8112FE}" type="pres">
      <dgm:prSet presAssocID="{4D0060A6-EF4C-4F09-9E57-5E6C964C9540}" presName="sibTrans" presStyleCnt="0"/>
      <dgm:spPr/>
    </dgm:pt>
    <dgm:pt modelId="{3B6192B7-3D9E-4915-8405-95B16525AC6A}" type="pres">
      <dgm:prSet presAssocID="{CE3C7706-F65E-4007-89D3-823F6DEAA977}" presName="compNode" presStyleCnt="0"/>
      <dgm:spPr/>
    </dgm:pt>
    <dgm:pt modelId="{35D01510-3F6A-4EF4-8D10-3214F88B9C0E}" type="pres">
      <dgm:prSet presAssocID="{CE3C7706-F65E-4007-89D3-823F6DEAA977}" presName="iconBgRect" presStyleLbl="bgShp" presStyleIdx="1" presStyleCnt="2"/>
      <dgm:spPr/>
    </dgm:pt>
    <dgm:pt modelId="{A6E25B16-496F-49EF-A435-6D0B7833EA0C}" type="pres">
      <dgm:prSet presAssocID="{CE3C7706-F65E-4007-89D3-823F6DEAA9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60C195AB-EE45-41AB-86E8-A933954247D6}" type="pres">
      <dgm:prSet presAssocID="{CE3C7706-F65E-4007-89D3-823F6DEAA977}" presName="spaceRect" presStyleCnt="0"/>
      <dgm:spPr/>
    </dgm:pt>
    <dgm:pt modelId="{689AAD25-C358-4F53-B8A2-5BDA619D3DB6}" type="pres">
      <dgm:prSet presAssocID="{CE3C7706-F65E-4007-89D3-823F6DEAA9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0DB15B-98AF-436F-B7CA-59EC278112A1}" type="presOf" srcId="{BE089295-2A38-40BE-AE86-71724AF5B54E}" destId="{E18E8685-C8B6-410F-ADEE-F086F277B7D8}" srcOrd="0" destOrd="0" presId="urn:microsoft.com/office/officeart/2018/5/layout/IconCircleLabelList"/>
    <dgm:cxn modelId="{8B4FC541-CC12-4BEF-91BF-629BB69D6181}" srcId="{BE089295-2A38-40BE-AE86-71724AF5B54E}" destId="{CE3C7706-F65E-4007-89D3-823F6DEAA977}" srcOrd="1" destOrd="0" parTransId="{37F941F6-CD3C-4FA1-99BB-47B9E90D1F35}" sibTransId="{B9FC34F2-A39E-4FC8-BC74-664A078F8901}"/>
    <dgm:cxn modelId="{E2DF53A1-6411-4C4E-A57A-99D214EA7D2C}" srcId="{BE089295-2A38-40BE-AE86-71724AF5B54E}" destId="{555C3CC1-F96B-4070-B734-C245CE3E69A1}" srcOrd="0" destOrd="0" parTransId="{E0AC2B65-796C-4B6A-9858-0ED6D1BF00BE}" sibTransId="{4D0060A6-EF4C-4F09-9E57-5E6C964C9540}"/>
    <dgm:cxn modelId="{2B85E2D5-A0F0-4B9A-9B68-D05DFB455BF8}" type="presOf" srcId="{CE3C7706-F65E-4007-89D3-823F6DEAA977}" destId="{689AAD25-C358-4F53-B8A2-5BDA619D3DB6}" srcOrd="0" destOrd="0" presId="urn:microsoft.com/office/officeart/2018/5/layout/IconCircleLabelList"/>
    <dgm:cxn modelId="{256CF1D7-02B0-4200-ACD0-6032D73A564A}" type="presOf" srcId="{555C3CC1-F96B-4070-B734-C245CE3E69A1}" destId="{4E3B8728-0FCF-4985-B817-8F3661B2B467}" srcOrd="0" destOrd="0" presId="urn:microsoft.com/office/officeart/2018/5/layout/IconCircleLabelList"/>
    <dgm:cxn modelId="{768D4C0E-2C2F-4572-943C-6A2F9C7120E4}" type="presParOf" srcId="{E18E8685-C8B6-410F-ADEE-F086F277B7D8}" destId="{97289C5D-B8E2-4CFC-A669-38CA5CAF608D}" srcOrd="0" destOrd="0" presId="urn:microsoft.com/office/officeart/2018/5/layout/IconCircleLabelList"/>
    <dgm:cxn modelId="{A4A58DA1-049C-4475-9191-1B4CBA90EBF4}" type="presParOf" srcId="{97289C5D-B8E2-4CFC-A669-38CA5CAF608D}" destId="{F4BA5B21-C611-4BC7-B09C-935EE5518BB0}" srcOrd="0" destOrd="0" presId="urn:microsoft.com/office/officeart/2018/5/layout/IconCircleLabelList"/>
    <dgm:cxn modelId="{DA6EB668-E986-4449-8390-944AEB39FD59}" type="presParOf" srcId="{97289C5D-B8E2-4CFC-A669-38CA5CAF608D}" destId="{E077C330-EACE-49FE-8EEA-E5DB55E8E32B}" srcOrd="1" destOrd="0" presId="urn:microsoft.com/office/officeart/2018/5/layout/IconCircleLabelList"/>
    <dgm:cxn modelId="{02138765-EF86-4370-A3FE-65BC11D1482B}" type="presParOf" srcId="{97289C5D-B8E2-4CFC-A669-38CA5CAF608D}" destId="{13633E24-5F31-4F5A-BB66-F0B9B7E77B86}" srcOrd="2" destOrd="0" presId="urn:microsoft.com/office/officeart/2018/5/layout/IconCircleLabelList"/>
    <dgm:cxn modelId="{DE5256B9-4D3E-4C8E-BED6-C13613981C32}" type="presParOf" srcId="{97289C5D-B8E2-4CFC-A669-38CA5CAF608D}" destId="{4E3B8728-0FCF-4985-B817-8F3661B2B467}" srcOrd="3" destOrd="0" presId="urn:microsoft.com/office/officeart/2018/5/layout/IconCircleLabelList"/>
    <dgm:cxn modelId="{29A8B718-CA0B-4B0A-B010-B91994D5FD26}" type="presParOf" srcId="{E18E8685-C8B6-410F-ADEE-F086F277B7D8}" destId="{FD52E2C7-88FA-48B9-B0AB-B4373B8112FE}" srcOrd="1" destOrd="0" presId="urn:microsoft.com/office/officeart/2018/5/layout/IconCircleLabelList"/>
    <dgm:cxn modelId="{E173EEF4-E11B-476E-B5DB-364CD5EC4364}" type="presParOf" srcId="{E18E8685-C8B6-410F-ADEE-F086F277B7D8}" destId="{3B6192B7-3D9E-4915-8405-95B16525AC6A}" srcOrd="2" destOrd="0" presId="urn:microsoft.com/office/officeart/2018/5/layout/IconCircleLabelList"/>
    <dgm:cxn modelId="{0D284DC9-7698-4D3C-94AD-2F4FB8AFFAF3}" type="presParOf" srcId="{3B6192B7-3D9E-4915-8405-95B16525AC6A}" destId="{35D01510-3F6A-4EF4-8D10-3214F88B9C0E}" srcOrd="0" destOrd="0" presId="urn:microsoft.com/office/officeart/2018/5/layout/IconCircleLabelList"/>
    <dgm:cxn modelId="{7C8282EB-D644-4877-9DE5-5B67C9F70E97}" type="presParOf" srcId="{3B6192B7-3D9E-4915-8405-95B16525AC6A}" destId="{A6E25B16-496F-49EF-A435-6D0B7833EA0C}" srcOrd="1" destOrd="0" presId="urn:microsoft.com/office/officeart/2018/5/layout/IconCircleLabelList"/>
    <dgm:cxn modelId="{E9E5FF36-963D-4DB4-AD6A-1F8395807F23}" type="presParOf" srcId="{3B6192B7-3D9E-4915-8405-95B16525AC6A}" destId="{60C195AB-EE45-41AB-86E8-A933954247D6}" srcOrd="2" destOrd="0" presId="urn:microsoft.com/office/officeart/2018/5/layout/IconCircleLabelList"/>
    <dgm:cxn modelId="{C0FBCE50-0561-4571-80B7-03903037D59B}" type="presParOf" srcId="{3B6192B7-3D9E-4915-8405-95B16525AC6A}" destId="{689AAD25-C358-4F53-B8A2-5BDA619D3D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775FD-0C83-4B24-8942-92187D34A2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0E4BD9-D751-4A3C-BAE8-D31394169B6B}">
      <dgm:prSet/>
      <dgm:spPr/>
      <dgm:t>
        <a:bodyPr/>
        <a:lstStyle/>
        <a:p>
          <a:r>
            <a:rPr lang="en-US"/>
            <a:t>Key components of the soldering iron include: </a:t>
          </a:r>
        </a:p>
      </dgm:t>
    </dgm:pt>
    <dgm:pt modelId="{75171CF8-65A3-4198-8B7B-31044CB1E745}" type="parTrans" cxnId="{A6D3A25F-C812-46D0-8DF0-D22531CFD587}">
      <dgm:prSet/>
      <dgm:spPr/>
      <dgm:t>
        <a:bodyPr/>
        <a:lstStyle/>
        <a:p>
          <a:endParaRPr lang="en-US"/>
        </a:p>
      </dgm:t>
    </dgm:pt>
    <dgm:pt modelId="{CF41EA5D-5856-4BD2-861B-70815E65D61E}" type="sibTrans" cxnId="{A6D3A25F-C812-46D0-8DF0-D22531CFD587}">
      <dgm:prSet/>
      <dgm:spPr/>
      <dgm:t>
        <a:bodyPr/>
        <a:lstStyle/>
        <a:p>
          <a:endParaRPr lang="en-US"/>
        </a:p>
      </dgm:t>
    </dgm:pt>
    <dgm:pt modelId="{AF522C50-5640-42A2-9C98-068AD25545B9}">
      <dgm:prSet/>
      <dgm:spPr/>
      <dgm:t>
        <a:bodyPr/>
        <a:lstStyle/>
        <a:p>
          <a:r>
            <a:rPr lang="en-US"/>
            <a:t>Soldering Iron Tip </a:t>
          </a:r>
        </a:p>
      </dgm:t>
    </dgm:pt>
    <dgm:pt modelId="{B790663F-9A79-4E2F-BE3D-604DF8A03158}" type="parTrans" cxnId="{88412BA0-A899-4648-87A5-723002ACE713}">
      <dgm:prSet/>
      <dgm:spPr/>
      <dgm:t>
        <a:bodyPr/>
        <a:lstStyle/>
        <a:p>
          <a:endParaRPr lang="en-US"/>
        </a:p>
      </dgm:t>
    </dgm:pt>
    <dgm:pt modelId="{0D1A61EC-67B9-4A28-82E1-07D633E1DC9D}" type="sibTrans" cxnId="{88412BA0-A899-4648-87A5-723002ACE713}">
      <dgm:prSet/>
      <dgm:spPr/>
      <dgm:t>
        <a:bodyPr/>
        <a:lstStyle/>
        <a:p>
          <a:endParaRPr lang="en-US"/>
        </a:p>
      </dgm:t>
    </dgm:pt>
    <dgm:pt modelId="{E2FBB3AA-D9C4-4C4B-B812-D850A92DC2BA}">
      <dgm:prSet/>
      <dgm:spPr/>
      <dgm:t>
        <a:bodyPr/>
        <a:lstStyle/>
        <a:p>
          <a:r>
            <a:rPr lang="en-US"/>
            <a:t>Heating Element</a:t>
          </a:r>
        </a:p>
      </dgm:t>
    </dgm:pt>
    <dgm:pt modelId="{4BB03253-9118-4C64-9CC6-70C27DF0B8F2}" type="parTrans" cxnId="{F353A96D-F860-4A8B-99E8-255CBF084239}">
      <dgm:prSet/>
      <dgm:spPr/>
      <dgm:t>
        <a:bodyPr/>
        <a:lstStyle/>
        <a:p>
          <a:endParaRPr lang="en-US"/>
        </a:p>
      </dgm:t>
    </dgm:pt>
    <dgm:pt modelId="{91D7C186-4ED2-4975-8F3F-F66E9297E47D}" type="sibTrans" cxnId="{F353A96D-F860-4A8B-99E8-255CBF084239}">
      <dgm:prSet/>
      <dgm:spPr/>
      <dgm:t>
        <a:bodyPr/>
        <a:lstStyle/>
        <a:p>
          <a:endParaRPr lang="en-US"/>
        </a:p>
      </dgm:t>
    </dgm:pt>
    <dgm:pt modelId="{859EBEF8-21C4-4D6E-89A6-C5FED63F1044}">
      <dgm:prSet/>
      <dgm:spPr/>
      <dgm:t>
        <a:bodyPr/>
        <a:lstStyle/>
        <a:p>
          <a:r>
            <a:rPr lang="en-US"/>
            <a:t>Handle</a:t>
          </a:r>
        </a:p>
      </dgm:t>
    </dgm:pt>
    <dgm:pt modelId="{F9CF5D1F-BAAE-42E6-97D6-A929D5AF3A84}" type="parTrans" cxnId="{2A9847EF-5C06-4373-913F-E6EA49DD539B}">
      <dgm:prSet/>
      <dgm:spPr/>
      <dgm:t>
        <a:bodyPr/>
        <a:lstStyle/>
        <a:p>
          <a:endParaRPr lang="en-US"/>
        </a:p>
      </dgm:t>
    </dgm:pt>
    <dgm:pt modelId="{476AAC65-79B6-49E4-B0D0-BE6D1257B917}" type="sibTrans" cxnId="{2A9847EF-5C06-4373-913F-E6EA49DD539B}">
      <dgm:prSet/>
      <dgm:spPr/>
      <dgm:t>
        <a:bodyPr/>
        <a:lstStyle/>
        <a:p>
          <a:endParaRPr lang="en-US"/>
        </a:p>
      </dgm:t>
    </dgm:pt>
    <dgm:pt modelId="{C04CE6D5-E3E2-4F75-8792-7BD723F3A24B}">
      <dgm:prSet/>
      <dgm:spPr/>
      <dgm:t>
        <a:bodyPr/>
        <a:lstStyle/>
        <a:p>
          <a:r>
            <a:rPr lang="en-US"/>
            <a:t>Power Supply</a:t>
          </a:r>
        </a:p>
      </dgm:t>
    </dgm:pt>
    <dgm:pt modelId="{71B71806-2EF1-44EC-B0D3-FA4A12142909}" type="parTrans" cxnId="{E44C9D30-AC0F-47CE-9B3B-D3A6BD4F89CA}">
      <dgm:prSet/>
      <dgm:spPr/>
      <dgm:t>
        <a:bodyPr/>
        <a:lstStyle/>
        <a:p>
          <a:endParaRPr lang="en-US"/>
        </a:p>
      </dgm:t>
    </dgm:pt>
    <dgm:pt modelId="{612BBEC7-F251-4F5A-80D3-8A60DB953376}" type="sibTrans" cxnId="{E44C9D30-AC0F-47CE-9B3B-D3A6BD4F89CA}">
      <dgm:prSet/>
      <dgm:spPr/>
      <dgm:t>
        <a:bodyPr/>
        <a:lstStyle/>
        <a:p>
          <a:endParaRPr lang="en-US"/>
        </a:p>
      </dgm:t>
    </dgm:pt>
    <dgm:pt modelId="{A1835D61-83CF-4E59-9604-ED1BB7B4331E}" type="pres">
      <dgm:prSet presAssocID="{A79775FD-0C83-4B24-8942-92187D34A2BC}" presName="root" presStyleCnt="0">
        <dgm:presLayoutVars>
          <dgm:dir/>
          <dgm:resizeHandles val="exact"/>
        </dgm:presLayoutVars>
      </dgm:prSet>
      <dgm:spPr/>
    </dgm:pt>
    <dgm:pt modelId="{8C1A0005-06A6-4FAA-9BE3-7C3FF9015EC7}" type="pres">
      <dgm:prSet presAssocID="{F60E4BD9-D751-4A3C-BAE8-D31394169B6B}" presName="compNode" presStyleCnt="0"/>
      <dgm:spPr/>
    </dgm:pt>
    <dgm:pt modelId="{5E1BAA74-D821-4BE4-A5CF-218F35EBD0B9}" type="pres">
      <dgm:prSet presAssocID="{F60E4BD9-D751-4A3C-BAE8-D31394169B6B}" presName="bgRect" presStyleLbl="bgShp" presStyleIdx="0" presStyleCnt="5"/>
      <dgm:spPr/>
    </dgm:pt>
    <dgm:pt modelId="{45B96FC0-1834-4F64-87F1-9952904D3BAB}" type="pres">
      <dgm:prSet presAssocID="{F60E4BD9-D751-4A3C-BAE8-D31394169B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4D557311-4F77-4526-B5BF-F54179227F21}" type="pres">
      <dgm:prSet presAssocID="{F60E4BD9-D751-4A3C-BAE8-D31394169B6B}" presName="spaceRect" presStyleCnt="0"/>
      <dgm:spPr/>
    </dgm:pt>
    <dgm:pt modelId="{11BDF196-02AF-45ED-908F-B2BD1B017B6F}" type="pres">
      <dgm:prSet presAssocID="{F60E4BD9-D751-4A3C-BAE8-D31394169B6B}" presName="parTx" presStyleLbl="revTx" presStyleIdx="0" presStyleCnt="5">
        <dgm:presLayoutVars>
          <dgm:chMax val="0"/>
          <dgm:chPref val="0"/>
        </dgm:presLayoutVars>
      </dgm:prSet>
      <dgm:spPr/>
    </dgm:pt>
    <dgm:pt modelId="{25FEDF15-72D1-4E0F-8C5A-0F90CB6B7060}" type="pres">
      <dgm:prSet presAssocID="{CF41EA5D-5856-4BD2-861B-70815E65D61E}" presName="sibTrans" presStyleCnt="0"/>
      <dgm:spPr/>
    </dgm:pt>
    <dgm:pt modelId="{07CE4A51-D7DF-4C9D-9B8D-8FA3FCED8D4F}" type="pres">
      <dgm:prSet presAssocID="{AF522C50-5640-42A2-9C98-068AD25545B9}" presName="compNode" presStyleCnt="0"/>
      <dgm:spPr/>
    </dgm:pt>
    <dgm:pt modelId="{F58EF6FA-263B-428D-B56F-71D1AA518FB9}" type="pres">
      <dgm:prSet presAssocID="{AF522C50-5640-42A2-9C98-068AD25545B9}" presName="bgRect" presStyleLbl="bgShp" presStyleIdx="1" presStyleCnt="5"/>
      <dgm:spPr/>
    </dgm:pt>
    <dgm:pt modelId="{6A21C0A0-590D-49D6-A49E-EFCCE5700D20}" type="pres">
      <dgm:prSet presAssocID="{AF522C50-5640-42A2-9C98-068AD25545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E04095E6-65A5-4D91-AEC4-3AC3C44329A5}" type="pres">
      <dgm:prSet presAssocID="{AF522C50-5640-42A2-9C98-068AD25545B9}" presName="spaceRect" presStyleCnt="0"/>
      <dgm:spPr/>
    </dgm:pt>
    <dgm:pt modelId="{C04538DD-3BE3-4D68-B7A1-DE8F638C5F4E}" type="pres">
      <dgm:prSet presAssocID="{AF522C50-5640-42A2-9C98-068AD25545B9}" presName="parTx" presStyleLbl="revTx" presStyleIdx="1" presStyleCnt="5">
        <dgm:presLayoutVars>
          <dgm:chMax val="0"/>
          <dgm:chPref val="0"/>
        </dgm:presLayoutVars>
      </dgm:prSet>
      <dgm:spPr/>
    </dgm:pt>
    <dgm:pt modelId="{B247E92B-5B4A-464A-BB2F-A7683268B390}" type="pres">
      <dgm:prSet presAssocID="{0D1A61EC-67B9-4A28-82E1-07D633E1DC9D}" presName="sibTrans" presStyleCnt="0"/>
      <dgm:spPr/>
    </dgm:pt>
    <dgm:pt modelId="{1056231E-88CB-4FBB-8A94-C4C1ACDAA259}" type="pres">
      <dgm:prSet presAssocID="{E2FBB3AA-D9C4-4C4B-B812-D850A92DC2BA}" presName="compNode" presStyleCnt="0"/>
      <dgm:spPr/>
    </dgm:pt>
    <dgm:pt modelId="{D8EE0DA6-BA81-4FDF-87BF-EED629AD7CBC}" type="pres">
      <dgm:prSet presAssocID="{E2FBB3AA-D9C4-4C4B-B812-D850A92DC2BA}" presName="bgRect" presStyleLbl="bgShp" presStyleIdx="2" presStyleCnt="5"/>
      <dgm:spPr/>
    </dgm:pt>
    <dgm:pt modelId="{FF9189C9-3989-40EE-9D80-713F9B00F352}" type="pres">
      <dgm:prSet presAssocID="{E2FBB3AA-D9C4-4C4B-B812-D850A92DC2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uur"/>
        </a:ext>
      </dgm:extLst>
    </dgm:pt>
    <dgm:pt modelId="{69A3FE0A-0202-4BD3-B1F4-262587E9567A}" type="pres">
      <dgm:prSet presAssocID="{E2FBB3AA-D9C4-4C4B-B812-D850A92DC2BA}" presName="spaceRect" presStyleCnt="0"/>
      <dgm:spPr/>
    </dgm:pt>
    <dgm:pt modelId="{5A06153B-3A0B-4205-BC83-31EE844F4B8A}" type="pres">
      <dgm:prSet presAssocID="{E2FBB3AA-D9C4-4C4B-B812-D850A92DC2BA}" presName="parTx" presStyleLbl="revTx" presStyleIdx="2" presStyleCnt="5">
        <dgm:presLayoutVars>
          <dgm:chMax val="0"/>
          <dgm:chPref val="0"/>
        </dgm:presLayoutVars>
      </dgm:prSet>
      <dgm:spPr/>
    </dgm:pt>
    <dgm:pt modelId="{62DC9BCE-0E9A-4F20-B1A7-F6385DA04E6D}" type="pres">
      <dgm:prSet presAssocID="{91D7C186-4ED2-4975-8F3F-F66E9297E47D}" presName="sibTrans" presStyleCnt="0"/>
      <dgm:spPr/>
    </dgm:pt>
    <dgm:pt modelId="{BB4A73DA-C88D-4E39-879D-14E7E75F9F04}" type="pres">
      <dgm:prSet presAssocID="{859EBEF8-21C4-4D6E-89A6-C5FED63F1044}" presName="compNode" presStyleCnt="0"/>
      <dgm:spPr/>
    </dgm:pt>
    <dgm:pt modelId="{6927F663-1CFE-4D73-BD6B-256FE1E8938E}" type="pres">
      <dgm:prSet presAssocID="{859EBEF8-21C4-4D6E-89A6-C5FED63F1044}" presName="bgRect" presStyleLbl="bgShp" presStyleIdx="3" presStyleCnt="5"/>
      <dgm:spPr/>
    </dgm:pt>
    <dgm:pt modelId="{A0D67B2E-BF43-4181-B149-4BB6137B84E4}" type="pres">
      <dgm:prSet presAssocID="{859EBEF8-21C4-4D6E-89A6-C5FED63F10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FB283997-3982-4C08-ADC1-8A6AE7D5AEA5}" type="pres">
      <dgm:prSet presAssocID="{859EBEF8-21C4-4D6E-89A6-C5FED63F1044}" presName="spaceRect" presStyleCnt="0"/>
      <dgm:spPr/>
    </dgm:pt>
    <dgm:pt modelId="{5C83C75D-759D-49DA-97C7-FE17073B12E4}" type="pres">
      <dgm:prSet presAssocID="{859EBEF8-21C4-4D6E-89A6-C5FED63F1044}" presName="parTx" presStyleLbl="revTx" presStyleIdx="3" presStyleCnt="5">
        <dgm:presLayoutVars>
          <dgm:chMax val="0"/>
          <dgm:chPref val="0"/>
        </dgm:presLayoutVars>
      </dgm:prSet>
      <dgm:spPr/>
    </dgm:pt>
    <dgm:pt modelId="{8E9B1B78-0F26-4F76-BB02-860E716C7AF2}" type="pres">
      <dgm:prSet presAssocID="{476AAC65-79B6-49E4-B0D0-BE6D1257B917}" presName="sibTrans" presStyleCnt="0"/>
      <dgm:spPr/>
    </dgm:pt>
    <dgm:pt modelId="{9E1BDD22-D34B-4BD2-9FB5-587571B257EF}" type="pres">
      <dgm:prSet presAssocID="{C04CE6D5-E3E2-4F75-8792-7BD723F3A24B}" presName="compNode" presStyleCnt="0"/>
      <dgm:spPr/>
    </dgm:pt>
    <dgm:pt modelId="{4D2E1571-0724-4EDA-B9E4-EF1795691548}" type="pres">
      <dgm:prSet presAssocID="{C04CE6D5-E3E2-4F75-8792-7BD723F3A24B}" presName="bgRect" presStyleLbl="bgShp" presStyleIdx="4" presStyleCnt="5"/>
      <dgm:spPr/>
    </dgm:pt>
    <dgm:pt modelId="{E046B276-6B16-4EC6-9393-990821467234}" type="pres">
      <dgm:prSet presAssocID="{C04CE6D5-E3E2-4F75-8792-7BD723F3A2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ek"/>
        </a:ext>
      </dgm:extLst>
    </dgm:pt>
    <dgm:pt modelId="{06FA6B62-147B-4FC7-A5A3-63CC3FD66DAE}" type="pres">
      <dgm:prSet presAssocID="{C04CE6D5-E3E2-4F75-8792-7BD723F3A24B}" presName="spaceRect" presStyleCnt="0"/>
      <dgm:spPr/>
    </dgm:pt>
    <dgm:pt modelId="{4017E674-AAF5-4B4C-B011-82D5FA54DB05}" type="pres">
      <dgm:prSet presAssocID="{C04CE6D5-E3E2-4F75-8792-7BD723F3A2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DD6511-8165-4851-A015-5AD90B51CBAF}" type="presOf" srcId="{E2FBB3AA-D9C4-4C4B-B812-D850A92DC2BA}" destId="{5A06153B-3A0B-4205-BC83-31EE844F4B8A}" srcOrd="0" destOrd="0" presId="urn:microsoft.com/office/officeart/2018/2/layout/IconVerticalSolidList"/>
    <dgm:cxn modelId="{E44C9D30-AC0F-47CE-9B3B-D3A6BD4F89CA}" srcId="{A79775FD-0C83-4B24-8942-92187D34A2BC}" destId="{C04CE6D5-E3E2-4F75-8792-7BD723F3A24B}" srcOrd="4" destOrd="0" parTransId="{71B71806-2EF1-44EC-B0D3-FA4A12142909}" sibTransId="{612BBEC7-F251-4F5A-80D3-8A60DB953376}"/>
    <dgm:cxn modelId="{A6D3A25F-C812-46D0-8DF0-D22531CFD587}" srcId="{A79775FD-0C83-4B24-8942-92187D34A2BC}" destId="{F60E4BD9-D751-4A3C-BAE8-D31394169B6B}" srcOrd="0" destOrd="0" parTransId="{75171CF8-65A3-4198-8B7B-31044CB1E745}" sibTransId="{CF41EA5D-5856-4BD2-861B-70815E65D61E}"/>
    <dgm:cxn modelId="{88083E48-C543-47B3-9498-C3B784557FCD}" type="presOf" srcId="{AF522C50-5640-42A2-9C98-068AD25545B9}" destId="{C04538DD-3BE3-4D68-B7A1-DE8F638C5F4E}" srcOrd="0" destOrd="0" presId="urn:microsoft.com/office/officeart/2018/2/layout/IconVerticalSolidList"/>
    <dgm:cxn modelId="{67E9894D-B60E-48C1-91D5-5103FFEB10F1}" type="presOf" srcId="{A79775FD-0C83-4B24-8942-92187D34A2BC}" destId="{A1835D61-83CF-4E59-9604-ED1BB7B4331E}" srcOrd="0" destOrd="0" presId="urn:microsoft.com/office/officeart/2018/2/layout/IconVerticalSolidList"/>
    <dgm:cxn modelId="{F353A96D-F860-4A8B-99E8-255CBF084239}" srcId="{A79775FD-0C83-4B24-8942-92187D34A2BC}" destId="{E2FBB3AA-D9C4-4C4B-B812-D850A92DC2BA}" srcOrd="2" destOrd="0" parTransId="{4BB03253-9118-4C64-9CC6-70C27DF0B8F2}" sibTransId="{91D7C186-4ED2-4975-8F3F-F66E9297E47D}"/>
    <dgm:cxn modelId="{FC9C129F-6022-4D79-AB6D-12E52E822D3F}" type="presOf" srcId="{C04CE6D5-E3E2-4F75-8792-7BD723F3A24B}" destId="{4017E674-AAF5-4B4C-B011-82D5FA54DB05}" srcOrd="0" destOrd="0" presId="urn:microsoft.com/office/officeart/2018/2/layout/IconVerticalSolidList"/>
    <dgm:cxn modelId="{88412BA0-A899-4648-87A5-723002ACE713}" srcId="{A79775FD-0C83-4B24-8942-92187D34A2BC}" destId="{AF522C50-5640-42A2-9C98-068AD25545B9}" srcOrd="1" destOrd="0" parTransId="{B790663F-9A79-4E2F-BE3D-604DF8A03158}" sibTransId="{0D1A61EC-67B9-4A28-82E1-07D633E1DC9D}"/>
    <dgm:cxn modelId="{62BE3EA9-1EAC-4FBC-9830-C307EE96CFFD}" type="presOf" srcId="{859EBEF8-21C4-4D6E-89A6-C5FED63F1044}" destId="{5C83C75D-759D-49DA-97C7-FE17073B12E4}" srcOrd="0" destOrd="0" presId="urn:microsoft.com/office/officeart/2018/2/layout/IconVerticalSolidList"/>
    <dgm:cxn modelId="{2B09D6B6-BDAE-4917-BADF-A79BEDAD8CC1}" type="presOf" srcId="{F60E4BD9-D751-4A3C-BAE8-D31394169B6B}" destId="{11BDF196-02AF-45ED-908F-B2BD1B017B6F}" srcOrd="0" destOrd="0" presId="urn:microsoft.com/office/officeart/2018/2/layout/IconVerticalSolidList"/>
    <dgm:cxn modelId="{2A9847EF-5C06-4373-913F-E6EA49DD539B}" srcId="{A79775FD-0C83-4B24-8942-92187D34A2BC}" destId="{859EBEF8-21C4-4D6E-89A6-C5FED63F1044}" srcOrd="3" destOrd="0" parTransId="{F9CF5D1F-BAAE-42E6-97D6-A929D5AF3A84}" sibTransId="{476AAC65-79B6-49E4-B0D0-BE6D1257B917}"/>
    <dgm:cxn modelId="{8728EE05-9FF1-412E-8D67-2215771E0555}" type="presParOf" srcId="{A1835D61-83CF-4E59-9604-ED1BB7B4331E}" destId="{8C1A0005-06A6-4FAA-9BE3-7C3FF9015EC7}" srcOrd="0" destOrd="0" presId="urn:microsoft.com/office/officeart/2018/2/layout/IconVerticalSolidList"/>
    <dgm:cxn modelId="{297270F8-7E8D-4301-B132-C3B0EDA68C92}" type="presParOf" srcId="{8C1A0005-06A6-4FAA-9BE3-7C3FF9015EC7}" destId="{5E1BAA74-D821-4BE4-A5CF-218F35EBD0B9}" srcOrd="0" destOrd="0" presId="urn:microsoft.com/office/officeart/2018/2/layout/IconVerticalSolidList"/>
    <dgm:cxn modelId="{063E0B7F-44E9-47FE-91B5-8A55AC380EE8}" type="presParOf" srcId="{8C1A0005-06A6-4FAA-9BE3-7C3FF9015EC7}" destId="{45B96FC0-1834-4F64-87F1-9952904D3BAB}" srcOrd="1" destOrd="0" presId="urn:microsoft.com/office/officeart/2018/2/layout/IconVerticalSolidList"/>
    <dgm:cxn modelId="{E9797A04-E0B1-4085-917B-E510434AC41B}" type="presParOf" srcId="{8C1A0005-06A6-4FAA-9BE3-7C3FF9015EC7}" destId="{4D557311-4F77-4526-B5BF-F54179227F21}" srcOrd="2" destOrd="0" presId="urn:microsoft.com/office/officeart/2018/2/layout/IconVerticalSolidList"/>
    <dgm:cxn modelId="{21E77E4C-8797-47DC-9FD3-8E55C649B342}" type="presParOf" srcId="{8C1A0005-06A6-4FAA-9BE3-7C3FF9015EC7}" destId="{11BDF196-02AF-45ED-908F-B2BD1B017B6F}" srcOrd="3" destOrd="0" presId="urn:microsoft.com/office/officeart/2018/2/layout/IconVerticalSolidList"/>
    <dgm:cxn modelId="{603B711F-3D54-457E-BBEE-2B977B823D31}" type="presParOf" srcId="{A1835D61-83CF-4E59-9604-ED1BB7B4331E}" destId="{25FEDF15-72D1-4E0F-8C5A-0F90CB6B7060}" srcOrd="1" destOrd="0" presId="urn:microsoft.com/office/officeart/2018/2/layout/IconVerticalSolidList"/>
    <dgm:cxn modelId="{E9FC0E15-FA65-4CEB-8E94-050352D3D703}" type="presParOf" srcId="{A1835D61-83CF-4E59-9604-ED1BB7B4331E}" destId="{07CE4A51-D7DF-4C9D-9B8D-8FA3FCED8D4F}" srcOrd="2" destOrd="0" presId="urn:microsoft.com/office/officeart/2018/2/layout/IconVerticalSolidList"/>
    <dgm:cxn modelId="{2D39B034-AC1F-42A8-A18D-451D9F02B74D}" type="presParOf" srcId="{07CE4A51-D7DF-4C9D-9B8D-8FA3FCED8D4F}" destId="{F58EF6FA-263B-428D-B56F-71D1AA518FB9}" srcOrd="0" destOrd="0" presId="urn:microsoft.com/office/officeart/2018/2/layout/IconVerticalSolidList"/>
    <dgm:cxn modelId="{AFE2DF7B-72F9-4A3A-81F5-A8E807B65CD9}" type="presParOf" srcId="{07CE4A51-D7DF-4C9D-9B8D-8FA3FCED8D4F}" destId="{6A21C0A0-590D-49D6-A49E-EFCCE5700D20}" srcOrd="1" destOrd="0" presId="urn:microsoft.com/office/officeart/2018/2/layout/IconVerticalSolidList"/>
    <dgm:cxn modelId="{861D2429-8626-432C-AF3F-E299ED018C48}" type="presParOf" srcId="{07CE4A51-D7DF-4C9D-9B8D-8FA3FCED8D4F}" destId="{E04095E6-65A5-4D91-AEC4-3AC3C44329A5}" srcOrd="2" destOrd="0" presId="urn:microsoft.com/office/officeart/2018/2/layout/IconVerticalSolidList"/>
    <dgm:cxn modelId="{F3811C19-D6CE-40C7-9A1A-7237C7576CD7}" type="presParOf" srcId="{07CE4A51-D7DF-4C9D-9B8D-8FA3FCED8D4F}" destId="{C04538DD-3BE3-4D68-B7A1-DE8F638C5F4E}" srcOrd="3" destOrd="0" presId="urn:microsoft.com/office/officeart/2018/2/layout/IconVerticalSolidList"/>
    <dgm:cxn modelId="{01763062-8FED-4E9C-BF57-A450A68ED1BB}" type="presParOf" srcId="{A1835D61-83CF-4E59-9604-ED1BB7B4331E}" destId="{B247E92B-5B4A-464A-BB2F-A7683268B390}" srcOrd="3" destOrd="0" presId="urn:microsoft.com/office/officeart/2018/2/layout/IconVerticalSolidList"/>
    <dgm:cxn modelId="{D480ABE7-139F-4324-9849-D03361D09398}" type="presParOf" srcId="{A1835D61-83CF-4E59-9604-ED1BB7B4331E}" destId="{1056231E-88CB-4FBB-8A94-C4C1ACDAA259}" srcOrd="4" destOrd="0" presId="urn:microsoft.com/office/officeart/2018/2/layout/IconVerticalSolidList"/>
    <dgm:cxn modelId="{A46796E2-D4AA-488F-8A84-1C827F236491}" type="presParOf" srcId="{1056231E-88CB-4FBB-8A94-C4C1ACDAA259}" destId="{D8EE0DA6-BA81-4FDF-87BF-EED629AD7CBC}" srcOrd="0" destOrd="0" presId="urn:microsoft.com/office/officeart/2018/2/layout/IconVerticalSolidList"/>
    <dgm:cxn modelId="{EEF412BC-7E2A-46D8-8A99-BFCEA4887D12}" type="presParOf" srcId="{1056231E-88CB-4FBB-8A94-C4C1ACDAA259}" destId="{FF9189C9-3989-40EE-9D80-713F9B00F352}" srcOrd="1" destOrd="0" presId="urn:microsoft.com/office/officeart/2018/2/layout/IconVerticalSolidList"/>
    <dgm:cxn modelId="{20D896B8-28EF-4993-A2E0-5C45FEE09535}" type="presParOf" srcId="{1056231E-88CB-4FBB-8A94-C4C1ACDAA259}" destId="{69A3FE0A-0202-4BD3-B1F4-262587E9567A}" srcOrd="2" destOrd="0" presId="urn:microsoft.com/office/officeart/2018/2/layout/IconVerticalSolidList"/>
    <dgm:cxn modelId="{A4BC805F-A728-4E11-9F8F-46D9E74170A9}" type="presParOf" srcId="{1056231E-88CB-4FBB-8A94-C4C1ACDAA259}" destId="{5A06153B-3A0B-4205-BC83-31EE844F4B8A}" srcOrd="3" destOrd="0" presId="urn:microsoft.com/office/officeart/2018/2/layout/IconVerticalSolidList"/>
    <dgm:cxn modelId="{A642EE79-B623-4394-9B31-6CBF0DAAD7DC}" type="presParOf" srcId="{A1835D61-83CF-4E59-9604-ED1BB7B4331E}" destId="{62DC9BCE-0E9A-4F20-B1A7-F6385DA04E6D}" srcOrd="5" destOrd="0" presId="urn:microsoft.com/office/officeart/2018/2/layout/IconVerticalSolidList"/>
    <dgm:cxn modelId="{4CBF8F89-9BBB-4617-977B-8014355AE007}" type="presParOf" srcId="{A1835D61-83CF-4E59-9604-ED1BB7B4331E}" destId="{BB4A73DA-C88D-4E39-879D-14E7E75F9F04}" srcOrd="6" destOrd="0" presId="urn:microsoft.com/office/officeart/2018/2/layout/IconVerticalSolidList"/>
    <dgm:cxn modelId="{51020DC6-A95B-4599-A751-EBB8E4FD343A}" type="presParOf" srcId="{BB4A73DA-C88D-4E39-879D-14E7E75F9F04}" destId="{6927F663-1CFE-4D73-BD6B-256FE1E8938E}" srcOrd="0" destOrd="0" presId="urn:microsoft.com/office/officeart/2018/2/layout/IconVerticalSolidList"/>
    <dgm:cxn modelId="{4CE3D354-8EEC-449D-B849-4FDC08CC16AF}" type="presParOf" srcId="{BB4A73DA-C88D-4E39-879D-14E7E75F9F04}" destId="{A0D67B2E-BF43-4181-B149-4BB6137B84E4}" srcOrd="1" destOrd="0" presId="urn:microsoft.com/office/officeart/2018/2/layout/IconVerticalSolidList"/>
    <dgm:cxn modelId="{62ECF861-90AB-4BC5-9C19-156EE9C10334}" type="presParOf" srcId="{BB4A73DA-C88D-4E39-879D-14E7E75F9F04}" destId="{FB283997-3982-4C08-ADC1-8A6AE7D5AEA5}" srcOrd="2" destOrd="0" presId="urn:microsoft.com/office/officeart/2018/2/layout/IconVerticalSolidList"/>
    <dgm:cxn modelId="{A7C3C6B7-0A60-4706-AD0C-217333C915FA}" type="presParOf" srcId="{BB4A73DA-C88D-4E39-879D-14E7E75F9F04}" destId="{5C83C75D-759D-49DA-97C7-FE17073B12E4}" srcOrd="3" destOrd="0" presId="urn:microsoft.com/office/officeart/2018/2/layout/IconVerticalSolidList"/>
    <dgm:cxn modelId="{6D416BB5-A68E-4573-8539-3AF29777E0FE}" type="presParOf" srcId="{A1835D61-83CF-4E59-9604-ED1BB7B4331E}" destId="{8E9B1B78-0F26-4F76-BB02-860E716C7AF2}" srcOrd="7" destOrd="0" presId="urn:microsoft.com/office/officeart/2018/2/layout/IconVerticalSolidList"/>
    <dgm:cxn modelId="{2BE5BE8B-C6C8-481C-A254-61827E32D912}" type="presParOf" srcId="{A1835D61-83CF-4E59-9604-ED1BB7B4331E}" destId="{9E1BDD22-D34B-4BD2-9FB5-587571B257EF}" srcOrd="8" destOrd="0" presId="urn:microsoft.com/office/officeart/2018/2/layout/IconVerticalSolidList"/>
    <dgm:cxn modelId="{AE958CA3-DE47-4EF6-AE0B-F030B58F9D82}" type="presParOf" srcId="{9E1BDD22-D34B-4BD2-9FB5-587571B257EF}" destId="{4D2E1571-0724-4EDA-B9E4-EF1795691548}" srcOrd="0" destOrd="0" presId="urn:microsoft.com/office/officeart/2018/2/layout/IconVerticalSolidList"/>
    <dgm:cxn modelId="{5C56A4D7-7E9F-446F-86C2-5159271FDA58}" type="presParOf" srcId="{9E1BDD22-D34B-4BD2-9FB5-587571B257EF}" destId="{E046B276-6B16-4EC6-9393-990821467234}" srcOrd="1" destOrd="0" presId="urn:microsoft.com/office/officeart/2018/2/layout/IconVerticalSolidList"/>
    <dgm:cxn modelId="{33EE4837-CB60-4941-A402-F6ACA57FF5D4}" type="presParOf" srcId="{9E1BDD22-D34B-4BD2-9FB5-587571B257EF}" destId="{06FA6B62-147B-4FC7-A5A3-63CC3FD66DAE}" srcOrd="2" destOrd="0" presId="urn:microsoft.com/office/officeart/2018/2/layout/IconVerticalSolidList"/>
    <dgm:cxn modelId="{004B83AB-B70F-41F2-99AB-ADCFFFFE7C4D}" type="presParOf" srcId="{9E1BDD22-D34B-4BD2-9FB5-587571B257EF}" destId="{4017E674-AAF5-4B4C-B011-82D5FA54DB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AB40F-D367-4DAF-B188-F8C7291C2A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5913E2-6BD9-4415-8E53-B8618855BE18}">
      <dgm:prSet/>
      <dgm:spPr/>
      <dgm:t>
        <a:bodyPr/>
        <a:lstStyle/>
        <a:p>
          <a:r>
            <a:rPr lang="nl-BE"/>
            <a:t>Compact electrical print</a:t>
          </a:r>
          <a:endParaRPr lang="en-US"/>
        </a:p>
      </dgm:t>
    </dgm:pt>
    <dgm:pt modelId="{A90BE132-81A4-4595-85DD-E18E7F8CA965}" type="parTrans" cxnId="{CF1756E8-19F2-48BD-A4D2-DA9707F373DD}">
      <dgm:prSet/>
      <dgm:spPr/>
      <dgm:t>
        <a:bodyPr/>
        <a:lstStyle/>
        <a:p>
          <a:endParaRPr lang="en-US"/>
        </a:p>
      </dgm:t>
    </dgm:pt>
    <dgm:pt modelId="{6ECFF2C6-05FA-45FB-9F6F-804AEDBD1C38}" type="sibTrans" cxnId="{CF1756E8-19F2-48BD-A4D2-DA9707F373DD}">
      <dgm:prSet/>
      <dgm:spPr/>
      <dgm:t>
        <a:bodyPr/>
        <a:lstStyle/>
        <a:p>
          <a:endParaRPr lang="en-US"/>
        </a:p>
      </dgm:t>
    </dgm:pt>
    <dgm:pt modelId="{0ABA83DD-862E-4141-A02D-09E558F666F8}">
      <dgm:prSet/>
      <dgm:spPr/>
      <dgm:t>
        <a:bodyPr/>
        <a:lstStyle/>
        <a:p>
          <a:r>
            <a:rPr lang="nl-BE"/>
            <a:t>Complexity</a:t>
          </a:r>
          <a:endParaRPr lang="en-US"/>
        </a:p>
      </dgm:t>
    </dgm:pt>
    <dgm:pt modelId="{1CF49752-5065-4D05-80F6-5CA0E7B1186B}" type="parTrans" cxnId="{7FD63A02-A516-439E-A01D-5EEA3DEE364C}">
      <dgm:prSet/>
      <dgm:spPr/>
      <dgm:t>
        <a:bodyPr/>
        <a:lstStyle/>
        <a:p>
          <a:endParaRPr lang="en-US"/>
        </a:p>
      </dgm:t>
    </dgm:pt>
    <dgm:pt modelId="{B6BBEA6A-6DFE-47C4-8204-39677D67152F}" type="sibTrans" cxnId="{7FD63A02-A516-439E-A01D-5EEA3DEE364C}">
      <dgm:prSet/>
      <dgm:spPr/>
      <dgm:t>
        <a:bodyPr/>
        <a:lstStyle/>
        <a:p>
          <a:endParaRPr lang="en-US"/>
        </a:p>
      </dgm:t>
    </dgm:pt>
    <dgm:pt modelId="{5DD401F9-8B41-4B9B-8AF0-CD2ACFEAD150}">
      <dgm:prSet/>
      <dgm:spPr/>
      <dgm:t>
        <a:bodyPr/>
        <a:lstStyle/>
        <a:p>
          <a:r>
            <a:rPr lang="nl-BE"/>
            <a:t>Performance</a:t>
          </a:r>
          <a:endParaRPr lang="en-US"/>
        </a:p>
      </dgm:t>
    </dgm:pt>
    <dgm:pt modelId="{E8B6C9ED-3BC0-45F9-9BD2-565DD923F43B}" type="parTrans" cxnId="{D2A55F1D-CEE6-4F4A-8673-78A939E5EB26}">
      <dgm:prSet/>
      <dgm:spPr/>
      <dgm:t>
        <a:bodyPr/>
        <a:lstStyle/>
        <a:p>
          <a:endParaRPr lang="en-US"/>
        </a:p>
      </dgm:t>
    </dgm:pt>
    <dgm:pt modelId="{B3F510EA-853B-4216-A063-9073686AD3C6}" type="sibTrans" cxnId="{D2A55F1D-CEE6-4F4A-8673-78A939E5EB26}">
      <dgm:prSet/>
      <dgm:spPr/>
      <dgm:t>
        <a:bodyPr/>
        <a:lstStyle/>
        <a:p>
          <a:endParaRPr lang="en-US"/>
        </a:p>
      </dgm:t>
    </dgm:pt>
    <dgm:pt modelId="{92C9D2FE-8EEE-4633-93C9-6571F04A3C23}" type="pres">
      <dgm:prSet presAssocID="{003AB40F-D367-4DAF-B188-F8C7291C2A30}" presName="root" presStyleCnt="0">
        <dgm:presLayoutVars>
          <dgm:dir/>
          <dgm:resizeHandles val="exact"/>
        </dgm:presLayoutVars>
      </dgm:prSet>
      <dgm:spPr/>
    </dgm:pt>
    <dgm:pt modelId="{C00854CA-F531-45CF-B7E9-2EAC0A7C3221}" type="pres">
      <dgm:prSet presAssocID="{885913E2-6BD9-4415-8E53-B8618855BE18}" presName="compNode" presStyleCnt="0"/>
      <dgm:spPr/>
    </dgm:pt>
    <dgm:pt modelId="{D2482DF5-F015-4DE2-933A-D5D22AA92763}" type="pres">
      <dgm:prSet presAssocID="{885913E2-6BD9-4415-8E53-B8618855BE18}" presName="bgRect" presStyleLbl="bgShp" presStyleIdx="0" presStyleCnt="3"/>
      <dgm:spPr/>
    </dgm:pt>
    <dgm:pt modelId="{3AC9F1C9-725D-49B5-A367-7948F398B32B}" type="pres">
      <dgm:prSet presAssocID="{885913E2-6BD9-4415-8E53-B8618855BE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7456F6B-365A-4A22-B0E1-E7F6AAA87437}" type="pres">
      <dgm:prSet presAssocID="{885913E2-6BD9-4415-8E53-B8618855BE18}" presName="spaceRect" presStyleCnt="0"/>
      <dgm:spPr/>
    </dgm:pt>
    <dgm:pt modelId="{666327D6-04CD-4F10-9105-373AD445C81D}" type="pres">
      <dgm:prSet presAssocID="{885913E2-6BD9-4415-8E53-B8618855BE18}" presName="parTx" presStyleLbl="revTx" presStyleIdx="0" presStyleCnt="3">
        <dgm:presLayoutVars>
          <dgm:chMax val="0"/>
          <dgm:chPref val="0"/>
        </dgm:presLayoutVars>
      </dgm:prSet>
      <dgm:spPr/>
    </dgm:pt>
    <dgm:pt modelId="{42817065-AA27-48FA-B50F-98F0BAEA1D9B}" type="pres">
      <dgm:prSet presAssocID="{6ECFF2C6-05FA-45FB-9F6F-804AEDBD1C38}" presName="sibTrans" presStyleCnt="0"/>
      <dgm:spPr/>
    </dgm:pt>
    <dgm:pt modelId="{58F82FD5-FA0B-4B95-A74E-4E4256A23785}" type="pres">
      <dgm:prSet presAssocID="{0ABA83DD-862E-4141-A02D-09E558F666F8}" presName="compNode" presStyleCnt="0"/>
      <dgm:spPr/>
    </dgm:pt>
    <dgm:pt modelId="{457E3F51-8521-4CA2-A40A-EE8AE8F0D7EC}" type="pres">
      <dgm:prSet presAssocID="{0ABA83DD-862E-4141-A02D-09E558F666F8}" presName="bgRect" presStyleLbl="bgShp" presStyleIdx="1" presStyleCnt="3"/>
      <dgm:spPr/>
    </dgm:pt>
    <dgm:pt modelId="{1DD2FDBD-4C2F-4C29-9675-6DC9F97CCEC2}" type="pres">
      <dgm:prSet presAssocID="{0ABA83DD-862E-4141-A02D-09E558F666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BF40DA-7D1A-4FEA-926C-C7B54AA80056}" type="pres">
      <dgm:prSet presAssocID="{0ABA83DD-862E-4141-A02D-09E558F666F8}" presName="spaceRect" presStyleCnt="0"/>
      <dgm:spPr/>
    </dgm:pt>
    <dgm:pt modelId="{67D7F3E4-AAFB-4115-A559-7A0F56C4EABA}" type="pres">
      <dgm:prSet presAssocID="{0ABA83DD-862E-4141-A02D-09E558F666F8}" presName="parTx" presStyleLbl="revTx" presStyleIdx="1" presStyleCnt="3">
        <dgm:presLayoutVars>
          <dgm:chMax val="0"/>
          <dgm:chPref val="0"/>
        </dgm:presLayoutVars>
      </dgm:prSet>
      <dgm:spPr/>
    </dgm:pt>
    <dgm:pt modelId="{500DD72B-7E39-4D3B-851A-A3E4511F8764}" type="pres">
      <dgm:prSet presAssocID="{B6BBEA6A-6DFE-47C4-8204-39677D67152F}" presName="sibTrans" presStyleCnt="0"/>
      <dgm:spPr/>
    </dgm:pt>
    <dgm:pt modelId="{B2614211-4E56-4378-9C47-1E03A5FB2956}" type="pres">
      <dgm:prSet presAssocID="{5DD401F9-8B41-4B9B-8AF0-CD2ACFEAD150}" presName="compNode" presStyleCnt="0"/>
      <dgm:spPr/>
    </dgm:pt>
    <dgm:pt modelId="{4C987A8B-8C85-4353-B498-B656173212D2}" type="pres">
      <dgm:prSet presAssocID="{5DD401F9-8B41-4B9B-8AF0-CD2ACFEAD150}" presName="bgRect" presStyleLbl="bgShp" presStyleIdx="2" presStyleCnt="3"/>
      <dgm:spPr/>
    </dgm:pt>
    <dgm:pt modelId="{82C7B132-44C3-419D-9885-F627CCE57936}" type="pres">
      <dgm:prSet presAssocID="{5DD401F9-8B41-4B9B-8AF0-CD2ACFEAD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43FCA50C-59AA-465C-A067-9BD47CCB139A}" type="pres">
      <dgm:prSet presAssocID="{5DD401F9-8B41-4B9B-8AF0-CD2ACFEAD150}" presName="spaceRect" presStyleCnt="0"/>
      <dgm:spPr/>
    </dgm:pt>
    <dgm:pt modelId="{0AF45478-C6C3-452C-99B4-90B6869D468F}" type="pres">
      <dgm:prSet presAssocID="{5DD401F9-8B41-4B9B-8AF0-CD2ACFEAD1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D63A02-A516-439E-A01D-5EEA3DEE364C}" srcId="{003AB40F-D367-4DAF-B188-F8C7291C2A30}" destId="{0ABA83DD-862E-4141-A02D-09E558F666F8}" srcOrd="1" destOrd="0" parTransId="{1CF49752-5065-4D05-80F6-5CA0E7B1186B}" sibTransId="{B6BBEA6A-6DFE-47C4-8204-39677D67152F}"/>
    <dgm:cxn modelId="{D2A55F1D-CEE6-4F4A-8673-78A939E5EB26}" srcId="{003AB40F-D367-4DAF-B188-F8C7291C2A30}" destId="{5DD401F9-8B41-4B9B-8AF0-CD2ACFEAD150}" srcOrd="2" destOrd="0" parTransId="{E8B6C9ED-3BC0-45F9-9BD2-565DD923F43B}" sibTransId="{B3F510EA-853B-4216-A063-9073686AD3C6}"/>
    <dgm:cxn modelId="{E37D1826-7EF5-438B-AA7E-1840DC2DA31D}" type="presOf" srcId="{5DD401F9-8B41-4B9B-8AF0-CD2ACFEAD150}" destId="{0AF45478-C6C3-452C-99B4-90B6869D468F}" srcOrd="0" destOrd="0" presId="urn:microsoft.com/office/officeart/2018/2/layout/IconVerticalSolidList"/>
    <dgm:cxn modelId="{6457226B-8484-4862-A22B-72377A6DF874}" type="presOf" srcId="{0ABA83DD-862E-4141-A02D-09E558F666F8}" destId="{67D7F3E4-AAFB-4115-A559-7A0F56C4EABA}" srcOrd="0" destOrd="0" presId="urn:microsoft.com/office/officeart/2018/2/layout/IconVerticalSolidList"/>
    <dgm:cxn modelId="{E6E2558E-706C-4B3A-ADE5-52EB762CF6CD}" type="presOf" srcId="{003AB40F-D367-4DAF-B188-F8C7291C2A30}" destId="{92C9D2FE-8EEE-4633-93C9-6571F04A3C23}" srcOrd="0" destOrd="0" presId="urn:microsoft.com/office/officeart/2018/2/layout/IconVerticalSolidList"/>
    <dgm:cxn modelId="{B20AC295-FE09-4C27-B62D-76B3F4562391}" type="presOf" srcId="{885913E2-6BD9-4415-8E53-B8618855BE18}" destId="{666327D6-04CD-4F10-9105-373AD445C81D}" srcOrd="0" destOrd="0" presId="urn:microsoft.com/office/officeart/2018/2/layout/IconVerticalSolidList"/>
    <dgm:cxn modelId="{CF1756E8-19F2-48BD-A4D2-DA9707F373DD}" srcId="{003AB40F-D367-4DAF-B188-F8C7291C2A30}" destId="{885913E2-6BD9-4415-8E53-B8618855BE18}" srcOrd="0" destOrd="0" parTransId="{A90BE132-81A4-4595-85DD-E18E7F8CA965}" sibTransId="{6ECFF2C6-05FA-45FB-9F6F-804AEDBD1C38}"/>
    <dgm:cxn modelId="{D7E6B4D4-8CD5-45D4-AF30-2F6D83D0ED3A}" type="presParOf" srcId="{92C9D2FE-8EEE-4633-93C9-6571F04A3C23}" destId="{C00854CA-F531-45CF-B7E9-2EAC0A7C3221}" srcOrd="0" destOrd="0" presId="urn:microsoft.com/office/officeart/2018/2/layout/IconVerticalSolidList"/>
    <dgm:cxn modelId="{71705D29-73E4-4FAC-862A-5419780537A6}" type="presParOf" srcId="{C00854CA-F531-45CF-B7E9-2EAC0A7C3221}" destId="{D2482DF5-F015-4DE2-933A-D5D22AA92763}" srcOrd="0" destOrd="0" presId="urn:microsoft.com/office/officeart/2018/2/layout/IconVerticalSolidList"/>
    <dgm:cxn modelId="{71E1C565-EE3D-4118-BEFF-A4C2B66A98D3}" type="presParOf" srcId="{C00854CA-F531-45CF-B7E9-2EAC0A7C3221}" destId="{3AC9F1C9-725D-49B5-A367-7948F398B32B}" srcOrd="1" destOrd="0" presId="urn:microsoft.com/office/officeart/2018/2/layout/IconVerticalSolidList"/>
    <dgm:cxn modelId="{1DA316FC-870A-4D3D-A288-B1D685024282}" type="presParOf" srcId="{C00854CA-F531-45CF-B7E9-2EAC0A7C3221}" destId="{37456F6B-365A-4A22-B0E1-E7F6AAA87437}" srcOrd="2" destOrd="0" presId="urn:microsoft.com/office/officeart/2018/2/layout/IconVerticalSolidList"/>
    <dgm:cxn modelId="{6C47822B-0A64-4F04-A592-81D36E85D2BC}" type="presParOf" srcId="{C00854CA-F531-45CF-B7E9-2EAC0A7C3221}" destId="{666327D6-04CD-4F10-9105-373AD445C81D}" srcOrd="3" destOrd="0" presId="urn:microsoft.com/office/officeart/2018/2/layout/IconVerticalSolidList"/>
    <dgm:cxn modelId="{5E78AA8F-EA07-40A0-A2AA-26B51559F332}" type="presParOf" srcId="{92C9D2FE-8EEE-4633-93C9-6571F04A3C23}" destId="{42817065-AA27-48FA-B50F-98F0BAEA1D9B}" srcOrd="1" destOrd="0" presId="urn:microsoft.com/office/officeart/2018/2/layout/IconVerticalSolidList"/>
    <dgm:cxn modelId="{4F6BFD8A-7973-4BC8-9C6E-DC71B62F40DA}" type="presParOf" srcId="{92C9D2FE-8EEE-4633-93C9-6571F04A3C23}" destId="{58F82FD5-FA0B-4B95-A74E-4E4256A23785}" srcOrd="2" destOrd="0" presId="urn:microsoft.com/office/officeart/2018/2/layout/IconVerticalSolidList"/>
    <dgm:cxn modelId="{27CB35D7-AE9D-4ED5-A701-C7FBAEDD6A2E}" type="presParOf" srcId="{58F82FD5-FA0B-4B95-A74E-4E4256A23785}" destId="{457E3F51-8521-4CA2-A40A-EE8AE8F0D7EC}" srcOrd="0" destOrd="0" presId="urn:microsoft.com/office/officeart/2018/2/layout/IconVerticalSolidList"/>
    <dgm:cxn modelId="{6FBB0585-9EC4-4F40-B66C-6A1D6EF4DEEA}" type="presParOf" srcId="{58F82FD5-FA0B-4B95-A74E-4E4256A23785}" destId="{1DD2FDBD-4C2F-4C29-9675-6DC9F97CCEC2}" srcOrd="1" destOrd="0" presId="urn:microsoft.com/office/officeart/2018/2/layout/IconVerticalSolidList"/>
    <dgm:cxn modelId="{C62F3EDE-1A09-43DF-9626-6F00131239F2}" type="presParOf" srcId="{58F82FD5-FA0B-4B95-A74E-4E4256A23785}" destId="{4DBF40DA-7D1A-4FEA-926C-C7B54AA80056}" srcOrd="2" destOrd="0" presId="urn:microsoft.com/office/officeart/2018/2/layout/IconVerticalSolidList"/>
    <dgm:cxn modelId="{F5ABE729-1F16-4651-8FF5-2939A705D1E5}" type="presParOf" srcId="{58F82FD5-FA0B-4B95-A74E-4E4256A23785}" destId="{67D7F3E4-AAFB-4115-A559-7A0F56C4EABA}" srcOrd="3" destOrd="0" presId="urn:microsoft.com/office/officeart/2018/2/layout/IconVerticalSolidList"/>
    <dgm:cxn modelId="{6E9354F1-DF3B-4D1F-B052-48B283BDC878}" type="presParOf" srcId="{92C9D2FE-8EEE-4633-93C9-6571F04A3C23}" destId="{500DD72B-7E39-4D3B-851A-A3E4511F8764}" srcOrd="3" destOrd="0" presId="urn:microsoft.com/office/officeart/2018/2/layout/IconVerticalSolidList"/>
    <dgm:cxn modelId="{071C04A1-0AB4-490E-9761-E71583DB5163}" type="presParOf" srcId="{92C9D2FE-8EEE-4633-93C9-6571F04A3C23}" destId="{B2614211-4E56-4378-9C47-1E03A5FB2956}" srcOrd="4" destOrd="0" presId="urn:microsoft.com/office/officeart/2018/2/layout/IconVerticalSolidList"/>
    <dgm:cxn modelId="{A5B1B23B-AE4E-4766-A41C-153BE3AB4596}" type="presParOf" srcId="{B2614211-4E56-4378-9C47-1E03A5FB2956}" destId="{4C987A8B-8C85-4353-B498-B656173212D2}" srcOrd="0" destOrd="0" presId="urn:microsoft.com/office/officeart/2018/2/layout/IconVerticalSolidList"/>
    <dgm:cxn modelId="{0739FAAA-938C-4DF8-9494-BEE0175E40EB}" type="presParOf" srcId="{B2614211-4E56-4378-9C47-1E03A5FB2956}" destId="{82C7B132-44C3-419D-9885-F627CCE57936}" srcOrd="1" destOrd="0" presId="urn:microsoft.com/office/officeart/2018/2/layout/IconVerticalSolidList"/>
    <dgm:cxn modelId="{8F86075D-ADCE-4981-B48B-406711025A81}" type="presParOf" srcId="{B2614211-4E56-4378-9C47-1E03A5FB2956}" destId="{43FCA50C-59AA-465C-A067-9BD47CCB139A}" srcOrd="2" destOrd="0" presId="urn:microsoft.com/office/officeart/2018/2/layout/IconVerticalSolidList"/>
    <dgm:cxn modelId="{C3CAA4FC-91BC-4E86-898A-1EEAB29E8E83}" type="presParOf" srcId="{B2614211-4E56-4378-9C47-1E03A5FB2956}" destId="{0AF45478-C6C3-452C-99B4-90B6869D4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DBAB7-B532-47A6-AF6A-858F28037E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51D9F1-6CDB-4453-A6FF-777576380686}">
      <dgm:prSet/>
      <dgm:spPr/>
      <dgm:t>
        <a:bodyPr/>
        <a:lstStyle/>
        <a:p>
          <a:r>
            <a:rPr lang="nl-BE"/>
            <a:t>The design phase</a:t>
          </a:r>
          <a:endParaRPr lang="en-US"/>
        </a:p>
      </dgm:t>
    </dgm:pt>
    <dgm:pt modelId="{C1CA6461-D4C9-4C75-9B39-0A14A8735B2D}" type="parTrans" cxnId="{B63F626C-B3A9-4980-AA62-C469A29AF606}">
      <dgm:prSet/>
      <dgm:spPr/>
      <dgm:t>
        <a:bodyPr/>
        <a:lstStyle/>
        <a:p>
          <a:endParaRPr lang="en-US"/>
        </a:p>
      </dgm:t>
    </dgm:pt>
    <dgm:pt modelId="{BA6BB9A8-65D8-4493-BAAE-F321FD6E0FB2}" type="sibTrans" cxnId="{B63F626C-B3A9-4980-AA62-C469A29AF606}">
      <dgm:prSet/>
      <dgm:spPr/>
      <dgm:t>
        <a:bodyPr/>
        <a:lstStyle/>
        <a:p>
          <a:endParaRPr lang="en-US"/>
        </a:p>
      </dgm:t>
    </dgm:pt>
    <dgm:pt modelId="{76EB2B22-08D2-4E21-B70D-6A28F56D1E8C}">
      <dgm:prSet/>
      <dgm:spPr/>
      <dgm:t>
        <a:bodyPr/>
        <a:lstStyle/>
        <a:p>
          <a:r>
            <a:rPr lang="nl-BE"/>
            <a:t>Library development</a:t>
          </a:r>
          <a:endParaRPr lang="en-US"/>
        </a:p>
      </dgm:t>
    </dgm:pt>
    <dgm:pt modelId="{4FACA82F-3554-450E-BFF2-6D16FFA61346}" type="parTrans" cxnId="{09536382-8DAC-4173-BF9B-0F8FBA6EF3A6}">
      <dgm:prSet/>
      <dgm:spPr/>
      <dgm:t>
        <a:bodyPr/>
        <a:lstStyle/>
        <a:p>
          <a:endParaRPr lang="en-US"/>
        </a:p>
      </dgm:t>
    </dgm:pt>
    <dgm:pt modelId="{A648F907-83BF-4AB6-8B43-CDF1DABF8923}" type="sibTrans" cxnId="{09536382-8DAC-4173-BF9B-0F8FBA6EF3A6}">
      <dgm:prSet/>
      <dgm:spPr/>
      <dgm:t>
        <a:bodyPr/>
        <a:lstStyle/>
        <a:p>
          <a:endParaRPr lang="en-US"/>
        </a:p>
      </dgm:t>
    </dgm:pt>
    <dgm:pt modelId="{F8B867EC-300D-4C7E-9B05-15BDDBC99EB3}">
      <dgm:prSet/>
      <dgm:spPr/>
      <dgm:t>
        <a:bodyPr/>
        <a:lstStyle/>
        <a:p>
          <a:r>
            <a:rPr lang="nl-BE"/>
            <a:t>Collaboration</a:t>
          </a:r>
          <a:endParaRPr lang="en-US"/>
        </a:p>
      </dgm:t>
    </dgm:pt>
    <dgm:pt modelId="{F22EA65F-BB40-4284-B05C-C9FEBB814829}" type="parTrans" cxnId="{0EE7D5B5-109C-4D6A-B1E5-DE5AED6AB21C}">
      <dgm:prSet/>
      <dgm:spPr/>
      <dgm:t>
        <a:bodyPr/>
        <a:lstStyle/>
        <a:p>
          <a:endParaRPr lang="en-US"/>
        </a:p>
      </dgm:t>
    </dgm:pt>
    <dgm:pt modelId="{5657F44A-2712-4098-98F6-0AC1AF78BA8E}" type="sibTrans" cxnId="{0EE7D5B5-109C-4D6A-B1E5-DE5AED6AB21C}">
      <dgm:prSet/>
      <dgm:spPr/>
      <dgm:t>
        <a:bodyPr/>
        <a:lstStyle/>
        <a:p>
          <a:endParaRPr lang="en-US"/>
        </a:p>
      </dgm:t>
    </dgm:pt>
    <dgm:pt modelId="{2C307D8F-A653-471D-8C69-A979043B4538}" type="pres">
      <dgm:prSet presAssocID="{C68DBAB7-B532-47A6-AF6A-858F28037EE7}" presName="root" presStyleCnt="0">
        <dgm:presLayoutVars>
          <dgm:dir/>
          <dgm:resizeHandles val="exact"/>
        </dgm:presLayoutVars>
      </dgm:prSet>
      <dgm:spPr/>
    </dgm:pt>
    <dgm:pt modelId="{38C9C6D1-9E88-48C1-A42D-1246AE87A619}" type="pres">
      <dgm:prSet presAssocID="{4151D9F1-6CDB-4453-A6FF-777576380686}" presName="compNode" presStyleCnt="0"/>
      <dgm:spPr/>
    </dgm:pt>
    <dgm:pt modelId="{B319B202-92AD-463F-BB12-867267537D0E}" type="pres">
      <dgm:prSet presAssocID="{4151D9F1-6CDB-4453-A6FF-777576380686}" presName="bgRect" presStyleLbl="bgShp" presStyleIdx="0" presStyleCnt="3"/>
      <dgm:spPr/>
    </dgm:pt>
    <dgm:pt modelId="{EC20D021-CCC8-4A9C-B019-F3FBBCBB8DD3}" type="pres">
      <dgm:prSet presAssocID="{4151D9F1-6CDB-4453-A6FF-7775763806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45DC9D-5383-4B2E-ADD8-D8A24D119E84}" type="pres">
      <dgm:prSet presAssocID="{4151D9F1-6CDB-4453-A6FF-777576380686}" presName="spaceRect" presStyleCnt="0"/>
      <dgm:spPr/>
    </dgm:pt>
    <dgm:pt modelId="{9FBA5DE1-2297-49E7-B320-5D19C4DBB7A3}" type="pres">
      <dgm:prSet presAssocID="{4151D9F1-6CDB-4453-A6FF-777576380686}" presName="parTx" presStyleLbl="revTx" presStyleIdx="0" presStyleCnt="3">
        <dgm:presLayoutVars>
          <dgm:chMax val="0"/>
          <dgm:chPref val="0"/>
        </dgm:presLayoutVars>
      </dgm:prSet>
      <dgm:spPr/>
    </dgm:pt>
    <dgm:pt modelId="{EF1C40F1-D362-4BA4-A2B6-7A09015E1DD0}" type="pres">
      <dgm:prSet presAssocID="{BA6BB9A8-65D8-4493-BAAE-F321FD6E0FB2}" presName="sibTrans" presStyleCnt="0"/>
      <dgm:spPr/>
    </dgm:pt>
    <dgm:pt modelId="{FBD86D7E-1E17-4331-8FBE-355EE74D2C8C}" type="pres">
      <dgm:prSet presAssocID="{76EB2B22-08D2-4E21-B70D-6A28F56D1E8C}" presName="compNode" presStyleCnt="0"/>
      <dgm:spPr/>
    </dgm:pt>
    <dgm:pt modelId="{BC067857-FFD7-47DA-B1B7-1059DD50A6D3}" type="pres">
      <dgm:prSet presAssocID="{76EB2B22-08D2-4E21-B70D-6A28F56D1E8C}" presName="bgRect" presStyleLbl="bgShp" presStyleIdx="1" presStyleCnt="3"/>
      <dgm:spPr/>
    </dgm:pt>
    <dgm:pt modelId="{E406AEE2-3F64-445D-B867-38CEDCA47BA3}" type="pres">
      <dgm:prSet presAssocID="{76EB2B22-08D2-4E21-B70D-6A28F56D1E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DECABFB0-4426-47A1-8311-98E76DDFE3D2}" type="pres">
      <dgm:prSet presAssocID="{76EB2B22-08D2-4E21-B70D-6A28F56D1E8C}" presName="spaceRect" presStyleCnt="0"/>
      <dgm:spPr/>
    </dgm:pt>
    <dgm:pt modelId="{87B88D65-DE9E-45B1-8C65-3469A9DEFD38}" type="pres">
      <dgm:prSet presAssocID="{76EB2B22-08D2-4E21-B70D-6A28F56D1E8C}" presName="parTx" presStyleLbl="revTx" presStyleIdx="1" presStyleCnt="3">
        <dgm:presLayoutVars>
          <dgm:chMax val="0"/>
          <dgm:chPref val="0"/>
        </dgm:presLayoutVars>
      </dgm:prSet>
      <dgm:spPr/>
    </dgm:pt>
    <dgm:pt modelId="{38C5FAF6-E0AC-48AB-86B3-B3F60D3D30BA}" type="pres">
      <dgm:prSet presAssocID="{A648F907-83BF-4AB6-8B43-CDF1DABF8923}" presName="sibTrans" presStyleCnt="0"/>
      <dgm:spPr/>
    </dgm:pt>
    <dgm:pt modelId="{94F3473E-4EBE-4572-9D0D-F52E720B958F}" type="pres">
      <dgm:prSet presAssocID="{F8B867EC-300D-4C7E-9B05-15BDDBC99EB3}" presName="compNode" presStyleCnt="0"/>
      <dgm:spPr/>
    </dgm:pt>
    <dgm:pt modelId="{68011D7D-3A57-4B86-94A7-D234B48FAB42}" type="pres">
      <dgm:prSet presAssocID="{F8B867EC-300D-4C7E-9B05-15BDDBC99EB3}" presName="bgRect" presStyleLbl="bgShp" presStyleIdx="2" presStyleCnt="3"/>
      <dgm:spPr/>
    </dgm:pt>
    <dgm:pt modelId="{2A5DEF8B-D7D6-49CB-A2F3-0388A612E4FB}" type="pres">
      <dgm:prSet presAssocID="{F8B867EC-300D-4C7E-9B05-15BDDBC99E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FB0741F7-6DB1-4FDF-AD1A-04D6A4E27FE3}" type="pres">
      <dgm:prSet presAssocID="{F8B867EC-300D-4C7E-9B05-15BDDBC99EB3}" presName="spaceRect" presStyleCnt="0"/>
      <dgm:spPr/>
    </dgm:pt>
    <dgm:pt modelId="{E5E4DC4A-FF57-4B31-80E7-BD82A9B803BB}" type="pres">
      <dgm:prSet presAssocID="{F8B867EC-300D-4C7E-9B05-15BDDBC99E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95DD02-9CD4-44DF-8A61-2F616DC5CAC8}" type="presOf" srcId="{76EB2B22-08D2-4E21-B70D-6A28F56D1E8C}" destId="{87B88D65-DE9E-45B1-8C65-3469A9DEFD38}" srcOrd="0" destOrd="0" presId="urn:microsoft.com/office/officeart/2018/2/layout/IconVerticalSolidList"/>
    <dgm:cxn modelId="{4CF26B0B-5BD2-4497-8D4E-24B8540A189C}" type="presOf" srcId="{C68DBAB7-B532-47A6-AF6A-858F28037EE7}" destId="{2C307D8F-A653-471D-8C69-A979043B4538}" srcOrd="0" destOrd="0" presId="urn:microsoft.com/office/officeart/2018/2/layout/IconVerticalSolidList"/>
    <dgm:cxn modelId="{DD848B5B-CCCF-470F-8756-8945E12A7E04}" type="presOf" srcId="{4151D9F1-6CDB-4453-A6FF-777576380686}" destId="{9FBA5DE1-2297-49E7-B320-5D19C4DBB7A3}" srcOrd="0" destOrd="0" presId="urn:microsoft.com/office/officeart/2018/2/layout/IconVerticalSolidList"/>
    <dgm:cxn modelId="{B63F626C-B3A9-4980-AA62-C469A29AF606}" srcId="{C68DBAB7-B532-47A6-AF6A-858F28037EE7}" destId="{4151D9F1-6CDB-4453-A6FF-777576380686}" srcOrd="0" destOrd="0" parTransId="{C1CA6461-D4C9-4C75-9B39-0A14A8735B2D}" sibTransId="{BA6BB9A8-65D8-4493-BAAE-F321FD6E0FB2}"/>
    <dgm:cxn modelId="{A9CE7E76-473D-44E5-825C-27B9B7B623E0}" type="presOf" srcId="{F8B867EC-300D-4C7E-9B05-15BDDBC99EB3}" destId="{E5E4DC4A-FF57-4B31-80E7-BD82A9B803BB}" srcOrd="0" destOrd="0" presId="urn:microsoft.com/office/officeart/2018/2/layout/IconVerticalSolidList"/>
    <dgm:cxn modelId="{09536382-8DAC-4173-BF9B-0F8FBA6EF3A6}" srcId="{C68DBAB7-B532-47A6-AF6A-858F28037EE7}" destId="{76EB2B22-08D2-4E21-B70D-6A28F56D1E8C}" srcOrd="1" destOrd="0" parTransId="{4FACA82F-3554-450E-BFF2-6D16FFA61346}" sibTransId="{A648F907-83BF-4AB6-8B43-CDF1DABF8923}"/>
    <dgm:cxn modelId="{0EE7D5B5-109C-4D6A-B1E5-DE5AED6AB21C}" srcId="{C68DBAB7-B532-47A6-AF6A-858F28037EE7}" destId="{F8B867EC-300D-4C7E-9B05-15BDDBC99EB3}" srcOrd="2" destOrd="0" parTransId="{F22EA65F-BB40-4284-B05C-C9FEBB814829}" sibTransId="{5657F44A-2712-4098-98F6-0AC1AF78BA8E}"/>
    <dgm:cxn modelId="{DEC3042C-77C3-4616-910C-97D7FB8CA199}" type="presParOf" srcId="{2C307D8F-A653-471D-8C69-A979043B4538}" destId="{38C9C6D1-9E88-48C1-A42D-1246AE87A619}" srcOrd="0" destOrd="0" presId="urn:microsoft.com/office/officeart/2018/2/layout/IconVerticalSolidList"/>
    <dgm:cxn modelId="{6A133D5A-C695-41A8-B2BA-B8DD613BB2A5}" type="presParOf" srcId="{38C9C6D1-9E88-48C1-A42D-1246AE87A619}" destId="{B319B202-92AD-463F-BB12-867267537D0E}" srcOrd="0" destOrd="0" presId="urn:microsoft.com/office/officeart/2018/2/layout/IconVerticalSolidList"/>
    <dgm:cxn modelId="{FEE80BB8-50F5-4F3C-927E-8AE93FC73E2E}" type="presParOf" srcId="{38C9C6D1-9E88-48C1-A42D-1246AE87A619}" destId="{EC20D021-CCC8-4A9C-B019-F3FBBCBB8DD3}" srcOrd="1" destOrd="0" presId="urn:microsoft.com/office/officeart/2018/2/layout/IconVerticalSolidList"/>
    <dgm:cxn modelId="{4D0E57E3-FE7D-4551-B0BE-79E345F11F2F}" type="presParOf" srcId="{38C9C6D1-9E88-48C1-A42D-1246AE87A619}" destId="{B945DC9D-5383-4B2E-ADD8-D8A24D119E84}" srcOrd="2" destOrd="0" presId="urn:microsoft.com/office/officeart/2018/2/layout/IconVerticalSolidList"/>
    <dgm:cxn modelId="{708827A9-2923-4FE8-803F-00ECC7F042A9}" type="presParOf" srcId="{38C9C6D1-9E88-48C1-A42D-1246AE87A619}" destId="{9FBA5DE1-2297-49E7-B320-5D19C4DBB7A3}" srcOrd="3" destOrd="0" presId="urn:microsoft.com/office/officeart/2018/2/layout/IconVerticalSolidList"/>
    <dgm:cxn modelId="{7DCA6DBC-4070-4B55-9861-6BCDCEAB1E9D}" type="presParOf" srcId="{2C307D8F-A653-471D-8C69-A979043B4538}" destId="{EF1C40F1-D362-4BA4-A2B6-7A09015E1DD0}" srcOrd="1" destOrd="0" presId="urn:microsoft.com/office/officeart/2018/2/layout/IconVerticalSolidList"/>
    <dgm:cxn modelId="{924CB5F3-4D4D-409D-A069-83C893BA4FE7}" type="presParOf" srcId="{2C307D8F-A653-471D-8C69-A979043B4538}" destId="{FBD86D7E-1E17-4331-8FBE-355EE74D2C8C}" srcOrd="2" destOrd="0" presId="urn:microsoft.com/office/officeart/2018/2/layout/IconVerticalSolidList"/>
    <dgm:cxn modelId="{D490362D-5DA1-4D46-9D08-D553945B419E}" type="presParOf" srcId="{FBD86D7E-1E17-4331-8FBE-355EE74D2C8C}" destId="{BC067857-FFD7-47DA-B1B7-1059DD50A6D3}" srcOrd="0" destOrd="0" presId="urn:microsoft.com/office/officeart/2018/2/layout/IconVerticalSolidList"/>
    <dgm:cxn modelId="{F9D42FBD-C7E4-416B-B4A2-D38805C5646E}" type="presParOf" srcId="{FBD86D7E-1E17-4331-8FBE-355EE74D2C8C}" destId="{E406AEE2-3F64-445D-B867-38CEDCA47BA3}" srcOrd="1" destOrd="0" presId="urn:microsoft.com/office/officeart/2018/2/layout/IconVerticalSolidList"/>
    <dgm:cxn modelId="{B2596BB9-C71D-43EC-BD53-6E3AAE4A66F0}" type="presParOf" srcId="{FBD86D7E-1E17-4331-8FBE-355EE74D2C8C}" destId="{DECABFB0-4426-47A1-8311-98E76DDFE3D2}" srcOrd="2" destOrd="0" presId="urn:microsoft.com/office/officeart/2018/2/layout/IconVerticalSolidList"/>
    <dgm:cxn modelId="{A112B5F4-FA6E-4F69-BA76-8107A47EE39E}" type="presParOf" srcId="{FBD86D7E-1E17-4331-8FBE-355EE74D2C8C}" destId="{87B88D65-DE9E-45B1-8C65-3469A9DEFD38}" srcOrd="3" destOrd="0" presId="urn:microsoft.com/office/officeart/2018/2/layout/IconVerticalSolidList"/>
    <dgm:cxn modelId="{8B8B0E72-F7A1-4652-8021-B2946ABC1DC7}" type="presParOf" srcId="{2C307D8F-A653-471D-8C69-A979043B4538}" destId="{38C5FAF6-E0AC-48AB-86B3-B3F60D3D30BA}" srcOrd="3" destOrd="0" presId="urn:microsoft.com/office/officeart/2018/2/layout/IconVerticalSolidList"/>
    <dgm:cxn modelId="{98A154AB-380D-4552-9290-F31C9C8BCF11}" type="presParOf" srcId="{2C307D8F-A653-471D-8C69-A979043B4538}" destId="{94F3473E-4EBE-4572-9D0D-F52E720B958F}" srcOrd="4" destOrd="0" presId="urn:microsoft.com/office/officeart/2018/2/layout/IconVerticalSolidList"/>
    <dgm:cxn modelId="{3BF4608D-BE77-4F1C-96A7-EA21B288E8BB}" type="presParOf" srcId="{94F3473E-4EBE-4572-9D0D-F52E720B958F}" destId="{68011D7D-3A57-4B86-94A7-D234B48FAB42}" srcOrd="0" destOrd="0" presId="urn:microsoft.com/office/officeart/2018/2/layout/IconVerticalSolidList"/>
    <dgm:cxn modelId="{2D4BC775-4929-4DBE-8DD1-519B9B387894}" type="presParOf" srcId="{94F3473E-4EBE-4572-9D0D-F52E720B958F}" destId="{2A5DEF8B-D7D6-49CB-A2F3-0388A612E4FB}" srcOrd="1" destOrd="0" presId="urn:microsoft.com/office/officeart/2018/2/layout/IconVerticalSolidList"/>
    <dgm:cxn modelId="{4DD4D7DE-3C0C-445A-BD26-D13C142CC133}" type="presParOf" srcId="{94F3473E-4EBE-4572-9D0D-F52E720B958F}" destId="{FB0741F7-6DB1-4FDF-AD1A-04D6A4E27FE3}" srcOrd="2" destOrd="0" presId="urn:microsoft.com/office/officeart/2018/2/layout/IconVerticalSolidList"/>
    <dgm:cxn modelId="{9F55302A-6369-444E-AA08-B7C2A9E742ED}" type="presParOf" srcId="{94F3473E-4EBE-4572-9D0D-F52E720B958F}" destId="{E5E4DC4A-FF57-4B31-80E7-BD82A9B803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D6911-0646-44EC-870F-BDF34F51DF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84B977-A1B5-4FB6-9438-950AA36E51A4}">
      <dgm:prSet/>
      <dgm:spPr/>
      <dgm:t>
        <a:bodyPr/>
        <a:lstStyle/>
        <a:p>
          <a:r>
            <a:rPr lang="en-US"/>
            <a:t>Various design and manufacturing techniques.</a:t>
          </a:r>
        </a:p>
      </dgm:t>
    </dgm:pt>
    <dgm:pt modelId="{CE2460C6-EF38-464C-A4A0-A7F24DCCDB7F}" type="parTrans" cxnId="{B38BB1E7-8065-4A26-8197-0BB068E3073C}">
      <dgm:prSet/>
      <dgm:spPr/>
      <dgm:t>
        <a:bodyPr/>
        <a:lstStyle/>
        <a:p>
          <a:endParaRPr lang="en-US"/>
        </a:p>
      </dgm:t>
    </dgm:pt>
    <dgm:pt modelId="{FFCD9270-7E71-4E3B-BEBF-DFDA674A0EB8}" type="sibTrans" cxnId="{B38BB1E7-8065-4A26-8197-0BB068E3073C}">
      <dgm:prSet/>
      <dgm:spPr/>
      <dgm:t>
        <a:bodyPr/>
        <a:lstStyle/>
        <a:p>
          <a:endParaRPr lang="en-US"/>
        </a:p>
      </dgm:t>
    </dgm:pt>
    <dgm:pt modelId="{6C36AC97-9929-4A94-8576-08345CD7AA75}">
      <dgm:prSet/>
      <dgm:spPr/>
      <dgm:t>
        <a:bodyPr/>
        <a:lstStyle/>
        <a:p>
          <a:r>
            <a:rPr lang="en-US"/>
            <a:t>Functional soldering iron.</a:t>
          </a:r>
        </a:p>
      </dgm:t>
    </dgm:pt>
    <dgm:pt modelId="{672452F0-76B6-4C5C-B623-303823569875}" type="sibTrans" cxnId="{1560AC9F-7B88-4D46-9AA9-ACACD1EAB271}">
      <dgm:prSet/>
      <dgm:spPr/>
      <dgm:t>
        <a:bodyPr/>
        <a:lstStyle/>
        <a:p>
          <a:endParaRPr lang="en-US"/>
        </a:p>
      </dgm:t>
    </dgm:pt>
    <dgm:pt modelId="{690CAD1A-13EA-4E4D-BE6E-EAD6AD5F9823}" type="parTrans" cxnId="{1560AC9F-7B88-4D46-9AA9-ACACD1EAB271}">
      <dgm:prSet/>
      <dgm:spPr/>
      <dgm:t>
        <a:bodyPr/>
        <a:lstStyle/>
        <a:p>
          <a:endParaRPr lang="en-US"/>
        </a:p>
      </dgm:t>
    </dgm:pt>
    <dgm:pt modelId="{AC5AE4BA-0309-4689-BF4A-6E311ECFDBCC}" type="pres">
      <dgm:prSet presAssocID="{4AFD6911-0646-44EC-870F-BDF34F51DFFA}" presName="root" presStyleCnt="0">
        <dgm:presLayoutVars>
          <dgm:dir/>
          <dgm:resizeHandles val="exact"/>
        </dgm:presLayoutVars>
      </dgm:prSet>
      <dgm:spPr/>
    </dgm:pt>
    <dgm:pt modelId="{90F929AB-63EB-4B8F-9BFE-B200DFF8FDC2}" type="pres">
      <dgm:prSet presAssocID="{1284B977-A1B5-4FB6-9438-950AA36E51A4}" presName="compNode" presStyleCnt="0"/>
      <dgm:spPr/>
    </dgm:pt>
    <dgm:pt modelId="{DCB92087-81F6-404E-9462-4A7AAA030A15}" type="pres">
      <dgm:prSet presAssocID="{1284B977-A1B5-4FB6-9438-950AA36E51A4}" presName="bgRect" presStyleLbl="bgShp" presStyleIdx="0" presStyleCnt="2"/>
      <dgm:spPr/>
    </dgm:pt>
    <dgm:pt modelId="{5196BFB4-F9DD-441F-80EC-EA18E8FE7B8D}" type="pres">
      <dgm:prSet presAssocID="{1284B977-A1B5-4FB6-9438-950AA36E51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BC5CEEDF-7BDD-4E4B-B7C7-BF3443D939BA}" type="pres">
      <dgm:prSet presAssocID="{1284B977-A1B5-4FB6-9438-950AA36E51A4}" presName="spaceRect" presStyleCnt="0"/>
      <dgm:spPr/>
    </dgm:pt>
    <dgm:pt modelId="{3C873F95-51C9-47CF-B432-C6D28B4C49AB}" type="pres">
      <dgm:prSet presAssocID="{1284B977-A1B5-4FB6-9438-950AA36E51A4}" presName="parTx" presStyleLbl="revTx" presStyleIdx="0" presStyleCnt="2">
        <dgm:presLayoutVars>
          <dgm:chMax val="0"/>
          <dgm:chPref val="0"/>
        </dgm:presLayoutVars>
      </dgm:prSet>
      <dgm:spPr/>
    </dgm:pt>
    <dgm:pt modelId="{C466F839-C783-4670-999F-EA608DAD4975}" type="pres">
      <dgm:prSet presAssocID="{FFCD9270-7E71-4E3B-BEBF-DFDA674A0EB8}" presName="sibTrans" presStyleCnt="0"/>
      <dgm:spPr/>
    </dgm:pt>
    <dgm:pt modelId="{60FB594C-3D56-4EA6-B571-4CFFE5DFD7D5}" type="pres">
      <dgm:prSet presAssocID="{6C36AC97-9929-4A94-8576-08345CD7AA75}" presName="compNode" presStyleCnt="0"/>
      <dgm:spPr/>
    </dgm:pt>
    <dgm:pt modelId="{9AF2BDD5-ABD7-442D-AF25-FF21DCE486FD}" type="pres">
      <dgm:prSet presAssocID="{6C36AC97-9929-4A94-8576-08345CD7AA75}" presName="bgRect" presStyleLbl="bgShp" presStyleIdx="1" presStyleCnt="2"/>
      <dgm:spPr/>
    </dgm:pt>
    <dgm:pt modelId="{C4629FF0-44D0-4B15-B8A9-40EF8478759E}" type="pres">
      <dgm:prSet presAssocID="{6C36AC97-9929-4A94-8576-08345CD7AA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6A555101-D26D-4F94-A450-E3AEC48B8B41}" type="pres">
      <dgm:prSet presAssocID="{6C36AC97-9929-4A94-8576-08345CD7AA75}" presName="spaceRect" presStyleCnt="0"/>
      <dgm:spPr/>
    </dgm:pt>
    <dgm:pt modelId="{EF163EFA-E356-4372-A9AB-9B0C43702966}" type="pres">
      <dgm:prSet presAssocID="{6C36AC97-9929-4A94-8576-08345CD7AA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2C8202-C599-4BAE-A0AA-2860FFF9CA9F}" type="presOf" srcId="{6C36AC97-9929-4A94-8576-08345CD7AA75}" destId="{EF163EFA-E356-4372-A9AB-9B0C43702966}" srcOrd="0" destOrd="0" presId="urn:microsoft.com/office/officeart/2018/2/layout/IconVerticalSolidList"/>
    <dgm:cxn modelId="{95F93A5D-D6A0-4D7A-B240-B54BF4C92A51}" type="presOf" srcId="{1284B977-A1B5-4FB6-9438-950AA36E51A4}" destId="{3C873F95-51C9-47CF-B432-C6D28B4C49AB}" srcOrd="0" destOrd="0" presId="urn:microsoft.com/office/officeart/2018/2/layout/IconVerticalSolidList"/>
    <dgm:cxn modelId="{1560AC9F-7B88-4D46-9AA9-ACACD1EAB271}" srcId="{4AFD6911-0646-44EC-870F-BDF34F51DFFA}" destId="{6C36AC97-9929-4A94-8576-08345CD7AA75}" srcOrd="1" destOrd="0" parTransId="{690CAD1A-13EA-4E4D-BE6E-EAD6AD5F9823}" sibTransId="{672452F0-76B6-4C5C-B623-303823569875}"/>
    <dgm:cxn modelId="{A9EEC2B3-BE17-4C03-B336-4CDC4B5FD07C}" type="presOf" srcId="{4AFD6911-0646-44EC-870F-BDF34F51DFFA}" destId="{AC5AE4BA-0309-4689-BF4A-6E311ECFDBCC}" srcOrd="0" destOrd="0" presId="urn:microsoft.com/office/officeart/2018/2/layout/IconVerticalSolidList"/>
    <dgm:cxn modelId="{B38BB1E7-8065-4A26-8197-0BB068E3073C}" srcId="{4AFD6911-0646-44EC-870F-BDF34F51DFFA}" destId="{1284B977-A1B5-4FB6-9438-950AA36E51A4}" srcOrd="0" destOrd="0" parTransId="{CE2460C6-EF38-464C-A4A0-A7F24DCCDB7F}" sibTransId="{FFCD9270-7E71-4E3B-BEBF-DFDA674A0EB8}"/>
    <dgm:cxn modelId="{4CE34FAB-18CB-480A-852E-D643277FCD40}" type="presParOf" srcId="{AC5AE4BA-0309-4689-BF4A-6E311ECFDBCC}" destId="{90F929AB-63EB-4B8F-9BFE-B200DFF8FDC2}" srcOrd="0" destOrd="0" presId="urn:microsoft.com/office/officeart/2018/2/layout/IconVerticalSolidList"/>
    <dgm:cxn modelId="{910FF5D6-4DDA-41BC-9AFC-A9D747C10694}" type="presParOf" srcId="{90F929AB-63EB-4B8F-9BFE-B200DFF8FDC2}" destId="{DCB92087-81F6-404E-9462-4A7AAA030A15}" srcOrd="0" destOrd="0" presId="urn:microsoft.com/office/officeart/2018/2/layout/IconVerticalSolidList"/>
    <dgm:cxn modelId="{C7033529-8365-4CFB-81A2-189FD60751BF}" type="presParOf" srcId="{90F929AB-63EB-4B8F-9BFE-B200DFF8FDC2}" destId="{5196BFB4-F9DD-441F-80EC-EA18E8FE7B8D}" srcOrd="1" destOrd="0" presId="urn:microsoft.com/office/officeart/2018/2/layout/IconVerticalSolidList"/>
    <dgm:cxn modelId="{5DD7222C-A772-4F08-8140-73C0963A3D34}" type="presParOf" srcId="{90F929AB-63EB-4B8F-9BFE-B200DFF8FDC2}" destId="{BC5CEEDF-7BDD-4E4B-B7C7-BF3443D939BA}" srcOrd="2" destOrd="0" presId="urn:microsoft.com/office/officeart/2018/2/layout/IconVerticalSolidList"/>
    <dgm:cxn modelId="{21803172-2C0F-45E4-A05D-5CEE3593481F}" type="presParOf" srcId="{90F929AB-63EB-4B8F-9BFE-B200DFF8FDC2}" destId="{3C873F95-51C9-47CF-B432-C6D28B4C49AB}" srcOrd="3" destOrd="0" presId="urn:microsoft.com/office/officeart/2018/2/layout/IconVerticalSolidList"/>
    <dgm:cxn modelId="{02B62CA5-4036-48AD-9B9A-30E46CE0BBEA}" type="presParOf" srcId="{AC5AE4BA-0309-4689-BF4A-6E311ECFDBCC}" destId="{C466F839-C783-4670-999F-EA608DAD4975}" srcOrd="1" destOrd="0" presId="urn:microsoft.com/office/officeart/2018/2/layout/IconVerticalSolidList"/>
    <dgm:cxn modelId="{C85A50E3-081F-41B5-9506-AD93035F080E}" type="presParOf" srcId="{AC5AE4BA-0309-4689-BF4A-6E311ECFDBCC}" destId="{60FB594C-3D56-4EA6-B571-4CFFE5DFD7D5}" srcOrd="2" destOrd="0" presId="urn:microsoft.com/office/officeart/2018/2/layout/IconVerticalSolidList"/>
    <dgm:cxn modelId="{30248526-085B-4A06-8A47-C14985188243}" type="presParOf" srcId="{60FB594C-3D56-4EA6-B571-4CFFE5DFD7D5}" destId="{9AF2BDD5-ABD7-442D-AF25-FF21DCE486FD}" srcOrd="0" destOrd="0" presId="urn:microsoft.com/office/officeart/2018/2/layout/IconVerticalSolidList"/>
    <dgm:cxn modelId="{7BD45D3C-F93E-4575-B78A-129DDAA885DC}" type="presParOf" srcId="{60FB594C-3D56-4EA6-B571-4CFFE5DFD7D5}" destId="{C4629FF0-44D0-4B15-B8A9-40EF8478759E}" srcOrd="1" destOrd="0" presId="urn:microsoft.com/office/officeart/2018/2/layout/IconVerticalSolidList"/>
    <dgm:cxn modelId="{98FF6872-FEF6-4D38-B5F2-6052BF3FAEA8}" type="presParOf" srcId="{60FB594C-3D56-4EA6-B571-4CFFE5DFD7D5}" destId="{6A555101-D26D-4F94-A450-E3AEC48B8B41}" srcOrd="2" destOrd="0" presId="urn:microsoft.com/office/officeart/2018/2/layout/IconVerticalSolidList"/>
    <dgm:cxn modelId="{C57331FC-CF24-4823-88F8-5E4F3E051AED}" type="presParOf" srcId="{60FB594C-3D56-4EA6-B571-4CFFE5DFD7D5}" destId="{EF163EFA-E356-4372-A9AB-9B0C43702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CAA41-80F9-4F22-B81E-56E3B27140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2F29CAF-08F4-4D25-8D9A-F96E5C88EB47}">
      <dgm:prSet/>
      <dgm:spPr/>
      <dgm:t>
        <a:bodyPr/>
        <a:lstStyle/>
        <a:p>
          <a:r>
            <a:rPr lang="en-US"/>
            <a:t>Newfound expertise</a:t>
          </a:r>
        </a:p>
      </dgm:t>
    </dgm:pt>
    <dgm:pt modelId="{5FDBD806-8D6E-43FE-B342-31C38D213B21}" type="parTrans" cxnId="{926CABFF-13A5-4E84-B671-C7D9EA16E207}">
      <dgm:prSet/>
      <dgm:spPr/>
      <dgm:t>
        <a:bodyPr/>
        <a:lstStyle/>
        <a:p>
          <a:endParaRPr lang="en-US"/>
        </a:p>
      </dgm:t>
    </dgm:pt>
    <dgm:pt modelId="{D70C1607-5AC1-4633-B228-28AA803DF05D}" type="sibTrans" cxnId="{926CABFF-13A5-4E84-B671-C7D9EA16E207}">
      <dgm:prSet/>
      <dgm:spPr/>
      <dgm:t>
        <a:bodyPr/>
        <a:lstStyle/>
        <a:p>
          <a:endParaRPr lang="en-US"/>
        </a:p>
      </dgm:t>
    </dgm:pt>
    <dgm:pt modelId="{67676468-0289-410B-AC89-6C52049B7F25}">
      <dgm:prSet/>
      <dgm:spPr/>
      <dgm:t>
        <a:bodyPr/>
        <a:lstStyle/>
        <a:p>
          <a:r>
            <a:rPr lang="en-US"/>
            <a:t>External workshops</a:t>
          </a:r>
        </a:p>
      </dgm:t>
    </dgm:pt>
    <dgm:pt modelId="{906A9690-AF01-42F0-9899-B0A45DFD7C63}" type="parTrans" cxnId="{83ACAC11-EF6B-4966-89A9-B2B9478B7207}">
      <dgm:prSet/>
      <dgm:spPr/>
      <dgm:t>
        <a:bodyPr/>
        <a:lstStyle/>
        <a:p>
          <a:endParaRPr lang="en-US"/>
        </a:p>
      </dgm:t>
    </dgm:pt>
    <dgm:pt modelId="{D2D5A9A1-EBDE-45DE-BEB4-C4A3414765FB}" type="sibTrans" cxnId="{83ACAC11-EF6B-4966-89A9-B2B9478B7207}">
      <dgm:prSet/>
      <dgm:spPr/>
      <dgm:t>
        <a:bodyPr/>
        <a:lstStyle/>
        <a:p>
          <a:endParaRPr lang="en-US"/>
        </a:p>
      </dgm:t>
    </dgm:pt>
    <dgm:pt modelId="{48DABB83-17E3-4F67-8852-127F500CB575}">
      <dgm:prSet/>
      <dgm:spPr/>
      <dgm:t>
        <a:bodyPr/>
        <a:lstStyle/>
        <a:p>
          <a:r>
            <a:rPr lang="en-US"/>
            <a:t>Innovation</a:t>
          </a:r>
        </a:p>
      </dgm:t>
    </dgm:pt>
    <dgm:pt modelId="{453C2A23-AC1C-44C9-B969-44FD5F3A15C8}" type="parTrans" cxnId="{D5A690C3-2660-44CA-BB38-9E30C1CBC66F}">
      <dgm:prSet/>
      <dgm:spPr/>
      <dgm:t>
        <a:bodyPr/>
        <a:lstStyle/>
        <a:p>
          <a:endParaRPr lang="en-US"/>
        </a:p>
      </dgm:t>
    </dgm:pt>
    <dgm:pt modelId="{D931C1A5-6241-49BD-ADBC-9832D0650DA2}" type="sibTrans" cxnId="{D5A690C3-2660-44CA-BB38-9E30C1CBC66F}">
      <dgm:prSet/>
      <dgm:spPr/>
      <dgm:t>
        <a:bodyPr/>
        <a:lstStyle/>
        <a:p>
          <a:endParaRPr lang="en-US"/>
        </a:p>
      </dgm:t>
    </dgm:pt>
    <dgm:pt modelId="{0446AF07-6DB3-4E20-9A5C-C880A8D0F95C}" type="pres">
      <dgm:prSet presAssocID="{3ACCAA41-80F9-4F22-B81E-56E3B2714001}" presName="root" presStyleCnt="0">
        <dgm:presLayoutVars>
          <dgm:dir/>
          <dgm:resizeHandles val="exact"/>
        </dgm:presLayoutVars>
      </dgm:prSet>
      <dgm:spPr/>
    </dgm:pt>
    <dgm:pt modelId="{02DBA59A-FD18-4945-97DD-A408E592206F}" type="pres">
      <dgm:prSet presAssocID="{E2F29CAF-08F4-4D25-8D9A-F96E5C88EB47}" presName="compNode" presStyleCnt="0"/>
      <dgm:spPr/>
    </dgm:pt>
    <dgm:pt modelId="{B8264CA6-8BD0-4DC2-960E-13DA1FF8253D}" type="pres">
      <dgm:prSet presAssocID="{E2F29CAF-08F4-4D25-8D9A-F96E5C88EB47}" presName="bgRect" presStyleLbl="bgShp" presStyleIdx="0" presStyleCnt="3"/>
      <dgm:spPr/>
    </dgm:pt>
    <dgm:pt modelId="{67A23A61-7ACA-4492-8928-601AE4B470ED}" type="pres">
      <dgm:prSet presAssocID="{E2F29CAF-08F4-4D25-8D9A-F96E5C88EB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CA8434-5455-4CDA-86EF-E45837E49B0C}" type="pres">
      <dgm:prSet presAssocID="{E2F29CAF-08F4-4D25-8D9A-F96E5C88EB47}" presName="spaceRect" presStyleCnt="0"/>
      <dgm:spPr/>
    </dgm:pt>
    <dgm:pt modelId="{971B3F81-78D9-42B7-84BD-FCCED03402E1}" type="pres">
      <dgm:prSet presAssocID="{E2F29CAF-08F4-4D25-8D9A-F96E5C88EB47}" presName="parTx" presStyleLbl="revTx" presStyleIdx="0" presStyleCnt="3">
        <dgm:presLayoutVars>
          <dgm:chMax val="0"/>
          <dgm:chPref val="0"/>
        </dgm:presLayoutVars>
      </dgm:prSet>
      <dgm:spPr/>
    </dgm:pt>
    <dgm:pt modelId="{360CA3D6-2A93-4CFA-9792-936CF03A70F8}" type="pres">
      <dgm:prSet presAssocID="{D70C1607-5AC1-4633-B228-28AA803DF05D}" presName="sibTrans" presStyleCnt="0"/>
      <dgm:spPr/>
    </dgm:pt>
    <dgm:pt modelId="{0E5F8405-255C-431B-846B-CE555D396B58}" type="pres">
      <dgm:prSet presAssocID="{67676468-0289-410B-AC89-6C52049B7F25}" presName="compNode" presStyleCnt="0"/>
      <dgm:spPr/>
    </dgm:pt>
    <dgm:pt modelId="{F6349C17-6333-481F-8699-0DCA68B0708D}" type="pres">
      <dgm:prSet presAssocID="{67676468-0289-410B-AC89-6C52049B7F25}" presName="bgRect" presStyleLbl="bgShp" presStyleIdx="1" presStyleCnt="3"/>
      <dgm:spPr/>
    </dgm:pt>
    <dgm:pt modelId="{2528C551-F166-4686-930E-91E50E24C053}" type="pres">
      <dgm:prSet presAssocID="{67676468-0289-410B-AC89-6C52049B7F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gadering"/>
        </a:ext>
      </dgm:extLst>
    </dgm:pt>
    <dgm:pt modelId="{BE68194A-39BB-4F5D-8219-8A4E55BF2FA9}" type="pres">
      <dgm:prSet presAssocID="{67676468-0289-410B-AC89-6C52049B7F25}" presName="spaceRect" presStyleCnt="0"/>
      <dgm:spPr/>
    </dgm:pt>
    <dgm:pt modelId="{A64D5DE8-B9D0-4C0B-AFAC-34921A2E668F}" type="pres">
      <dgm:prSet presAssocID="{67676468-0289-410B-AC89-6C52049B7F25}" presName="parTx" presStyleLbl="revTx" presStyleIdx="1" presStyleCnt="3">
        <dgm:presLayoutVars>
          <dgm:chMax val="0"/>
          <dgm:chPref val="0"/>
        </dgm:presLayoutVars>
      </dgm:prSet>
      <dgm:spPr/>
    </dgm:pt>
    <dgm:pt modelId="{EBE4D3A7-C6B5-4588-AD52-8C8DFF3F7683}" type="pres">
      <dgm:prSet presAssocID="{D2D5A9A1-EBDE-45DE-BEB4-C4A3414765FB}" presName="sibTrans" presStyleCnt="0"/>
      <dgm:spPr/>
    </dgm:pt>
    <dgm:pt modelId="{CD3A696F-248C-469B-955F-DBE7A025D595}" type="pres">
      <dgm:prSet presAssocID="{48DABB83-17E3-4F67-8852-127F500CB575}" presName="compNode" presStyleCnt="0"/>
      <dgm:spPr/>
    </dgm:pt>
    <dgm:pt modelId="{548183DE-4C01-4541-A48F-27E07E4E436C}" type="pres">
      <dgm:prSet presAssocID="{48DABB83-17E3-4F67-8852-127F500CB575}" presName="bgRect" presStyleLbl="bgShp" presStyleIdx="2" presStyleCnt="3"/>
      <dgm:spPr/>
    </dgm:pt>
    <dgm:pt modelId="{B40276A0-986E-433F-8755-CBD62DC6DA19}" type="pres">
      <dgm:prSet presAssocID="{48DABB83-17E3-4F67-8852-127F500CB5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D8291B1A-4268-4792-B4B6-0B4D18D9DCD2}" type="pres">
      <dgm:prSet presAssocID="{48DABB83-17E3-4F67-8852-127F500CB575}" presName="spaceRect" presStyleCnt="0"/>
      <dgm:spPr/>
    </dgm:pt>
    <dgm:pt modelId="{AAB6F0CC-505D-41C6-B3A3-5C2331C64283}" type="pres">
      <dgm:prSet presAssocID="{48DABB83-17E3-4F67-8852-127F500CB5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ACAC11-EF6B-4966-89A9-B2B9478B7207}" srcId="{3ACCAA41-80F9-4F22-B81E-56E3B2714001}" destId="{67676468-0289-410B-AC89-6C52049B7F25}" srcOrd="1" destOrd="0" parTransId="{906A9690-AF01-42F0-9899-B0A45DFD7C63}" sibTransId="{D2D5A9A1-EBDE-45DE-BEB4-C4A3414765FB}"/>
    <dgm:cxn modelId="{B7DCCF2A-0C11-4CC9-993A-E0CA95424CD4}" type="presOf" srcId="{3ACCAA41-80F9-4F22-B81E-56E3B2714001}" destId="{0446AF07-6DB3-4E20-9A5C-C880A8D0F95C}" srcOrd="0" destOrd="0" presId="urn:microsoft.com/office/officeart/2018/2/layout/IconVerticalSolidList"/>
    <dgm:cxn modelId="{95C02970-3969-44CB-B9AB-D77B21DA4F64}" type="presOf" srcId="{E2F29CAF-08F4-4D25-8D9A-F96E5C88EB47}" destId="{971B3F81-78D9-42B7-84BD-FCCED03402E1}" srcOrd="0" destOrd="0" presId="urn:microsoft.com/office/officeart/2018/2/layout/IconVerticalSolidList"/>
    <dgm:cxn modelId="{9FE385A1-ACAF-46F9-9C6C-8290E1A35DDF}" type="presOf" srcId="{48DABB83-17E3-4F67-8852-127F500CB575}" destId="{AAB6F0CC-505D-41C6-B3A3-5C2331C64283}" srcOrd="0" destOrd="0" presId="urn:microsoft.com/office/officeart/2018/2/layout/IconVerticalSolidList"/>
    <dgm:cxn modelId="{D5A690C3-2660-44CA-BB38-9E30C1CBC66F}" srcId="{3ACCAA41-80F9-4F22-B81E-56E3B2714001}" destId="{48DABB83-17E3-4F67-8852-127F500CB575}" srcOrd="2" destOrd="0" parTransId="{453C2A23-AC1C-44C9-B969-44FD5F3A15C8}" sibTransId="{D931C1A5-6241-49BD-ADBC-9832D0650DA2}"/>
    <dgm:cxn modelId="{EF87B4D6-4F9F-46E2-BCE5-69A51E64BA5D}" type="presOf" srcId="{67676468-0289-410B-AC89-6C52049B7F25}" destId="{A64D5DE8-B9D0-4C0B-AFAC-34921A2E668F}" srcOrd="0" destOrd="0" presId="urn:microsoft.com/office/officeart/2018/2/layout/IconVerticalSolidList"/>
    <dgm:cxn modelId="{926CABFF-13A5-4E84-B671-C7D9EA16E207}" srcId="{3ACCAA41-80F9-4F22-B81E-56E3B2714001}" destId="{E2F29CAF-08F4-4D25-8D9A-F96E5C88EB47}" srcOrd="0" destOrd="0" parTransId="{5FDBD806-8D6E-43FE-B342-31C38D213B21}" sibTransId="{D70C1607-5AC1-4633-B228-28AA803DF05D}"/>
    <dgm:cxn modelId="{DC496C65-9296-473C-B8A8-360724B783BC}" type="presParOf" srcId="{0446AF07-6DB3-4E20-9A5C-C880A8D0F95C}" destId="{02DBA59A-FD18-4945-97DD-A408E592206F}" srcOrd="0" destOrd="0" presId="urn:microsoft.com/office/officeart/2018/2/layout/IconVerticalSolidList"/>
    <dgm:cxn modelId="{10501FAE-3DDA-4C59-83D8-D9C5AC4BF1C4}" type="presParOf" srcId="{02DBA59A-FD18-4945-97DD-A408E592206F}" destId="{B8264CA6-8BD0-4DC2-960E-13DA1FF8253D}" srcOrd="0" destOrd="0" presId="urn:microsoft.com/office/officeart/2018/2/layout/IconVerticalSolidList"/>
    <dgm:cxn modelId="{2E01639F-D125-459E-8A28-D9C490B0579B}" type="presParOf" srcId="{02DBA59A-FD18-4945-97DD-A408E592206F}" destId="{67A23A61-7ACA-4492-8928-601AE4B470ED}" srcOrd="1" destOrd="0" presId="urn:microsoft.com/office/officeart/2018/2/layout/IconVerticalSolidList"/>
    <dgm:cxn modelId="{475932C6-6380-45C0-8720-B97C19E44A8B}" type="presParOf" srcId="{02DBA59A-FD18-4945-97DD-A408E592206F}" destId="{6DCA8434-5455-4CDA-86EF-E45837E49B0C}" srcOrd="2" destOrd="0" presId="urn:microsoft.com/office/officeart/2018/2/layout/IconVerticalSolidList"/>
    <dgm:cxn modelId="{A164D0F8-5F2B-40D6-9299-BA375F053854}" type="presParOf" srcId="{02DBA59A-FD18-4945-97DD-A408E592206F}" destId="{971B3F81-78D9-42B7-84BD-FCCED03402E1}" srcOrd="3" destOrd="0" presId="urn:microsoft.com/office/officeart/2018/2/layout/IconVerticalSolidList"/>
    <dgm:cxn modelId="{B04ADDD9-8D4F-4C5C-9105-FF741AFCE7B8}" type="presParOf" srcId="{0446AF07-6DB3-4E20-9A5C-C880A8D0F95C}" destId="{360CA3D6-2A93-4CFA-9792-936CF03A70F8}" srcOrd="1" destOrd="0" presId="urn:microsoft.com/office/officeart/2018/2/layout/IconVerticalSolidList"/>
    <dgm:cxn modelId="{06F7F64C-FE92-4930-90DA-8BBFDA53E06D}" type="presParOf" srcId="{0446AF07-6DB3-4E20-9A5C-C880A8D0F95C}" destId="{0E5F8405-255C-431B-846B-CE555D396B58}" srcOrd="2" destOrd="0" presId="urn:microsoft.com/office/officeart/2018/2/layout/IconVerticalSolidList"/>
    <dgm:cxn modelId="{E3C59CA6-4B08-47E9-95E2-CFB18F42CE6D}" type="presParOf" srcId="{0E5F8405-255C-431B-846B-CE555D396B58}" destId="{F6349C17-6333-481F-8699-0DCA68B0708D}" srcOrd="0" destOrd="0" presId="urn:microsoft.com/office/officeart/2018/2/layout/IconVerticalSolidList"/>
    <dgm:cxn modelId="{01F448D0-261A-46E8-A37C-5865B05CDD3C}" type="presParOf" srcId="{0E5F8405-255C-431B-846B-CE555D396B58}" destId="{2528C551-F166-4686-930E-91E50E24C053}" srcOrd="1" destOrd="0" presId="urn:microsoft.com/office/officeart/2018/2/layout/IconVerticalSolidList"/>
    <dgm:cxn modelId="{89C02E15-51F5-48FE-A8F5-8C6F8CF152A0}" type="presParOf" srcId="{0E5F8405-255C-431B-846B-CE555D396B58}" destId="{BE68194A-39BB-4F5D-8219-8A4E55BF2FA9}" srcOrd="2" destOrd="0" presId="urn:microsoft.com/office/officeart/2018/2/layout/IconVerticalSolidList"/>
    <dgm:cxn modelId="{6B8AB7F5-9530-487D-B844-F031720147B3}" type="presParOf" srcId="{0E5F8405-255C-431B-846B-CE555D396B58}" destId="{A64D5DE8-B9D0-4C0B-AFAC-34921A2E668F}" srcOrd="3" destOrd="0" presId="urn:microsoft.com/office/officeart/2018/2/layout/IconVerticalSolidList"/>
    <dgm:cxn modelId="{676AF045-5912-41F5-8E15-F805172A5F18}" type="presParOf" srcId="{0446AF07-6DB3-4E20-9A5C-C880A8D0F95C}" destId="{EBE4D3A7-C6B5-4588-AD52-8C8DFF3F7683}" srcOrd="3" destOrd="0" presId="urn:microsoft.com/office/officeart/2018/2/layout/IconVerticalSolidList"/>
    <dgm:cxn modelId="{1C5D5F6D-0EF4-4499-9E33-2E3C67B85246}" type="presParOf" srcId="{0446AF07-6DB3-4E20-9A5C-C880A8D0F95C}" destId="{CD3A696F-248C-469B-955F-DBE7A025D595}" srcOrd="4" destOrd="0" presId="urn:microsoft.com/office/officeart/2018/2/layout/IconVerticalSolidList"/>
    <dgm:cxn modelId="{7C2BFE32-C44E-4573-BCA2-56E1351DFC48}" type="presParOf" srcId="{CD3A696F-248C-469B-955F-DBE7A025D595}" destId="{548183DE-4C01-4541-A48F-27E07E4E436C}" srcOrd="0" destOrd="0" presId="urn:microsoft.com/office/officeart/2018/2/layout/IconVerticalSolidList"/>
    <dgm:cxn modelId="{35C43479-CED1-4DA0-AE9C-3EC617E8BFA6}" type="presParOf" srcId="{CD3A696F-248C-469B-955F-DBE7A025D595}" destId="{B40276A0-986E-433F-8755-CBD62DC6DA19}" srcOrd="1" destOrd="0" presId="urn:microsoft.com/office/officeart/2018/2/layout/IconVerticalSolidList"/>
    <dgm:cxn modelId="{7C4B07DC-E00C-4183-A9E8-4B0A6FDA0DDF}" type="presParOf" srcId="{CD3A696F-248C-469B-955F-DBE7A025D595}" destId="{D8291B1A-4268-4792-B4B6-0B4D18D9DCD2}" srcOrd="2" destOrd="0" presId="urn:microsoft.com/office/officeart/2018/2/layout/IconVerticalSolidList"/>
    <dgm:cxn modelId="{3C395009-874B-418E-90B7-C1DBCBF0AE7D}" type="presParOf" srcId="{CD3A696F-248C-469B-955F-DBE7A025D595}" destId="{AAB6F0CC-505D-41C6-B3A3-5C2331C642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5A3C82-D227-4148-BF34-4DCE4921E6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3BDCE3-F174-4CBF-95F3-CB4B8F37753E}">
      <dgm:prSet/>
      <dgm:spPr/>
      <dgm:t>
        <a:bodyPr/>
        <a:lstStyle/>
        <a:p>
          <a:pPr>
            <a:defRPr cap="all"/>
          </a:pPr>
          <a:r>
            <a:rPr lang="en-US" dirty="0" err="1"/>
            <a:t>Github</a:t>
          </a:r>
          <a:r>
            <a:rPr lang="en-US" dirty="0"/>
            <a:t> repository</a:t>
          </a:r>
        </a:p>
      </dgm:t>
    </dgm:pt>
    <dgm:pt modelId="{932C33BA-A89C-4DF2-96EB-09245A35DB2C}" type="parTrans" cxnId="{FC172F26-347C-40F1-AE61-6B40DBE62FFF}">
      <dgm:prSet/>
      <dgm:spPr/>
      <dgm:t>
        <a:bodyPr/>
        <a:lstStyle/>
        <a:p>
          <a:endParaRPr lang="en-US"/>
        </a:p>
      </dgm:t>
    </dgm:pt>
    <dgm:pt modelId="{18064A71-DD51-40F0-8EC6-DCAC7680273E}" type="sibTrans" cxnId="{FC172F26-347C-40F1-AE61-6B40DBE62FFF}">
      <dgm:prSet/>
      <dgm:spPr/>
      <dgm:t>
        <a:bodyPr/>
        <a:lstStyle/>
        <a:p>
          <a:endParaRPr lang="en-US"/>
        </a:p>
      </dgm:t>
    </dgm:pt>
    <dgm:pt modelId="{1871D0A3-5BC8-43B2-AA76-0FBA2870137C}">
      <dgm:prSet/>
      <dgm:spPr/>
      <dgm:t>
        <a:bodyPr/>
        <a:lstStyle/>
        <a:p>
          <a:pPr>
            <a:defRPr cap="all"/>
          </a:pPr>
          <a:r>
            <a:rPr lang="en-US"/>
            <a:t>Gerber files</a:t>
          </a:r>
        </a:p>
      </dgm:t>
    </dgm:pt>
    <dgm:pt modelId="{88C213DF-CCC7-4473-B3C1-365AAFF35976}" type="parTrans" cxnId="{ED816B8B-C6B0-462F-AB1D-4564D2DDA1BB}">
      <dgm:prSet/>
      <dgm:spPr/>
      <dgm:t>
        <a:bodyPr/>
        <a:lstStyle/>
        <a:p>
          <a:endParaRPr lang="en-US"/>
        </a:p>
      </dgm:t>
    </dgm:pt>
    <dgm:pt modelId="{EDE75F14-E075-4BE3-B7BC-B8AE03CA2686}" type="sibTrans" cxnId="{ED816B8B-C6B0-462F-AB1D-4564D2DDA1BB}">
      <dgm:prSet/>
      <dgm:spPr/>
      <dgm:t>
        <a:bodyPr/>
        <a:lstStyle/>
        <a:p>
          <a:endParaRPr lang="en-US"/>
        </a:p>
      </dgm:t>
    </dgm:pt>
    <dgm:pt modelId="{3D8D354A-E5BB-400A-9F49-DA7E0114BAE3}">
      <dgm:prSet/>
      <dgm:spPr/>
      <dgm:t>
        <a:bodyPr/>
        <a:lstStyle/>
        <a:p>
          <a:pPr>
            <a:defRPr cap="all"/>
          </a:pPr>
          <a:r>
            <a:rPr lang="en-US"/>
            <a:t>STL files for 3D printing</a:t>
          </a:r>
        </a:p>
      </dgm:t>
    </dgm:pt>
    <dgm:pt modelId="{190CDF63-AA72-4F6A-A8FA-AB556F9FFF7E}" type="parTrans" cxnId="{1EC7D6D2-AECB-48D5-9358-BDAF874BCDA1}">
      <dgm:prSet/>
      <dgm:spPr/>
      <dgm:t>
        <a:bodyPr/>
        <a:lstStyle/>
        <a:p>
          <a:endParaRPr lang="en-US"/>
        </a:p>
      </dgm:t>
    </dgm:pt>
    <dgm:pt modelId="{743260CF-D7C7-4E26-89FE-EFC40588D8D5}" type="sibTrans" cxnId="{1EC7D6D2-AECB-48D5-9358-BDAF874BCDA1}">
      <dgm:prSet/>
      <dgm:spPr/>
      <dgm:t>
        <a:bodyPr/>
        <a:lstStyle/>
        <a:p>
          <a:endParaRPr lang="en-US"/>
        </a:p>
      </dgm:t>
    </dgm:pt>
    <dgm:pt modelId="{12A1DEF4-0014-4581-8767-B4D899518C6A}">
      <dgm:prSet/>
      <dgm:spPr/>
      <dgm:t>
        <a:bodyPr/>
        <a:lstStyle/>
        <a:p>
          <a:pPr>
            <a:defRPr cap="all"/>
          </a:pPr>
          <a:r>
            <a:rPr lang="en-US"/>
            <a:t>Component list in Excel format</a:t>
          </a:r>
        </a:p>
      </dgm:t>
    </dgm:pt>
    <dgm:pt modelId="{A926D520-4725-4378-B761-E220AF1EC771}" type="parTrans" cxnId="{B711ACEE-7E40-43E4-8DCE-CE2BB2A8A84E}">
      <dgm:prSet/>
      <dgm:spPr/>
      <dgm:t>
        <a:bodyPr/>
        <a:lstStyle/>
        <a:p>
          <a:endParaRPr lang="en-US"/>
        </a:p>
      </dgm:t>
    </dgm:pt>
    <dgm:pt modelId="{1C11CC11-E550-4F9B-A67E-5AA2A90AC411}" type="sibTrans" cxnId="{B711ACEE-7E40-43E4-8DCE-CE2BB2A8A84E}">
      <dgm:prSet/>
      <dgm:spPr/>
      <dgm:t>
        <a:bodyPr/>
        <a:lstStyle/>
        <a:p>
          <a:endParaRPr lang="en-US"/>
        </a:p>
      </dgm:t>
    </dgm:pt>
    <dgm:pt modelId="{3F2BF83A-9D1B-4308-9FA0-2B511C2FCB9E}" type="pres">
      <dgm:prSet presAssocID="{B25A3C82-D227-4148-BF34-4DCE4921E60E}" presName="root" presStyleCnt="0">
        <dgm:presLayoutVars>
          <dgm:dir/>
          <dgm:resizeHandles val="exact"/>
        </dgm:presLayoutVars>
      </dgm:prSet>
      <dgm:spPr/>
    </dgm:pt>
    <dgm:pt modelId="{377A33BF-DB08-499F-AC57-6ABEF5626415}" type="pres">
      <dgm:prSet presAssocID="{F93BDCE3-F174-4CBF-95F3-CB4B8F37753E}" presName="compNode" presStyleCnt="0"/>
      <dgm:spPr/>
    </dgm:pt>
    <dgm:pt modelId="{2E2EC3E8-F887-45DF-9F62-B933618FE13B}" type="pres">
      <dgm:prSet presAssocID="{F93BDCE3-F174-4CBF-95F3-CB4B8F37753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B1EB9A6-F28E-4EA5-A15F-5D58B15FC588}" type="pres">
      <dgm:prSet presAssocID="{F93BDCE3-F174-4CBF-95F3-CB4B8F377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2F4EBBB-8B43-4D75-A1C9-C520F58C45DF}" type="pres">
      <dgm:prSet presAssocID="{F93BDCE3-F174-4CBF-95F3-CB4B8F37753E}" presName="spaceRect" presStyleCnt="0"/>
      <dgm:spPr/>
    </dgm:pt>
    <dgm:pt modelId="{FF3387A6-2A91-4110-8520-0026496226D3}" type="pres">
      <dgm:prSet presAssocID="{F93BDCE3-F174-4CBF-95F3-CB4B8F37753E}" presName="textRect" presStyleLbl="revTx" presStyleIdx="0" presStyleCnt="4">
        <dgm:presLayoutVars>
          <dgm:chMax val="1"/>
          <dgm:chPref val="1"/>
        </dgm:presLayoutVars>
      </dgm:prSet>
      <dgm:spPr/>
    </dgm:pt>
    <dgm:pt modelId="{C5E591DD-DDCA-46A2-86DC-DC992FC4DB61}" type="pres">
      <dgm:prSet presAssocID="{18064A71-DD51-40F0-8EC6-DCAC7680273E}" presName="sibTrans" presStyleCnt="0"/>
      <dgm:spPr/>
    </dgm:pt>
    <dgm:pt modelId="{4A44ECC5-F89F-4395-B037-7C3B24F364CA}" type="pres">
      <dgm:prSet presAssocID="{1871D0A3-5BC8-43B2-AA76-0FBA2870137C}" presName="compNode" presStyleCnt="0"/>
      <dgm:spPr/>
    </dgm:pt>
    <dgm:pt modelId="{AA064FEA-A05A-4863-956A-A2286764BF85}" type="pres">
      <dgm:prSet presAssocID="{1871D0A3-5BC8-43B2-AA76-0FBA2870137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2632DD-ACED-4100-8F94-BA3387386A55}" type="pres">
      <dgm:prSet presAssocID="{1871D0A3-5BC8-43B2-AA76-0FBA287013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ijf"/>
        </a:ext>
      </dgm:extLst>
    </dgm:pt>
    <dgm:pt modelId="{8D2AE6E5-3FCB-4F44-A8A9-38EA61EF1D39}" type="pres">
      <dgm:prSet presAssocID="{1871D0A3-5BC8-43B2-AA76-0FBA2870137C}" presName="spaceRect" presStyleCnt="0"/>
      <dgm:spPr/>
    </dgm:pt>
    <dgm:pt modelId="{D70B2ADB-54DA-4B1D-AAB7-28972F6FA576}" type="pres">
      <dgm:prSet presAssocID="{1871D0A3-5BC8-43B2-AA76-0FBA2870137C}" presName="textRect" presStyleLbl="revTx" presStyleIdx="1" presStyleCnt="4">
        <dgm:presLayoutVars>
          <dgm:chMax val="1"/>
          <dgm:chPref val="1"/>
        </dgm:presLayoutVars>
      </dgm:prSet>
      <dgm:spPr/>
    </dgm:pt>
    <dgm:pt modelId="{B685AB65-4AE9-44C7-A77F-1DD417C55774}" type="pres">
      <dgm:prSet presAssocID="{EDE75F14-E075-4BE3-B7BC-B8AE03CA2686}" presName="sibTrans" presStyleCnt="0"/>
      <dgm:spPr/>
    </dgm:pt>
    <dgm:pt modelId="{231F82AD-A7FF-477D-ABCC-A4EA0FA80686}" type="pres">
      <dgm:prSet presAssocID="{3D8D354A-E5BB-400A-9F49-DA7E0114BAE3}" presName="compNode" presStyleCnt="0"/>
      <dgm:spPr/>
    </dgm:pt>
    <dgm:pt modelId="{EF6A9FB3-BA60-4034-8608-BE2201882DAF}" type="pres">
      <dgm:prSet presAssocID="{3D8D354A-E5BB-400A-9F49-DA7E0114BAE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A68FF9-60D6-4FA1-8C3C-A62A1C6693EB}" type="pres">
      <dgm:prSet presAssocID="{3D8D354A-E5BB-400A-9F49-DA7E0114BA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A79175A-789F-4FB6-8C84-EC37A5D84864}" type="pres">
      <dgm:prSet presAssocID="{3D8D354A-E5BB-400A-9F49-DA7E0114BAE3}" presName="spaceRect" presStyleCnt="0"/>
      <dgm:spPr/>
    </dgm:pt>
    <dgm:pt modelId="{13D6BFDD-730E-4243-898B-46C02A0FE294}" type="pres">
      <dgm:prSet presAssocID="{3D8D354A-E5BB-400A-9F49-DA7E0114BAE3}" presName="textRect" presStyleLbl="revTx" presStyleIdx="2" presStyleCnt="4">
        <dgm:presLayoutVars>
          <dgm:chMax val="1"/>
          <dgm:chPref val="1"/>
        </dgm:presLayoutVars>
      </dgm:prSet>
      <dgm:spPr/>
    </dgm:pt>
    <dgm:pt modelId="{F1D41DE2-9219-4117-99B3-58CC04E60683}" type="pres">
      <dgm:prSet presAssocID="{743260CF-D7C7-4E26-89FE-EFC40588D8D5}" presName="sibTrans" presStyleCnt="0"/>
      <dgm:spPr/>
    </dgm:pt>
    <dgm:pt modelId="{25A29670-153D-4857-A277-ED05E9A67651}" type="pres">
      <dgm:prSet presAssocID="{12A1DEF4-0014-4581-8767-B4D899518C6A}" presName="compNode" presStyleCnt="0"/>
      <dgm:spPr/>
    </dgm:pt>
    <dgm:pt modelId="{F5BD0CF1-B25C-41D4-AA0A-5051F419EAB0}" type="pres">
      <dgm:prSet presAssocID="{12A1DEF4-0014-4581-8767-B4D899518C6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2E7954-3E58-4957-A8E1-FBC4B46FC829}" type="pres">
      <dgm:prSet presAssocID="{12A1DEF4-0014-4581-8767-B4D899518C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"/>
        </a:ext>
      </dgm:extLst>
    </dgm:pt>
    <dgm:pt modelId="{C8D22A9D-FFE9-4E7D-BBDF-92E655BB5B96}" type="pres">
      <dgm:prSet presAssocID="{12A1DEF4-0014-4581-8767-B4D899518C6A}" presName="spaceRect" presStyleCnt="0"/>
      <dgm:spPr/>
    </dgm:pt>
    <dgm:pt modelId="{68ABEF4C-AC74-4C6A-99D6-FF536094F2A2}" type="pres">
      <dgm:prSet presAssocID="{12A1DEF4-0014-4581-8767-B4D899518C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172F26-347C-40F1-AE61-6B40DBE62FFF}" srcId="{B25A3C82-D227-4148-BF34-4DCE4921E60E}" destId="{F93BDCE3-F174-4CBF-95F3-CB4B8F37753E}" srcOrd="0" destOrd="0" parTransId="{932C33BA-A89C-4DF2-96EB-09245A35DB2C}" sibTransId="{18064A71-DD51-40F0-8EC6-DCAC7680273E}"/>
    <dgm:cxn modelId="{120C5C63-11CE-4C8F-B6E1-8F2FAEAEC3AC}" type="presOf" srcId="{B25A3C82-D227-4148-BF34-4DCE4921E60E}" destId="{3F2BF83A-9D1B-4308-9FA0-2B511C2FCB9E}" srcOrd="0" destOrd="0" presId="urn:microsoft.com/office/officeart/2018/5/layout/IconLeafLabelList"/>
    <dgm:cxn modelId="{CF585F43-699A-4600-AA39-E046CDBDA360}" type="presOf" srcId="{1871D0A3-5BC8-43B2-AA76-0FBA2870137C}" destId="{D70B2ADB-54DA-4B1D-AAB7-28972F6FA576}" srcOrd="0" destOrd="0" presId="urn:microsoft.com/office/officeart/2018/5/layout/IconLeafLabelList"/>
    <dgm:cxn modelId="{ED816B8B-C6B0-462F-AB1D-4564D2DDA1BB}" srcId="{B25A3C82-D227-4148-BF34-4DCE4921E60E}" destId="{1871D0A3-5BC8-43B2-AA76-0FBA2870137C}" srcOrd="1" destOrd="0" parTransId="{88C213DF-CCC7-4473-B3C1-365AAFF35976}" sibTransId="{EDE75F14-E075-4BE3-B7BC-B8AE03CA2686}"/>
    <dgm:cxn modelId="{643ABCC0-6714-4960-A9B3-C62745D911F3}" type="presOf" srcId="{12A1DEF4-0014-4581-8767-B4D899518C6A}" destId="{68ABEF4C-AC74-4C6A-99D6-FF536094F2A2}" srcOrd="0" destOrd="0" presId="urn:microsoft.com/office/officeart/2018/5/layout/IconLeafLabelList"/>
    <dgm:cxn modelId="{1EC7D6D2-AECB-48D5-9358-BDAF874BCDA1}" srcId="{B25A3C82-D227-4148-BF34-4DCE4921E60E}" destId="{3D8D354A-E5BB-400A-9F49-DA7E0114BAE3}" srcOrd="2" destOrd="0" parTransId="{190CDF63-AA72-4F6A-A8FA-AB556F9FFF7E}" sibTransId="{743260CF-D7C7-4E26-89FE-EFC40588D8D5}"/>
    <dgm:cxn modelId="{858D29E4-6B0D-482D-B82B-088B2FFA7704}" type="presOf" srcId="{3D8D354A-E5BB-400A-9F49-DA7E0114BAE3}" destId="{13D6BFDD-730E-4243-898B-46C02A0FE294}" srcOrd="0" destOrd="0" presId="urn:microsoft.com/office/officeart/2018/5/layout/IconLeafLabelList"/>
    <dgm:cxn modelId="{95D390EE-9A83-45E0-9907-026717C14B9A}" type="presOf" srcId="{F93BDCE3-F174-4CBF-95F3-CB4B8F37753E}" destId="{FF3387A6-2A91-4110-8520-0026496226D3}" srcOrd="0" destOrd="0" presId="urn:microsoft.com/office/officeart/2018/5/layout/IconLeafLabelList"/>
    <dgm:cxn modelId="{B711ACEE-7E40-43E4-8DCE-CE2BB2A8A84E}" srcId="{B25A3C82-D227-4148-BF34-4DCE4921E60E}" destId="{12A1DEF4-0014-4581-8767-B4D899518C6A}" srcOrd="3" destOrd="0" parTransId="{A926D520-4725-4378-B761-E220AF1EC771}" sibTransId="{1C11CC11-E550-4F9B-A67E-5AA2A90AC411}"/>
    <dgm:cxn modelId="{1F7E6904-1E6D-48EB-A403-58B6E13FBD93}" type="presParOf" srcId="{3F2BF83A-9D1B-4308-9FA0-2B511C2FCB9E}" destId="{377A33BF-DB08-499F-AC57-6ABEF5626415}" srcOrd="0" destOrd="0" presId="urn:microsoft.com/office/officeart/2018/5/layout/IconLeafLabelList"/>
    <dgm:cxn modelId="{67BE7235-578F-4BF3-A594-FD86838823F4}" type="presParOf" srcId="{377A33BF-DB08-499F-AC57-6ABEF5626415}" destId="{2E2EC3E8-F887-45DF-9F62-B933618FE13B}" srcOrd="0" destOrd="0" presId="urn:microsoft.com/office/officeart/2018/5/layout/IconLeafLabelList"/>
    <dgm:cxn modelId="{78A596CD-85FA-4119-AEAF-B025E599CE84}" type="presParOf" srcId="{377A33BF-DB08-499F-AC57-6ABEF5626415}" destId="{4B1EB9A6-F28E-4EA5-A15F-5D58B15FC588}" srcOrd="1" destOrd="0" presId="urn:microsoft.com/office/officeart/2018/5/layout/IconLeafLabelList"/>
    <dgm:cxn modelId="{21C7CB4A-DF83-490D-B194-441603965941}" type="presParOf" srcId="{377A33BF-DB08-499F-AC57-6ABEF5626415}" destId="{22F4EBBB-8B43-4D75-A1C9-C520F58C45DF}" srcOrd="2" destOrd="0" presId="urn:microsoft.com/office/officeart/2018/5/layout/IconLeafLabelList"/>
    <dgm:cxn modelId="{5085CF0D-7E52-4CA9-A1D0-C997D019373F}" type="presParOf" srcId="{377A33BF-DB08-499F-AC57-6ABEF5626415}" destId="{FF3387A6-2A91-4110-8520-0026496226D3}" srcOrd="3" destOrd="0" presId="urn:microsoft.com/office/officeart/2018/5/layout/IconLeafLabelList"/>
    <dgm:cxn modelId="{A2013AE3-5F9E-4E65-B8FA-C5D8AA57C5C0}" type="presParOf" srcId="{3F2BF83A-9D1B-4308-9FA0-2B511C2FCB9E}" destId="{C5E591DD-DDCA-46A2-86DC-DC992FC4DB61}" srcOrd="1" destOrd="0" presId="urn:microsoft.com/office/officeart/2018/5/layout/IconLeafLabelList"/>
    <dgm:cxn modelId="{F72F8D70-ED23-4452-8B72-765B05DF373B}" type="presParOf" srcId="{3F2BF83A-9D1B-4308-9FA0-2B511C2FCB9E}" destId="{4A44ECC5-F89F-4395-B037-7C3B24F364CA}" srcOrd="2" destOrd="0" presId="urn:microsoft.com/office/officeart/2018/5/layout/IconLeafLabelList"/>
    <dgm:cxn modelId="{C6A0880F-792D-4358-97ED-143B79756121}" type="presParOf" srcId="{4A44ECC5-F89F-4395-B037-7C3B24F364CA}" destId="{AA064FEA-A05A-4863-956A-A2286764BF85}" srcOrd="0" destOrd="0" presId="urn:microsoft.com/office/officeart/2018/5/layout/IconLeafLabelList"/>
    <dgm:cxn modelId="{C5424DE8-2054-40FE-B576-72725112EDCD}" type="presParOf" srcId="{4A44ECC5-F89F-4395-B037-7C3B24F364CA}" destId="{E02632DD-ACED-4100-8F94-BA3387386A55}" srcOrd="1" destOrd="0" presId="urn:microsoft.com/office/officeart/2018/5/layout/IconLeafLabelList"/>
    <dgm:cxn modelId="{E17343E9-D809-40EC-9699-FC54193B7234}" type="presParOf" srcId="{4A44ECC5-F89F-4395-B037-7C3B24F364CA}" destId="{8D2AE6E5-3FCB-4F44-A8A9-38EA61EF1D39}" srcOrd="2" destOrd="0" presId="urn:microsoft.com/office/officeart/2018/5/layout/IconLeafLabelList"/>
    <dgm:cxn modelId="{EF13B50E-DD97-4E02-9A81-652DA3F895F7}" type="presParOf" srcId="{4A44ECC5-F89F-4395-B037-7C3B24F364CA}" destId="{D70B2ADB-54DA-4B1D-AAB7-28972F6FA576}" srcOrd="3" destOrd="0" presId="urn:microsoft.com/office/officeart/2018/5/layout/IconLeafLabelList"/>
    <dgm:cxn modelId="{2CEA77C2-1830-4567-91C6-B5D55BEA60D4}" type="presParOf" srcId="{3F2BF83A-9D1B-4308-9FA0-2B511C2FCB9E}" destId="{B685AB65-4AE9-44C7-A77F-1DD417C55774}" srcOrd="3" destOrd="0" presId="urn:microsoft.com/office/officeart/2018/5/layout/IconLeafLabelList"/>
    <dgm:cxn modelId="{130E9AC3-AED9-49CE-9C96-32BA39F379FE}" type="presParOf" srcId="{3F2BF83A-9D1B-4308-9FA0-2B511C2FCB9E}" destId="{231F82AD-A7FF-477D-ABCC-A4EA0FA80686}" srcOrd="4" destOrd="0" presId="urn:microsoft.com/office/officeart/2018/5/layout/IconLeafLabelList"/>
    <dgm:cxn modelId="{873D605D-A501-4D6D-9976-359B2EF88542}" type="presParOf" srcId="{231F82AD-A7FF-477D-ABCC-A4EA0FA80686}" destId="{EF6A9FB3-BA60-4034-8608-BE2201882DAF}" srcOrd="0" destOrd="0" presId="urn:microsoft.com/office/officeart/2018/5/layout/IconLeafLabelList"/>
    <dgm:cxn modelId="{F1F3A028-0F55-4A2D-8E43-171874B2A55F}" type="presParOf" srcId="{231F82AD-A7FF-477D-ABCC-A4EA0FA80686}" destId="{86A68FF9-60D6-4FA1-8C3C-A62A1C6693EB}" srcOrd="1" destOrd="0" presId="urn:microsoft.com/office/officeart/2018/5/layout/IconLeafLabelList"/>
    <dgm:cxn modelId="{47068734-99F3-45E1-98BD-CC861B16DD1C}" type="presParOf" srcId="{231F82AD-A7FF-477D-ABCC-A4EA0FA80686}" destId="{6A79175A-789F-4FB6-8C84-EC37A5D84864}" srcOrd="2" destOrd="0" presId="urn:microsoft.com/office/officeart/2018/5/layout/IconLeafLabelList"/>
    <dgm:cxn modelId="{3367DCD3-DB3A-4604-95D8-ABF8C0FC8DAA}" type="presParOf" srcId="{231F82AD-A7FF-477D-ABCC-A4EA0FA80686}" destId="{13D6BFDD-730E-4243-898B-46C02A0FE294}" srcOrd="3" destOrd="0" presId="urn:microsoft.com/office/officeart/2018/5/layout/IconLeafLabelList"/>
    <dgm:cxn modelId="{47D62D7D-3D9F-4D8E-8C44-A7A406303AB0}" type="presParOf" srcId="{3F2BF83A-9D1B-4308-9FA0-2B511C2FCB9E}" destId="{F1D41DE2-9219-4117-99B3-58CC04E60683}" srcOrd="5" destOrd="0" presId="urn:microsoft.com/office/officeart/2018/5/layout/IconLeafLabelList"/>
    <dgm:cxn modelId="{5294F29C-A974-447D-ADB3-9CF5BED65CC2}" type="presParOf" srcId="{3F2BF83A-9D1B-4308-9FA0-2B511C2FCB9E}" destId="{25A29670-153D-4857-A277-ED05E9A67651}" srcOrd="6" destOrd="0" presId="urn:microsoft.com/office/officeart/2018/5/layout/IconLeafLabelList"/>
    <dgm:cxn modelId="{A8C02264-8E84-457C-80E7-F3C7A3FF1E2E}" type="presParOf" srcId="{25A29670-153D-4857-A277-ED05E9A67651}" destId="{F5BD0CF1-B25C-41D4-AA0A-5051F419EAB0}" srcOrd="0" destOrd="0" presId="urn:microsoft.com/office/officeart/2018/5/layout/IconLeafLabelList"/>
    <dgm:cxn modelId="{78543BC7-3AF6-43D1-9965-4F415876630C}" type="presParOf" srcId="{25A29670-153D-4857-A277-ED05E9A67651}" destId="{EF2E7954-3E58-4957-A8E1-FBC4B46FC829}" srcOrd="1" destOrd="0" presId="urn:microsoft.com/office/officeart/2018/5/layout/IconLeafLabelList"/>
    <dgm:cxn modelId="{69EC5B39-FC62-4E48-AFEE-563911B11085}" type="presParOf" srcId="{25A29670-153D-4857-A277-ED05E9A67651}" destId="{C8D22A9D-FFE9-4E7D-BBDF-92E655BB5B96}" srcOrd="2" destOrd="0" presId="urn:microsoft.com/office/officeart/2018/5/layout/IconLeafLabelList"/>
    <dgm:cxn modelId="{65BE8ED7-B338-49FB-85B1-7CF9FBD9C5A7}" type="presParOf" srcId="{25A29670-153D-4857-A277-ED05E9A67651}" destId="{68ABEF4C-AC74-4C6A-99D6-FF536094F2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A5B21-C611-4BC7-B09C-935EE5518BB0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7C330-EACE-49FE-8EEA-E5DB55E8E32B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B8728-0FCF-4985-B817-8F3661B2B467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Creating a customized soldering iron.</a:t>
          </a:r>
        </a:p>
      </dsp:txBody>
      <dsp:txXfrm>
        <a:off x="1342800" y="3258762"/>
        <a:ext cx="3600000" cy="720000"/>
      </dsp:txXfrm>
    </dsp:sp>
    <dsp:sp modelId="{35D01510-3F6A-4EF4-8D10-3214F88B9C0E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5B16-496F-49EF-A435-6D0B7833EA0C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AD25-C358-4F53-B8A2-5BDA619D3DB6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Designing and manufacturing components.</a:t>
          </a:r>
        </a:p>
      </dsp:txBody>
      <dsp:txXfrm>
        <a:off x="5572800" y="32587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AA74-D821-4BE4-A5CF-218F35EBD0B9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96FC0-1834-4F64-87F1-9952904D3BAB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F196-02AF-45ED-908F-B2BD1B017B6F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components of the soldering iron include: </a:t>
          </a:r>
        </a:p>
      </dsp:txBody>
      <dsp:txXfrm>
        <a:off x="745146" y="3028"/>
        <a:ext cx="9761309" cy="645148"/>
      </dsp:txXfrm>
    </dsp:sp>
    <dsp:sp modelId="{F58EF6FA-263B-428D-B56F-71D1AA518FB9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1C0A0-590D-49D6-A49E-EFCCE5700D20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38DD-3BE3-4D68-B7A1-DE8F638C5F4E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Soldering Iron Tip </a:t>
          </a:r>
        </a:p>
      </dsp:txBody>
      <dsp:txXfrm>
        <a:off x="745146" y="809464"/>
        <a:ext cx="9761309" cy="645148"/>
      </dsp:txXfrm>
    </dsp:sp>
    <dsp:sp modelId="{D8EE0DA6-BA81-4FDF-87BF-EED629AD7CBC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189C9-3989-40EE-9D80-713F9B00F352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6153B-3A0B-4205-BC83-31EE844F4B8A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Heating Element</a:t>
          </a:r>
        </a:p>
      </dsp:txBody>
      <dsp:txXfrm>
        <a:off x="745146" y="1615899"/>
        <a:ext cx="9761309" cy="645148"/>
      </dsp:txXfrm>
    </dsp:sp>
    <dsp:sp modelId="{6927F663-1CFE-4D73-BD6B-256FE1E8938E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67B2E-BF43-4181-B149-4BB6137B84E4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C75D-759D-49DA-97C7-FE17073B12E4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</a:t>
          </a:r>
        </a:p>
      </dsp:txBody>
      <dsp:txXfrm>
        <a:off x="745146" y="2422335"/>
        <a:ext cx="9761309" cy="645148"/>
      </dsp:txXfrm>
    </dsp:sp>
    <dsp:sp modelId="{4D2E1571-0724-4EDA-B9E4-EF1795691548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6B276-6B16-4EC6-9393-990821467234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7E674-AAF5-4B4C-B011-82D5FA54DB05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Supply</a:t>
          </a:r>
        </a:p>
      </dsp:txBody>
      <dsp:txXfrm>
        <a:off x="745146" y="3228770"/>
        <a:ext cx="9761309" cy="645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82DF5-F015-4DE2-933A-D5D22AA92763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9F1C9-725D-49B5-A367-7948F398B32B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27D6-04CD-4F10-9105-373AD445C81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Compact electrical print</a:t>
          </a:r>
          <a:endParaRPr lang="en-US" sz="2500" kern="1200"/>
        </a:p>
      </dsp:txBody>
      <dsp:txXfrm>
        <a:off x="1816103" y="671"/>
        <a:ext cx="4447536" cy="1572384"/>
      </dsp:txXfrm>
    </dsp:sp>
    <dsp:sp modelId="{457E3F51-8521-4CA2-A40A-EE8AE8F0D7E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2FDBD-4C2F-4C29-9675-6DC9F97CCEC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7F3E4-AAFB-4115-A559-7A0F56C4EAB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Complexity</a:t>
          </a:r>
          <a:endParaRPr lang="en-US" sz="2500" kern="1200"/>
        </a:p>
      </dsp:txBody>
      <dsp:txXfrm>
        <a:off x="1816103" y="1966151"/>
        <a:ext cx="4447536" cy="1572384"/>
      </dsp:txXfrm>
    </dsp:sp>
    <dsp:sp modelId="{4C987A8B-8C85-4353-B498-B656173212D2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B132-44C3-419D-9885-F627CCE57936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5478-C6C3-452C-99B4-90B6869D468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Performance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9B202-92AD-463F-BB12-867267537D0E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D021-CCC8-4A9C-B019-F3FBBCBB8DD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A5DE1-2297-49E7-B320-5D19C4DBB7A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The design phase</a:t>
          </a:r>
          <a:endParaRPr lang="en-US" sz="2500" kern="1200"/>
        </a:p>
      </dsp:txBody>
      <dsp:txXfrm>
        <a:off x="1816103" y="671"/>
        <a:ext cx="4447536" cy="1572384"/>
      </dsp:txXfrm>
    </dsp:sp>
    <dsp:sp modelId="{BC067857-FFD7-47DA-B1B7-1059DD50A6D3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6AEE2-3F64-445D-B867-38CEDCA47BA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88D65-DE9E-45B1-8C65-3469A9DEFD38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Library development</a:t>
          </a:r>
          <a:endParaRPr lang="en-US" sz="2500" kern="1200"/>
        </a:p>
      </dsp:txBody>
      <dsp:txXfrm>
        <a:off x="1816103" y="1966151"/>
        <a:ext cx="4447536" cy="1572384"/>
      </dsp:txXfrm>
    </dsp:sp>
    <dsp:sp modelId="{68011D7D-3A57-4B86-94A7-D234B48FAB42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DEF8B-D7D6-49CB-A2F3-0388A612E4F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4DC4A-FF57-4B31-80E7-BD82A9B803BB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Collaboration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2087-81F6-404E-9462-4A7AAA030A15}">
      <dsp:nvSpPr>
        <dsp:cNvPr id="0" name=""/>
        <dsp:cNvSpPr/>
      </dsp:nvSpPr>
      <dsp:spPr>
        <a:xfrm>
          <a:off x="0" y="630004"/>
          <a:ext cx="10506456" cy="11630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6BFB4-F9DD-441F-80EC-EA18E8FE7B8D}">
      <dsp:nvSpPr>
        <dsp:cNvPr id="0" name=""/>
        <dsp:cNvSpPr/>
      </dsp:nvSpPr>
      <dsp:spPr>
        <a:xfrm>
          <a:off x="351833" y="891698"/>
          <a:ext cx="639696" cy="639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73F95-51C9-47CF-B432-C6D28B4C49AB}">
      <dsp:nvSpPr>
        <dsp:cNvPr id="0" name=""/>
        <dsp:cNvSpPr/>
      </dsp:nvSpPr>
      <dsp:spPr>
        <a:xfrm>
          <a:off x="1343362" y="630004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Various design and manufacturing techniques.</a:t>
          </a:r>
        </a:p>
      </dsp:txBody>
      <dsp:txXfrm>
        <a:off x="1343362" y="630004"/>
        <a:ext cx="9163093" cy="1163084"/>
      </dsp:txXfrm>
    </dsp:sp>
    <dsp:sp modelId="{9AF2BDD5-ABD7-442D-AF25-FF21DCE486FD}">
      <dsp:nvSpPr>
        <dsp:cNvPr id="0" name=""/>
        <dsp:cNvSpPr/>
      </dsp:nvSpPr>
      <dsp:spPr>
        <a:xfrm>
          <a:off x="0" y="2083859"/>
          <a:ext cx="10506456" cy="11630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29FF0-44D0-4B15-B8A9-40EF8478759E}">
      <dsp:nvSpPr>
        <dsp:cNvPr id="0" name=""/>
        <dsp:cNvSpPr/>
      </dsp:nvSpPr>
      <dsp:spPr>
        <a:xfrm>
          <a:off x="351833" y="2345553"/>
          <a:ext cx="639696" cy="639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3EFA-E356-4372-A9AB-9B0C43702966}">
      <dsp:nvSpPr>
        <dsp:cNvPr id="0" name=""/>
        <dsp:cNvSpPr/>
      </dsp:nvSpPr>
      <dsp:spPr>
        <a:xfrm>
          <a:off x="1343362" y="2083859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 soldering iron.</a:t>
          </a:r>
        </a:p>
      </dsp:txBody>
      <dsp:txXfrm>
        <a:off x="1343362" y="2083859"/>
        <a:ext cx="9163093" cy="11630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4CA6-8BD0-4DC2-960E-13DA1FF8253D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3A61-7ACA-4492-8928-601AE4B470ED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B3F81-78D9-42B7-84BD-FCCED03402E1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Newfound expertise</a:t>
          </a:r>
        </a:p>
      </dsp:txBody>
      <dsp:txXfrm>
        <a:off x="1816103" y="671"/>
        <a:ext cx="4447536" cy="1572384"/>
      </dsp:txXfrm>
    </dsp:sp>
    <dsp:sp modelId="{F6349C17-6333-481F-8699-0DCA68B0708D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8C551-F166-4686-930E-91E50E24C05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D5DE8-B9D0-4C0B-AFAC-34921A2E668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External workshops</a:t>
          </a:r>
        </a:p>
      </dsp:txBody>
      <dsp:txXfrm>
        <a:off x="1816103" y="1966151"/>
        <a:ext cx="4447536" cy="1572384"/>
      </dsp:txXfrm>
    </dsp:sp>
    <dsp:sp modelId="{548183DE-4C01-4541-A48F-27E07E4E436C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276A0-986E-433F-8755-CBD62DC6DA19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6F0CC-505D-41C6-B3A3-5C2331C6428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Innovation</a:t>
          </a:r>
        </a:p>
      </dsp:txBody>
      <dsp:txXfrm>
        <a:off x="1816103" y="3931632"/>
        <a:ext cx="4447536" cy="1572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C3E8-F887-45DF-9F62-B933618FE13B}">
      <dsp:nvSpPr>
        <dsp:cNvPr id="0" name=""/>
        <dsp:cNvSpPr/>
      </dsp:nvSpPr>
      <dsp:spPr>
        <a:xfrm>
          <a:off x="1276332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EB9A6-F28E-4EA5-A15F-5D58B15FC588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87A6-2A91-4110-8520-0026496226D3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Github</a:t>
          </a:r>
          <a:r>
            <a:rPr lang="en-US" sz="2000" kern="1200" dirty="0"/>
            <a:t> repository</a:t>
          </a:r>
        </a:p>
      </dsp:txBody>
      <dsp:txXfrm>
        <a:off x="870931" y="1772471"/>
        <a:ext cx="2078977" cy="720000"/>
      </dsp:txXfrm>
    </dsp:sp>
    <dsp:sp modelId="{AA064FEA-A05A-4863-956A-A2286764BF85}">
      <dsp:nvSpPr>
        <dsp:cNvPr id="0" name=""/>
        <dsp:cNvSpPr/>
      </dsp:nvSpPr>
      <dsp:spPr>
        <a:xfrm>
          <a:off x="3719131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632DD-ACED-4100-8F94-BA3387386A55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B2ADB-54DA-4B1D-AAB7-28972F6FA576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Gerber files</a:t>
          </a:r>
        </a:p>
      </dsp:txBody>
      <dsp:txXfrm>
        <a:off x="3313730" y="1772471"/>
        <a:ext cx="2078977" cy="720000"/>
      </dsp:txXfrm>
    </dsp:sp>
    <dsp:sp modelId="{EF6A9FB3-BA60-4034-8608-BE2201882DAF}">
      <dsp:nvSpPr>
        <dsp:cNvPr id="0" name=""/>
        <dsp:cNvSpPr/>
      </dsp:nvSpPr>
      <dsp:spPr>
        <a:xfrm>
          <a:off x="1276332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68FF9-60D6-4FA1-8C3C-A62A1C6693EB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6BFDD-730E-4243-898B-46C02A0FE294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STL files for 3D printing</a:t>
          </a:r>
        </a:p>
      </dsp:txBody>
      <dsp:txXfrm>
        <a:off x="870931" y="4675398"/>
        <a:ext cx="2078977" cy="720000"/>
      </dsp:txXfrm>
    </dsp:sp>
    <dsp:sp modelId="{F5BD0CF1-B25C-41D4-AA0A-5051F419EAB0}">
      <dsp:nvSpPr>
        <dsp:cNvPr id="0" name=""/>
        <dsp:cNvSpPr/>
      </dsp:nvSpPr>
      <dsp:spPr>
        <a:xfrm>
          <a:off x="3719131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E7954-3E58-4957-A8E1-FBC4B46FC829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BEF4C-AC74-4C6A-99D6-FF536094F2A2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Component list in Excel format</a:t>
          </a:r>
        </a:p>
      </dsp:txBody>
      <dsp:txXfrm>
        <a:off x="3313730" y="4675398"/>
        <a:ext cx="20789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0A58B-4CBB-FC3E-9877-E9CC898A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EB2670-5F4A-48F3-BD5B-F8D5DBAA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B1618-73E7-BE52-EBB4-7EF31919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D3AA7C-0D18-05FA-AC8E-03652840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27F917-F77B-391D-26BC-D8526A7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35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935C-A58A-E463-A3DB-67675CAC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9E05AB-425F-D9E2-D70C-ECF94CEB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E0D15C-9610-4888-7AA6-2102F1FE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47A5D5-7585-A984-1BFD-4D4E9380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5C1D0-A207-DC7B-AD4A-61E29669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08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B8F67BD-AF4E-D024-7912-34FB589F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1F9923-4781-18D7-6981-FDCC599F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D29E2C-D83B-D536-6341-9B7B11CD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C42869-194E-0096-6614-D76A3CDB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989421-7056-AEB2-D913-C4F5BA3F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80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3D5F-A220-E042-8EFC-E14C171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48B47F-8AC3-7297-F10E-FFB1D450E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0233E7-7274-48A9-B13D-E2D1C439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87A423-8E13-CD4E-7542-D519DB1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6EE02C-E6C6-9C04-0497-2842916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89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0BFF3-A709-ABC5-D42A-1782B8C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87AD42-F1FD-86A9-EE7E-F3248645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28CE01-A9DE-BDE7-9E4E-B37B1839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CFB0F8-441D-B1BB-7078-13C86F9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49C51B-7F59-E52B-F891-E86153BD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60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5C90-E421-709B-37AE-43E26234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C7A9BE-0DEB-558B-2EF8-CD0D40C3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7AD43C-FFD2-1B5B-13E4-480B9669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E82A8-B5B6-759A-F635-66DAB2A6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15DDDC-69BF-8476-CE64-A0213623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191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F9E7A-33C9-11ED-010D-FC131CFC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1700A-795C-CAD7-6469-0EECD9398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B729E2-DC37-7861-FEA1-EEB9BB32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2052B-DB86-0F2A-E467-A168E4E0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982F68-3D32-2A19-F79A-7C3BD4C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936F33-611B-EC92-9A5B-33FD0BC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5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FFCE4-DC85-DD1F-CE20-2CD445E5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837290-7722-28F1-641F-E13FE5C3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2BD1ED-C0C5-8CC2-BBE7-CDECB570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A49BBD-3203-0B5D-ADF0-50B1EF7A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429D50-FF31-A764-5996-DF4E73EFE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129DA3E-C07E-BDBE-135F-63B81635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264AA2C-8B20-15D9-65FA-01EA5541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9163C02-B151-B35A-2182-A922925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D9DF7-31E2-B07B-AD6A-CE7828A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B40B2A-89FC-B79E-BB9D-753C7B8C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92C08A9-E18E-BB6E-5402-671F9E7B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9F4154-1484-4139-826A-8AA1524C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98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FABF70-DA77-0B9E-EE2E-2FA04066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1250F8-66EC-B56D-3DE6-7C513732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16602C-4084-5F95-BEDB-FDA532F7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9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186F1-8A35-172D-9303-EFAA4C39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102C6C-C303-F2E3-D9C1-35480098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3CFE71A-0394-3473-624C-1F3490DC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090685-143B-E06B-CB15-9A54BDD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102E0C-0DCB-1891-7DCB-C22223A7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E1A399-8B86-E016-D7A3-8E91D622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8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17EE6-A8C8-E2B3-1BCF-374FCA56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EB99BA-4A67-A992-F539-295118065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37FCF9-5896-2CAF-FC37-68839CD9F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8EDC22-5213-AC3A-CFF7-5222E70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CF1DA-3A4E-A9F7-CB98-C91859DE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3CCA6-02DD-852E-CFD1-78A179E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09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CCCBAF-3A30-DAF3-59D7-10266047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DD2CE-4D5B-0239-176F-F96DEB49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3DDEF8-6D3E-7A9C-1158-4F3A50301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94198-72E2-4B50-BB52-EB1E2059B8C3}" type="datetimeFigureOut">
              <a:rPr lang="nl-BE" smtClean="0"/>
              <a:t>26/05/2024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DD8E6-31DB-1E64-3ACF-570EEAB18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98041C-3180-1678-58FA-85FA9B7D8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99EA7-5683-4F6A-B394-7020319E688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42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6EB26E-D505-7BC4-ABD2-973711E7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BE" sz="7200"/>
              <a:t>Soldeerbout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0F6D88-839E-A30B-ED15-3226FC15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 Overview of My Soldering Iron Project</a:t>
            </a:r>
            <a:endParaRPr lang="nl-BE" sz="2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9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4AAAA1-02C0-0DD7-78BF-3B295ACD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Tijdelijke aanduiding voor tekst 2">
            <a:extLst>
              <a:ext uri="{FF2B5EF4-FFF2-40B4-BE49-F238E27FC236}">
                <a16:creationId xmlns:a16="http://schemas.microsoft.com/office/drawing/2014/main" id="{94F4A8DE-0F2E-CBE1-833B-1E9E9A6B4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993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26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11A967-291D-C36D-41DD-B1C6BD2A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7" name="Tijdelijke aanduiding voor tekst 2">
            <a:extLst>
              <a:ext uri="{FF2B5EF4-FFF2-40B4-BE49-F238E27FC236}">
                <a16:creationId xmlns:a16="http://schemas.microsoft.com/office/drawing/2014/main" id="{A8A4C9DA-F1B2-AE89-3BA0-42FBB1D70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07367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0162FC-A930-CE8D-ACEE-063936B0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Design</a:t>
            </a:r>
          </a:p>
        </p:txBody>
      </p:sp>
      <p:graphicFrame>
        <p:nvGraphicFramePr>
          <p:cNvPr id="5" name="Tijdelijke aanduiding voor tekst 2">
            <a:extLst>
              <a:ext uri="{FF2B5EF4-FFF2-40B4-BE49-F238E27FC236}">
                <a16:creationId xmlns:a16="http://schemas.microsoft.com/office/drawing/2014/main" id="{0C347925-3655-FCA6-B117-3F1E211DF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69834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2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83A33-6311-FC52-5BA6-4C67F547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graphicFrame>
        <p:nvGraphicFramePr>
          <p:cNvPr id="5" name="Tijdelijke aanduiding voor tekst 2">
            <a:extLst>
              <a:ext uri="{FF2B5EF4-FFF2-40B4-BE49-F238E27FC236}">
                <a16:creationId xmlns:a16="http://schemas.microsoft.com/office/drawing/2014/main" id="{2F3675A5-0994-2540-9C21-7C7EBC28B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3108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2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E5FCFB-68AA-77EB-6943-C664A89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9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6" name="Tijdelijke aanduiding voor tekst 2">
            <a:extLst>
              <a:ext uri="{FF2B5EF4-FFF2-40B4-BE49-F238E27FC236}">
                <a16:creationId xmlns:a16="http://schemas.microsoft.com/office/drawing/2014/main" id="{939686F6-3476-03D1-8DC8-B9C780D5D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4465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41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686A98-B6F1-D1D7-BA05-C76D4F1B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16" name="Tijdelijke aanduiding voor tekst 2">
            <a:extLst>
              <a:ext uri="{FF2B5EF4-FFF2-40B4-BE49-F238E27FC236}">
                <a16:creationId xmlns:a16="http://schemas.microsoft.com/office/drawing/2014/main" id="{294D071E-3169-DF3F-64BC-318094723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66650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0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0EE10-5A2B-D653-8966-CB1BE5DE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Files</a:t>
            </a:r>
          </a:p>
        </p:txBody>
      </p:sp>
      <p:graphicFrame>
        <p:nvGraphicFramePr>
          <p:cNvPr id="85" name="Tijdelijke aanduiding voor tekst 2">
            <a:extLst>
              <a:ext uri="{FF2B5EF4-FFF2-40B4-BE49-F238E27FC236}">
                <a16:creationId xmlns:a16="http://schemas.microsoft.com/office/drawing/2014/main" id="{22D7B5E6-733C-D8BB-977A-9A570D1B2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369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8490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Office PowerPoint</Application>
  <PresentationFormat>Breedbeeld</PresentationFormat>
  <Paragraphs>31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Kantoorthema</vt:lpstr>
      <vt:lpstr>Soldeerbout Project</vt:lpstr>
      <vt:lpstr>Introduction</vt:lpstr>
      <vt:lpstr>Components</vt:lpstr>
      <vt:lpstr>The Design</vt:lpstr>
      <vt:lpstr>Challenges Faced</vt:lpstr>
      <vt:lpstr>Conclusion</vt:lpstr>
      <vt:lpstr>Next steps</vt:lpstr>
      <vt:lpstr>Design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Soldeerbout Project</dc:title>
  <dc:creator>Bjarni Heselmans</dc:creator>
  <cp:lastModifiedBy>Bjarni Heselmans</cp:lastModifiedBy>
  <cp:revision>1</cp:revision>
  <dcterms:created xsi:type="dcterms:W3CDTF">2024-05-26T13:34:38Z</dcterms:created>
  <dcterms:modified xsi:type="dcterms:W3CDTF">2024-05-26T14:12:28Z</dcterms:modified>
</cp:coreProperties>
</file>