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9521F-93EE-8252-CD07-7926523E6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653" y="-942535"/>
            <a:ext cx="8825658" cy="2677648"/>
          </a:xfrm>
        </p:spPr>
        <p:txBody>
          <a:bodyPr/>
          <a:lstStyle/>
          <a:p>
            <a:r>
              <a:rPr lang="nl-BE" dirty="0" err="1"/>
              <a:t>Webtechnology</a:t>
            </a:r>
            <a:r>
              <a:rPr lang="nl-BE" dirty="0"/>
              <a:t> Project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4EF335C-4D85-59CA-48CE-FCA367259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805" y="2567580"/>
            <a:ext cx="8825658" cy="86142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Goal: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create a web application that displays CPU temperature in real-time using HTML, CSS, JavaScript, PHP, and JSON.</a:t>
            </a:r>
          </a:p>
          <a:p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C894606-7D53-4F1D-F6B6-06C081D956E3}"/>
              </a:ext>
            </a:extLst>
          </p:cNvPr>
          <p:cNvSpPr txBox="1"/>
          <p:nvPr/>
        </p:nvSpPr>
        <p:spPr>
          <a:xfrm>
            <a:off x="1283369" y="426146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Team </a:t>
            </a:r>
            <a:r>
              <a:rPr lang="nl-BE" b="1" dirty="0" err="1">
                <a:solidFill>
                  <a:schemeClr val="bg1"/>
                </a:solidFill>
              </a:rPr>
              <a:t>memebers</a:t>
            </a:r>
            <a:r>
              <a:rPr lang="nl-BE" b="1" dirty="0">
                <a:solidFill>
                  <a:schemeClr val="bg1"/>
                </a:solidFill>
              </a:rPr>
              <a:t>:</a:t>
            </a:r>
            <a:endParaRPr lang="nl-BE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BE" dirty="0" err="1">
                <a:solidFill>
                  <a:schemeClr val="bg1"/>
                </a:solidFill>
              </a:rPr>
              <a:t>Bjarni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Heselmans</a:t>
            </a:r>
            <a:endParaRPr lang="nl-BE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1"/>
                </a:solidFill>
              </a:rPr>
              <a:t>Emiel Mangelschots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1"/>
                </a:solidFill>
              </a:rPr>
              <a:t>Lucas Reynders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D4A72AC-AFC0-4825-3BB8-AD84A3A00A05}"/>
              </a:ext>
            </a:extLst>
          </p:cNvPr>
          <p:cNvSpPr txBox="1"/>
          <p:nvPr/>
        </p:nvSpPr>
        <p:spPr>
          <a:xfrm>
            <a:off x="6454311" y="48154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University:</a:t>
            </a:r>
            <a:endParaRPr lang="nl-BE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1"/>
                </a:solidFill>
              </a:rPr>
              <a:t>PXL Hasselt, België</a:t>
            </a:r>
          </a:p>
        </p:txBody>
      </p:sp>
    </p:spTree>
    <p:extLst>
      <p:ext uri="{BB962C8B-B14F-4D97-AF65-F5344CB8AC3E}">
        <p14:creationId xmlns:p14="http://schemas.microsoft.com/office/powerpoint/2010/main" val="357207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58F26-EAAB-1301-778E-03F612F6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Collaboration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146BFF-A63C-766C-88ED-F4BA1A72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Team Dynamics: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Good teamwork and efficient task distribution.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Regular meetings to monitor progress.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of GitHub for version control and task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 and transparent communication channels.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Quick problem-solving and implementation of suggestions.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69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762B1-307C-5941-2056-2525BA5C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Task</a:t>
            </a:r>
            <a:r>
              <a:rPr lang="nl-BE" dirty="0"/>
              <a:t> Distribution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A88469-B030-5197-3669-CABFFF4FE6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464991"/>
            <a:ext cx="412491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Bjarni</a:t>
            </a:r>
            <a:r>
              <a:rPr kumimoji="0" lang="nl-BE" altLang="nl-B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BE" altLang="nl-B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Heselmans</a:t>
            </a:r>
            <a:r>
              <a:rPr kumimoji="0" lang="nl-BE" altLang="nl-B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 up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Server-side templates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scripts.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Emiel Mangelschots:</a:t>
            </a: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Lucas Reynders:</a:t>
            </a: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 scripts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Preparing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presentation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02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B5B8A-2B57-461C-DDF0-295C3FB9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21" y="620186"/>
            <a:ext cx="8761413" cy="706964"/>
          </a:xfrm>
        </p:spPr>
        <p:txBody>
          <a:bodyPr/>
          <a:lstStyle/>
          <a:p>
            <a:r>
              <a:rPr lang="nl-BE" dirty="0"/>
              <a:t>Website </a:t>
            </a:r>
            <a:r>
              <a:rPr lang="nl-BE" dirty="0" err="1"/>
              <a:t>Layout</a:t>
            </a:r>
            <a:r>
              <a:rPr lang="nl-BE" dirty="0"/>
              <a:t> :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B2BEA6D-58C1-6A49-22FD-E8B7A7291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8928" y="973668"/>
            <a:ext cx="7213942" cy="5569683"/>
          </a:xfrm>
        </p:spPr>
      </p:pic>
    </p:spTree>
    <p:extLst>
      <p:ext uri="{BB962C8B-B14F-4D97-AF65-F5344CB8AC3E}">
        <p14:creationId xmlns:p14="http://schemas.microsoft.com/office/powerpoint/2010/main" val="346689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EB3A5-8B33-1603-D04C-CCD4375E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98" y="504745"/>
            <a:ext cx="8761413" cy="706964"/>
          </a:xfrm>
        </p:spPr>
        <p:txBody>
          <a:bodyPr/>
          <a:lstStyle/>
          <a:p>
            <a:r>
              <a:rPr lang="nl-BE" dirty="0"/>
              <a:t>PHP </a:t>
            </a:r>
            <a:r>
              <a:rPr lang="nl-BE" dirty="0" err="1"/>
              <a:t>for</a:t>
            </a:r>
            <a:r>
              <a:rPr lang="nl-BE" dirty="0"/>
              <a:t> CPU </a:t>
            </a:r>
            <a:r>
              <a:rPr lang="nl-BE" dirty="0" err="1"/>
              <a:t>Temperature</a:t>
            </a:r>
            <a:r>
              <a:rPr lang="nl-BE" dirty="0"/>
              <a:t> : 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A0529EF9-54F0-9635-6599-AD006D9C7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662" y="1211709"/>
            <a:ext cx="7019760" cy="5480216"/>
          </a:xfrm>
        </p:spPr>
      </p:pic>
    </p:spTree>
    <p:extLst>
      <p:ext uri="{BB962C8B-B14F-4D97-AF65-F5344CB8AC3E}">
        <p14:creationId xmlns:p14="http://schemas.microsoft.com/office/powerpoint/2010/main" val="301401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0C6BD-45E7-1125-B289-7636310E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Server Setup :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3911FB8-4BDF-DA1F-1D0A-5D9AA1CB6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561" y="1929731"/>
            <a:ext cx="10175745" cy="4658637"/>
          </a:xfrm>
        </p:spPr>
      </p:pic>
    </p:spTree>
    <p:extLst>
      <p:ext uri="{BB962C8B-B14F-4D97-AF65-F5344CB8AC3E}">
        <p14:creationId xmlns:p14="http://schemas.microsoft.com/office/powerpoint/2010/main" val="371628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C63E3-FBBE-02A4-1E3E-2E3DD7D6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About</a:t>
            </a:r>
            <a:r>
              <a:rPr lang="nl-BE" dirty="0"/>
              <a:t> Page :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50EFF21-2BB4-0920-5C60-259F37BB8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4993" y="2508471"/>
            <a:ext cx="12246993" cy="3375861"/>
          </a:xfrm>
        </p:spPr>
      </p:pic>
    </p:spTree>
    <p:extLst>
      <p:ext uri="{BB962C8B-B14F-4D97-AF65-F5344CB8AC3E}">
        <p14:creationId xmlns:p14="http://schemas.microsoft.com/office/powerpoint/2010/main" val="180527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BD660-1E0C-2533-4C35-CB41C068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3DB43D-E20A-DF09-A4FD-E2CE3533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5957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TM02900722[[fn=Ion-directiekamer]]</Template>
  <TotalTime>17</TotalTime>
  <Words>145</Words>
  <Application>Microsoft Office PowerPoint</Application>
  <PresentationFormat>Breedbeeld</PresentationFormat>
  <Paragraphs>35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Ion-directiekamer</vt:lpstr>
      <vt:lpstr>Webtechnology Project</vt:lpstr>
      <vt:lpstr>Collaboration </vt:lpstr>
      <vt:lpstr>Task Distribution</vt:lpstr>
      <vt:lpstr>Website Layout : </vt:lpstr>
      <vt:lpstr>PHP for CPU Temperature : </vt:lpstr>
      <vt:lpstr>Server Setup : </vt:lpstr>
      <vt:lpstr>About Page :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Reynders</dc:creator>
  <cp:lastModifiedBy>Lucas Reynders</cp:lastModifiedBy>
  <cp:revision>1</cp:revision>
  <dcterms:created xsi:type="dcterms:W3CDTF">2024-06-17T21:51:16Z</dcterms:created>
  <dcterms:modified xsi:type="dcterms:W3CDTF">2024-06-17T22:08:48Z</dcterms:modified>
</cp:coreProperties>
</file>