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05E5E-44A3-A2D4-41AE-2FA0F5650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9707661-5DD2-70B4-A15B-79A23FA2D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32C06A-6B3D-0D57-1CEE-340658A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E91C3C-3B60-2A3F-135C-E4B16B08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1F9742-3CFE-4F2C-8077-9FE0E6A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6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795AD-BE8A-625A-ED38-A2173140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8CCA59-6DBA-6DCC-36E8-63B9B3900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A8AC74-3C8A-02C7-E2EF-2F83D7AA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FE61FD-AA0C-5A1B-B79E-1FA41A77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B3F290-FD46-641C-8AC2-D211C44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29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C6782EA-31F9-59DF-CFA4-D3695E0C3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7DE8D69-B718-13EA-01B0-36F9A1FC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962198-FBC7-BB4C-739D-F35AE259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1FED6F-0494-81C4-6591-87DC477B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3676BA-9F6A-6EAF-8800-7069E337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6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7E4D-0567-E70E-46E5-29EDDBAA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9055C5-9D04-09BF-BA0F-C927B7020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77D46D-BD79-AFE6-E96E-093812C0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8CE9AF-88F1-A593-D312-6A34394A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6168F6-6EE1-CFD3-C8E8-A24BF17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583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23EC2-D050-03A2-2F0F-89F3B186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CF5109-5759-31F3-0921-51A0B8F7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B0B66F-7689-60B7-E131-2D5765D4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F3DDBD-0821-6FD0-4D87-695D6420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32202-2D04-B59E-B169-2BDB0D1F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174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99E1E-1715-B3D1-723A-4CE4A42A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C37CB4-FE12-E484-1123-BCC8CFBCA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97EB33-730F-E9AA-E226-AD9058B7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827DBD-9281-1F06-7A93-F3012D7B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B1B1E-EA96-EBC8-AD7D-E361C5AE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47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05EB-CB28-6BE1-F63D-043551F6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D2689C-546C-FB71-696E-4B912BB85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C4C22D-BA4F-8566-74ED-596E6AFE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699272-7E75-C070-6D30-7D1B9D0F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67F0E5-0997-5D21-DA0D-A2EA210A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713DB8-8B84-D5C4-1CA8-A814D74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010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EF18-1700-FB4A-702B-9C54692F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D4D96E-26BB-B792-6A7D-629317DF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A8E3AE-EF9A-6FE2-3030-65D84896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6F322BB-8156-0F03-23C4-E50CF90C2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F01523-637F-2607-9DF0-6CC7F2FF7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2260040-7848-5612-7810-63542F28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C9612B1-D961-624F-4289-41AA85C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AAA2410-99DF-D6EF-4499-84E1D317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0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8CEDD-9AE6-8481-F40F-00237331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4F6E2F2-BC95-7787-08C7-BA41C383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35A9E1-FD1A-1F6D-9A26-CE7ED01B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FBB712-5171-A53D-508E-257BB090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57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933059-7C20-1280-F5A1-C6FCA866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502AF3A-9711-D12F-BC81-07A16B70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F3920C-3CA8-B91A-EEA1-67F69654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10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84721-3200-0292-7AFA-109DE0E1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69F5A-995C-9571-ED80-3DFAFA28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47C266-CB4D-985E-A3B0-488DED34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8DE774-9F0F-BBFE-8517-A1925F97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0B9FAF-F36A-C4AD-CA77-F395EF77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CF95C8-5A69-4396-FB0B-AC651EDA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510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D071D-782F-9DF5-DEB8-439609A9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565CBEF-DF7D-584E-B429-961F23F21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AE2B02-8220-124A-78AE-DF3C74229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BF8E01-DF76-D3DC-3003-82D68BB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967B52-3969-4A85-32C1-B6DDC34B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57FA59-A112-AAD0-2B78-B6B51A4E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79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78BD877-0451-FB22-0EDB-903C1BB9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A8EBDD-1E7C-1E5B-36E8-FABD2F89F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BFC6CE-5529-1689-4384-F8A9B00AA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5FF21-5E82-46AD-92CB-9596BD111066}" type="datetimeFigureOut">
              <a:rPr lang="nl-BE" smtClean="0"/>
              <a:t>27/08/2024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36013D-D83A-63D7-A968-1664D13B9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7D8388-9B18-08F7-708D-5F06ABCCC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995CB-7C64-45F5-A660-98D338E8AD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76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8D18C48-151F-E0D9-CFC6-000AA6D4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 sz="5200" dirty="0" err="1">
                <a:solidFill>
                  <a:schemeClr val="tx2"/>
                </a:solidFill>
              </a:rPr>
              <a:t>Webtechnologie</a:t>
            </a:r>
            <a:r>
              <a:rPr lang="nl-BE" sz="5200" dirty="0">
                <a:solidFill>
                  <a:schemeClr val="tx2"/>
                </a:solidFill>
              </a:rPr>
              <a:t> 2dekans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76BD05-6460-5273-257B-6AFD708B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nl-BE" sz="2200" dirty="0">
                <a:solidFill>
                  <a:schemeClr val="tx2"/>
                </a:solidFill>
              </a:rPr>
              <a:t>Samenvatting van configuratie en uitdagingen</a:t>
            </a:r>
          </a:p>
        </p:txBody>
      </p:sp>
    </p:spTree>
    <p:extLst>
      <p:ext uri="{BB962C8B-B14F-4D97-AF65-F5344CB8AC3E}">
        <p14:creationId xmlns:p14="http://schemas.microsoft.com/office/powerpoint/2010/main" val="393403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0E4B2BC-1D45-02F3-0CAF-AED367A6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Inhoudsopgave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305318-55B5-1A21-CA40-41EB373B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1. Server Setup</a:t>
            </a:r>
          </a:p>
          <a:p>
            <a:r>
              <a:rPr lang="en-US" sz="2400">
                <a:solidFill>
                  <a:schemeClr val="tx2"/>
                </a:solidFill>
              </a:rPr>
              <a:t>2. PostgreSQL Setup</a:t>
            </a:r>
          </a:p>
          <a:p>
            <a:r>
              <a:rPr lang="en-US" sz="2400">
                <a:solidFill>
                  <a:schemeClr val="tx2"/>
                </a:solidFill>
              </a:rPr>
              <a:t>3. API Ontwikkeling</a:t>
            </a:r>
          </a:p>
          <a:p>
            <a:r>
              <a:rPr lang="en-US" sz="2400">
                <a:solidFill>
                  <a:schemeClr val="tx2"/>
                </a:solidFill>
              </a:rPr>
              <a:t>4. Problemen Oplossen</a:t>
            </a:r>
          </a:p>
          <a:p>
            <a:r>
              <a:rPr lang="en-US" sz="2400">
                <a:solidFill>
                  <a:schemeClr val="tx2"/>
                </a:solidFill>
              </a:rPr>
              <a:t>5. Problemen</a:t>
            </a:r>
          </a:p>
          <a:p>
            <a:r>
              <a:rPr lang="en-US" sz="2400">
                <a:solidFill>
                  <a:schemeClr val="tx2"/>
                </a:solidFill>
              </a:rPr>
              <a:t>6. Eindresultaat</a:t>
            </a:r>
          </a:p>
          <a:p>
            <a:r>
              <a:rPr lang="en-US" sz="2400">
                <a:solidFill>
                  <a:schemeClr val="tx2"/>
                </a:solidFill>
              </a:rPr>
              <a:t>7. Volgende Stappen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50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BC3C6C-3816-5311-3512-86184E63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Server Setup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5BF1B7-76B8-CEED-CA8E-8CF2487A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Docker </a:t>
            </a:r>
            <a:r>
              <a:rPr lang="en-US" sz="2400" dirty="0" err="1">
                <a:solidFill>
                  <a:schemeClr val="tx2"/>
                </a:solidFill>
              </a:rPr>
              <a:t>voor</a:t>
            </a:r>
            <a:r>
              <a:rPr lang="en-US" sz="2400" dirty="0">
                <a:solidFill>
                  <a:schemeClr val="tx2"/>
                </a:solidFill>
              </a:rPr>
              <a:t> webserver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PostgreSQL database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Containers </a:t>
            </a:r>
            <a:r>
              <a:rPr lang="en-US" sz="2400" dirty="0" err="1">
                <a:solidFill>
                  <a:schemeClr val="tx2"/>
                </a:solidFill>
              </a:rPr>
              <a:t>voor</a:t>
            </a:r>
            <a:r>
              <a:rPr lang="en-US" sz="2400" dirty="0">
                <a:solidFill>
                  <a:schemeClr val="tx2"/>
                </a:solidFill>
              </a:rPr>
              <a:t> PHP &amp; DB</a:t>
            </a:r>
          </a:p>
          <a:p>
            <a:r>
              <a:rPr lang="en-US" sz="2400" dirty="0">
                <a:solidFill>
                  <a:schemeClr val="tx2"/>
                </a:solidFill>
              </a:rPr>
              <a:t>Interne </a:t>
            </a:r>
            <a:r>
              <a:rPr lang="en-US" sz="2400" dirty="0" err="1">
                <a:solidFill>
                  <a:schemeClr val="tx2"/>
                </a:solidFill>
              </a:rPr>
              <a:t>netwerkcommunicatie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PostgreSQL op </a:t>
            </a:r>
            <a:r>
              <a:rPr lang="en-US" sz="2400" dirty="0" err="1">
                <a:solidFill>
                  <a:schemeClr val="tx2"/>
                </a:solidFill>
              </a:rPr>
              <a:t>poort</a:t>
            </a:r>
            <a:r>
              <a:rPr lang="en-US" sz="2400" dirty="0">
                <a:solidFill>
                  <a:schemeClr val="tx2"/>
                </a:solidFill>
              </a:rPr>
              <a:t> 5432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6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047BB9-8C13-9949-6C14-64CC8D3C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Problemen - Server Setup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55E68D-E76D-7D6A-D280-CB0D57A7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HTTPS </a:t>
            </a:r>
            <a:r>
              <a:rPr lang="en-US" sz="2400" dirty="0" err="1">
                <a:solidFill>
                  <a:schemeClr val="tx2"/>
                </a:solidFill>
              </a:rPr>
              <a:t>omleiding</a:t>
            </a:r>
            <a:r>
              <a:rPr lang="en-US" sz="2400" dirty="0">
                <a:solidFill>
                  <a:schemeClr val="tx2"/>
                </a:solidFill>
              </a:rPr>
              <a:t> door Caddy</a:t>
            </a:r>
          </a:p>
          <a:p>
            <a:r>
              <a:rPr lang="en-US" sz="2400" dirty="0">
                <a:solidFill>
                  <a:schemeClr val="tx2"/>
                </a:solidFill>
              </a:rPr>
              <a:t>SSL/TLS </a:t>
            </a:r>
            <a:r>
              <a:rPr lang="en-US" sz="2400" dirty="0" err="1">
                <a:solidFill>
                  <a:schemeClr val="tx2"/>
                </a:solidFill>
              </a:rPr>
              <a:t>certificaat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problemen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Oplossing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dirty="0" err="1">
                <a:solidFill>
                  <a:schemeClr val="tx2"/>
                </a:solidFill>
              </a:rPr>
              <a:t>Unieke</a:t>
            </a:r>
            <a:r>
              <a:rPr lang="en-US" sz="2400" dirty="0">
                <a:solidFill>
                  <a:schemeClr val="tx2"/>
                </a:solidFill>
              </a:rPr>
              <a:t> URLs</a:t>
            </a:r>
          </a:p>
          <a:p>
            <a:r>
              <a:rPr lang="en-US" sz="2400" dirty="0">
                <a:solidFill>
                  <a:schemeClr val="tx2"/>
                </a:solidFill>
              </a:rPr>
              <a:t>Port redirection </a:t>
            </a:r>
            <a:r>
              <a:rPr lang="en-US" sz="2400" dirty="0" err="1">
                <a:solidFill>
                  <a:schemeClr val="tx2"/>
                </a:solidFill>
              </a:rPr>
              <a:t>problemen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3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0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Beveiligde laptop">
            <a:extLst>
              <a:ext uri="{FF2B5EF4-FFF2-40B4-BE49-F238E27FC236}">
                <a16:creationId xmlns:a16="http://schemas.microsoft.com/office/drawing/2014/main" id="{E4FD9924-C8C8-1838-CF77-0A2A54B1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DA5B018-AD54-E35A-7EEC-509731A3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PostgreSQL Setup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566DE4-5BC9-9DD1-510A-629AF28B5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Database: </a:t>
            </a:r>
            <a:r>
              <a:rPr lang="en-US" sz="2400" dirty="0" err="1">
                <a:solidFill>
                  <a:schemeClr val="tx2"/>
                </a:solidFill>
              </a:rPr>
              <a:t>website_db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Tabel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dirty="0" err="1">
                <a:solidFill>
                  <a:schemeClr val="tx2"/>
                </a:solidFill>
              </a:rPr>
              <a:t>cpu_temps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Kolommen</a:t>
            </a:r>
            <a:r>
              <a:rPr lang="en-US" sz="2400" dirty="0">
                <a:solidFill>
                  <a:schemeClr val="tx2"/>
                </a:solidFill>
              </a:rPr>
              <a:t>: id, temp, </a:t>
            </a:r>
            <a:r>
              <a:rPr lang="en-US" sz="2400" dirty="0" err="1">
                <a:solidFill>
                  <a:schemeClr val="tx2"/>
                </a:solidFill>
              </a:rPr>
              <a:t>tijd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Primaire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sleutel</a:t>
            </a:r>
            <a:r>
              <a:rPr lang="en-US" sz="2400" dirty="0">
                <a:solidFill>
                  <a:schemeClr val="tx2"/>
                </a:solidFill>
              </a:rPr>
              <a:t>: id</a:t>
            </a:r>
          </a:p>
        </p:txBody>
      </p:sp>
    </p:spTree>
    <p:extLst>
      <p:ext uri="{BB962C8B-B14F-4D97-AF65-F5344CB8AC3E}">
        <p14:creationId xmlns:p14="http://schemas.microsoft.com/office/powerpoint/2010/main" val="405281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7E1BBE-7509-EB34-7945-DC2265AD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API Ontwikkeling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A2AB43-C615-A874-8993-6BC2815A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REST API </a:t>
            </a:r>
            <a:r>
              <a:rPr lang="en-US" sz="2400" dirty="0" err="1">
                <a:solidFill>
                  <a:schemeClr val="tx2"/>
                </a:solidFill>
              </a:rPr>
              <a:t>methodes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Verbind</a:t>
            </a:r>
            <a:r>
              <a:rPr lang="en-US" sz="2400" dirty="0">
                <a:solidFill>
                  <a:schemeClr val="tx2"/>
                </a:solidFill>
              </a:rPr>
              <a:t> met PostgreSQL</a:t>
            </a:r>
          </a:p>
          <a:p>
            <a:r>
              <a:rPr lang="en-US" sz="2400" dirty="0">
                <a:solidFill>
                  <a:schemeClr val="tx2"/>
                </a:solidFill>
              </a:rPr>
              <a:t>GET/POST/PUT/DELETE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Verbinding</a:t>
            </a:r>
            <a:r>
              <a:rPr lang="en-US" sz="2400" dirty="0">
                <a:solidFill>
                  <a:schemeClr val="tx2"/>
                </a:solidFill>
              </a:rPr>
              <a:t> issues </a:t>
            </a:r>
            <a:r>
              <a:rPr lang="en-US" sz="2400" dirty="0" err="1">
                <a:solidFill>
                  <a:schemeClr val="tx2"/>
                </a:solidFill>
              </a:rPr>
              <a:t>opgelost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1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0156A9-7527-0480-D7D1-13DAF14C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Problemen Oplossen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753F85-5640-0CD1-A555-919461D8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Controle</a:t>
            </a:r>
            <a:r>
              <a:rPr lang="en-US" sz="2400" dirty="0">
                <a:solidFill>
                  <a:schemeClr val="tx2"/>
                </a:solidFill>
              </a:rPr>
              <a:t> connection string</a:t>
            </a:r>
          </a:p>
          <a:p>
            <a:r>
              <a:rPr lang="en-US" sz="2400" dirty="0">
                <a:solidFill>
                  <a:schemeClr val="tx2"/>
                </a:solidFill>
              </a:rPr>
              <a:t>SSL/TLS </a:t>
            </a:r>
            <a:r>
              <a:rPr lang="en-US" sz="2400" dirty="0" err="1">
                <a:solidFill>
                  <a:schemeClr val="tx2"/>
                </a:solidFill>
              </a:rPr>
              <a:t>configuratie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Firewall-</a:t>
            </a:r>
            <a:r>
              <a:rPr lang="en-US" sz="2400" dirty="0" err="1">
                <a:solidFill>
                  <a:schemeClr val="tx2"/>
                </a:solidFill>
              </a:rPr>
              <a:t>instellingen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Verbeterde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foutafhandeling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CB2B6F-AD65-5CAA-AA06-9AC0A612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Eindresultaat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D078BF-A808-BF8D-2AB6-9468F37E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API </a:t>
            </a:r>
            <a:r>
              <a:rPr lang="en-US" sz="2400" dirty="0" err="1">
                <a:solidFill>
                  <a:schemeClr val="tx2"/>
                </a:solidFill>
              </a:rPr>
              <a:t>werkend</a:t>
            </a:r>
            <a:r>
              <a:rPr lang="en-US" sz="2400" dirty="0">
                <a:solidFill>
                  <a:schemeClr val="tx2"/>
                </a:solidFill>
              </a:rPr>
              <a:t> met DB</a:t>
            </a:r>
          </a:p>
          <a:p>
            <a:r>
              <a:rPr lang="en-US" sz="2400" dirty="0">
                <a:solidFill>
                  <a:schemeClr val="tx2"/>
                </a:solidFill>
              </a:rPr>
              <a:t>CRUD-</a:t>
            </a:r>
            <a:r>
              <a:rPr lang="en-US" sz="2400" dirty="0" err="1">
                <a:solidFill>
                  <a:schemeClr val="tx2"/>
                </a:solidFill>
              </a:rPr>
              <a:t>operaties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succesvol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HTTPS </a:t>
            </a:r>
            <a:r>
              <a:rPr lang="en-US" sz="2400" dirty="0" err="1">
                <a:solidFill>
                  <a:schemeClr val="tx2"/>
                </a:solidFill>
              </a:rPr>
              <a:t>problemen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blijven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Verdere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optimalisatie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nodig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86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DA7325A-9784-178D-3CFB-AFDABF58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Volgende Stappen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02D087-B229-C1FA-3799-AB17D7FC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Oplossen</a:t>
            </a:r>
            <a:r>
              <a:rPr lang="en-US" sz="2400" dirty="0">
                <a:solidFill>
                  <a:schemeClr val="tx2"/>
                </a:solidFill>
              </a:rPr>
              <a:t> SSL/TLS </a:t>
            </a:r>
            <a:r>
              <a:rPr lang="en-US" sz="2400" dirty="0" err="1">
                <a:solidFill>
                  <a:schemeClr val="tx2"/>
                </a:solidFill>
              </a:rPr>
              <a:t>problemen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API-</a:t>
            </a:r>
            <a:r>
              <a:rPr lang="en-US" sz="2400" dirty="0" err="1">
                <a:solidFill>
                  <a:schemeClr val="tx2"/>
                </a:solidFill>
              </a:rPr>
              <a:t>beveiliging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verbeteren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Gedetailleerde</a:t>
            </a:r>
            <a:r>
              <a:rPr lang="en-US" sz="2400" dirty="0">
                <a:solidFill>
                  <a:schemeClr val="tx2"/>
                </a:solidFill>
              </a:rPr>
              <a:t> logging</a:t>
            </a:r>
          </a:p>
          <a:p>
            <a:r>
              <a:rPr lang="en-US" sz="2400">
                <a:solidFill>
                  <a:schemeClr val="tx2"/>
                </a:solidFill>
              </a:rPr>
              <a:t>Verdere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optimalisatie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530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151</Words>
  <Application>Microsoft Office PowerPoint</Application>
  <PresentationFormat>Breedbeeld</PresentationFormat>
  <Paragraphs>46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Webtechnologie 2dekans</vt:lpstr>
      <vt:lpstr>Inhoudsopgave</vt:lpstr>
      <vt:lpstr>Server Setup</vt:lpstr>
      <vt:lpstr>Problemen - Server Setup</vt:lpstr>
      <vt:lpstr>PostgreSQL Setup</vt:lpstr>
      <vt:lpstr>API Ontwikkeling</vt:lpstr>
      <vt:lpstr>Problemen Oplossen</vt:lpstr>
      <vt:lpstr>Eindresultaat</vt:lpstr>
      <vt:lpstr>Volgende Stappen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Bjarni Heselmans</dc:creator>
  <cp:lastModifiedBy>Bjarni Heselmans</cp:lastModifiedBy>
  <cp:revision>1</cp:revision>
  <dcterms:created xsi:type="dcterms:W3CDTF">2024-08-27T13:25:27Z</dcterms:created>
  <dcterms:modified xsi:type="dcterms:W3CDTF">2024-08-27T13:34:47Z</dcterms:modified>
</cp:coreProperties>
</file>