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3" r:id="rId2"/>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296"/>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Lst>
  <dgm:cxnLst>
    <dgm:cxn modelId="{9715945D-214F-4488-A0BA-7A5B1D84D92C}" type="presOf" srcId="{0EE1A870-F6F8-4F77-91AB-74F607CC704D}" destId="{B61CAE9D-64D3-4000-B9F6-045A06982A83}" srcOrd="0"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err="1"/>
            <a:t>QCStat</a:t>
          </a:r>
          <a:endParaRPr lang="en-US" sz="1100" dirty="0"/>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id</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D0F21366-F27B-4DF1-847E-E41F397ABBB1}">
      <dgm:prSet phldrT="[Text]" custT="1"/>
      <dgm:spPr/>
      <dgm:t>
        <a:bodyPr/>
        <a:lstStyle/>
        <a:p>
          <a:r>
            <a:rPr lang="en-US" sz="1100" dirty="0">
              <a:solidFill>
                <a:srgbClr val="C00000"/>
              </a:solidFill>
            </a:rPr>
            <a:t> </a:t>
          </a:r>
          <a:r>
            <a:rPr lang="en-US" sz="1100" dirty="0" err="1">
              <a:solidFill>
                <a:srgbClr val="C00000"/>
              </a:solidFill>
            </a:rPr>
            <a:t>sensor_id</a:t>
          </a:r>
          <a:endParaRPr lang="nb-NO" sz="1100" dirty="0">
            <a:solidFill>
              <a:srgbClr val="C00000"/>
            </a:solidFill>
          </a:endParaRPr>
        </a:p>
      </dgm:t>
    </dgm:pt>
    <dgm:pt modelId="{5DDF6456-0F12-418B-9034-05F24A62E171}" type="parTrans" cxnId="{73222607-6E5B-4143-B711-F45C41F9E815}">
      <dgm:prSet/>
      <dgm:spPr/>
      <dgm:t>
        <a:bodyPr/>
        <a:lstStyle/>
        <a:p>
          <a:endParaRPr lang="nb-NO" sz="1100"/>
        </a:p>
      </dgm:t>
    </dgm:pt>
    <dgm:pt modelId="{D75FE8AF-D2DB-45D9-8DB0-1F6E9027476E}" type="sibTrans" cxnId="{73222607-6E5B-4143-B711-F45C41F9E815}">
      <dgm:prSet/>
      <dgm:spPr/>
      <dgm:t>
        <a:bodyPr/>
        <a:lstStyle/>
        <a:p>
          <a:endParaRPr lang="nb-NO" sz="1100"/>
        </a:p>
      </dgm:t>
    </dgm:pt>
    <dgm:pt modelId="{5C1DF3A9-5606-4331-B1EF-09B4F1CB1D6C}">
      <dgm:prSet phldrT="[Text]" custT="1"/>
      <dgm:spPr/>
      <dgm:t>
        <a:bodyPr/>
        <a:lstStyle/>
        <a:p>
          <a:r>
            <a:rPr lang="en-US" sz="1100" dirty="0"/>
            <a:t> date of measurements</a:t>
          </a:r>
          <a:endParaRPr lang="nb-NO" sz="1100" dirty="0"/>
        </a:p>
      </dgm:t>
    </dgm:pt>
    <dgm:pt modelId="{66E4E066-4A13-453E-84E9-B17753DE6F7E}" type="parTrans" cxnId="{43BC801F-D652-4786-A776-56A46A04C067}">
      <dgm:prSet/>
      <dgm:spPr/>
      <dgm:t>
        <a:bodyPr/>
        <a:lstStyle/>
        <a:p>
          <a:endParaRPr lang="nb-NO"/>
        </a:p>
      </dgm:t>
    </dgm:pt>
    <dgm:pt modelId="{F032E82D-6F49-43DA-91BA-3755ED1976F9}" type="sibTrans" cxnId="{43BC801F-D652-4786-A776-56A46A04C067}">
      <dgm:prSet/>
      <dgm:spPr/>
      <dgm:t>
        <a:bodyPr/>
        <a:lstStyle/>
        <a:p>
          <a:endParaRPr lang="nb-NO"/>
        </a:p>
      </dgm:t>
    </dgm:pt>
    <dgm:pt modelId="{0B657B6C-28E6-4829-9FC9-682316B5F900}">
      <dgm:prSet phldrT="[Text]" custT="1"/>
      <dgm:spPr/>
      <dgm:t>
        <a:bodyPr/>
        <a:lstStyle/>
        <a:p>
          <a:r>
            <a:rPr lang="en-US" sz="1100" dirty="0">
              <a:solidFill>
                <a:srgbClr val="C00000"/>
              </a:solidFill>
            </a:rPr>
            <a:t> </a:t>
          </a:r>
          <a:r>
            <a:rPr lang="en-US" sz="1100" dirty="0" err="1">
              <a:solidFill>
                <a:srgbClr val="C00000"/>
              </a:solidFill>
            </a:rPr>
            <a:t>dataset_id</a:t>
          </a:r>
          <a:endParaRPr lang="nb-NO" sz="1100" dirty="0">
            <a:solidFill>
              <a:srgbClr val="C00000"/>
            </a:solidFill>
          </a:endParaRPr>
        </a:p>
      </dgm:t>
    </dgm:pt>
    <dgm:pt modelId="{6199A7F5-BFCD-4776-BFF6-570B65A2FFBE}" type="parTrans" cxnId="{8AC691C9-0EEB-45BC-8289-FA57BDCF1751}">
      <dgm:prSet/>
      <dgm:spPr/>
      <dgm:t>
        <a:bodyPr/>
        <a:lstStyle/>
        <a:p>
          <a:endParaRPr lang="nb-NO"/>
        </a:p>
      </dgm:t>
    </dgm:pt>
    <dgm:pt modelId="{CDD4A264-193C-47F2-AD2E-9E0400F97667}" type="sibTrans" cxnId="{8AC691C9-0EEB-45BC-8289-FA57BDCF1751}">
      <dgm:prSet/>
      <dgm:spPr/>
      <dgm:t>
        <a:bodyPr/>
        <a:lstStyle/>
        <a:p>
          <a:endParaRPr lang="nb-NO"/>
        </a:p>
      </dgm:t>
    </dgm:pt>
    <dgm:pt modelId="{7B3C0F40-FA29-44CD-ABEF-5317BD82EA7A}">
      <dgm:prSet phldrT="[Text]" custT="1"/>
      <dgm:spPr/>
      <dgm:t>
        <a:bodyPr/>
        <a:lstStyle/>
        <a:p>
          <a:r>
            <a:rPr lang="en-US" sz="1100" dirty="0">
              <a:solidFill>
                <a:schemeClr val="tx1"/>
              </a:solidFill>
            </a:rPr>
            <a:t> # of measurements</a:t>
          </a:r>
          <a:endParaRPr lang="nb-NO" sz="1100" dirty="0">
            <a:solidFill>
              <a:schemeClr val="tx1"/>
            </a:solidFill>
          </a:endParaRPr>
        </a:p>
      </dgm:t>
    </dgm:pt>
    <dgm:pt modelId="{5BA54474-505C-4498-AA6D-CF3F2D8CEF41}" type="parTrans" cxnId="{98471F31-5AA7-4039-A7F0-B673E963C323}">
      <dgm:prSet/>
      <dgm:spPr/>
      <dgm:t>
        <a:bodyPr/>
        <a:lstStyle/>
        <a:p>
          <a:endParaRPr lang="nb-NO"/>
        </a:p>
      </dgm:t>
    </dgm:pt>
    <dgm:pt modelId="{4613430B-54D8-40D5-965A-597816D1D8AE}" type="sibTrans" cxnId="{98471F31-5AA7-4039-A7F0-B673E963C323}">
      <dgm:prSet/>
      <dgm:spPr/>
      <dgm:t>
        <a:bodyPr/>
        <a:lstStyle/>
        <a:p>
          <a:endParaRPr lang="nb-NO"/>
        </a:p>
      </dgm:t>
    </dgm:pt>
    <dgm:pt modelId="{B06465AD-4AE9-4980-AC91-017472343E9B}">
      <dgm:prSet phldrT="[Text]" custT="1"/>
      <dgm:spPr/>
      <dgm:t>
        <a:bodyPr/>
        <a:lstStyle/>
        <a:p>
          <a:r>
            <a:rPr lang="en-US" sz="1100" dirty="0">
              <a:solidFill>
                <a:schemeClr val="tx1"/>
              </a:solidFill>
            </a:rPr>
            <a:t> # good (by </a:t>
          </a:r>
          <a:r>
            <a:rPr lang="en-US" sz="1100" dirty="0" err="1">
              <a:solidFill>
                <a:schemeClr val="tx1"/>
              </a:solidFill>
            </a:rPr>
            <a:t>QuinCe</a:t>
          </a:r>
          <a:r>
            <a:rPr lang="en-US" sz="1100" dirty="0">
              <a:solidFill>
                <a:schemeClr val="tx1"/>
              </a:solidFill>
            </a:rPr>
            <a:t>)</a:t>
          </a:r>
          <a:endParaRPr lang="nb-NO" sz="1100" dirty="0">
            <a:solidFill>
              <a:schemeClr val="tx1"/>
            </a:solidFill>
          </a:endParaRPr>
        </a:p>
      </dgm:t>
    </dgm:pt>
    <dgm:pt modelId="{78E76EAC-F7CA-40D0-87B3-B32C0B2CD5C6}" type="parTrans" cxnId="{37487074-CEEE-4B14-A0FB-6C74A01A6F53}">
      <dgm:prSet/>
      <dgm:spPr/>
      <dgm:t>
        <a:bodyPr/>
        <a:lstStyle/>
        <a:p>
          <a:endParaRPr lang="nb-NO"/>
        </a:p>
      </dgm:t>
    </dgm:pt>
    <dgm:pt modelId="{9CCBCED1-4C2D-4BC2-A647-F9D042D18763}" type="sibTrans" cxnId="{37487074-CEEE-4B14-A0FB-6C74A01A6F53}">
      <dgm:prSet/>
      <dgm:spPr/>
      <dgm:t>
        <a:bodyPr/>
        <a:lstStyle/>
        <a:p>
          <a:endParaRPr lang="nb-NO"/>
        </a:p>
      </dgm:t>
    </dgm:pt>
    <dgm:pt modelId="{20F3CAAA-8A4A-46F2-B70E-3D91855D1812}">
      <dgm:prSet phldrT="[Text]" custT="1"/>
      <dgm:spPr/>
      <dgm:t>
        <a:bodyPr/>
        <a:lstStyle/>
        <a:p>
          <a:r>
            <a:rPr lang="en-US" sz="1100" dirty="0">
              <a:solidFill>
                <a:schemeClr val="tx1"/>
              </a:solidFill>
            </a:rPr>
            <a:t> # questionable (by </a:t>
          </a:r>
          <a:r>
            <a:rPr lang="en-US" sz="1100" dirty="0" err="1">
              <a:solidFill>
                <a:schemeClr val="tx1"/>
              </a:solidFill>
            </a:rPr>
            <a:t>QuinCe</a:t>
          </a:r>
          <a:r>
            <a:rPr lang="en-US" sz="1100" dirty="0">
              <a:solidFill>
                <a:schemeClr val="tx1"/>
              </a:solidFill>
            </a:rPr>
            <a:t>)</a:t>
          </a:r>
          <a:endParaRPr lang="nb-NO" sz="1100" dirty="0">
            <a:solidFill>
              <a:schemeClr val="tx1"/>
            </a:solidFill>
          </a:endParaRPr>
        </a:p>
      </dgm:t>
    </dgm:pt>
    <dgm:pt modelId="{882BD256-6760-404B-8BBA-514A16E96ADE}" type="parTrans" cxnId="{9767E67F-DA9C-401D-9556-FF736287B83D}">
      <dgm:prSet/>
      <dgm:spPr/>
      <dgm:t>
        <a:bodyPr/>
        <a:lstStyle/>
        <a:p>
          <a:endParaRPr lang="nb-NO"/>
        </a:p>
      </dgm:t>
    </dgm:pt>
    <dgm:pt modelId="{A7350DD3-D823-4907-9412-17C8C3636BEB}" type="sibTrans" cxnId="{9767E67F-DA9C-401D-9556-FF736287B83D}">
      <dgm:prSet/>
      <dgm:spPr/>
      <dgm:t>
        <a:bodyPr/>
        <a:lstStyle/>
        <a:p>
          <a:endParaRPr lang="nb-NO"/>
        </a:p>
      </dgm:t>
    </dgm:pt>
    <dgm:pt modelId="{3A860CEA-6FB8-4491-ABD9-55D3C1A7D915}">
      <dgm:prSet phldrT="[Text]" custT="1"/>
      <dgm:spPr/>
      <dgm:t>
        <a:bodyPr/>
        <a:lstStyle/>
        <a:p>
          <a:r>
            <a:rPr lang="en-US" sz="1100" dirty="0">
              <a:solidFill>
                <a:schemeClr val="tx1"/>
              </a:solidFill>
            </a:rPr>
            <a:t> # bad (by </a:t>
          </a:r>
          <a:r>
            <a:rPr lang="en-US" sz="1100" dirty="0" err="1">
              <a:solidFill>
                <a:schemeClr val="tx1"/>
              </a:solidFill>
            </a:rPr>
            <a:t>QuinCe</a:t>
          </a:r>
          <a:r>
            <a:rPr lang="en-US" sz="1100" dirty="0">
              <a:solidFill>
                <a:schemeClr val="tx1"/>
              </a:solidFill>
            </a:rPr>
            <a:t>)</a:t>
          </a:r>
          <a:endParaRPr lang="nb-NO" sz="1100" dirty="0">
            <a:solidFill>
              <a:schemeClr val="tx1"/>
            </a:solidFill>
          </a:endParaRPr>
        </a:p>
      </dgm:t>
    </dgm:pt>
    <dgm:pt modelId="{5BB55A2F-18A7-4E21-92F1-337884DA9C7C}" type="parTrans" cxnId="{0516635A-3A0E-43EA-A91C-9D74577082C2}">
      <dgm:prSet/>
      <dgm:spPr/>
      <dgm:t>
        <a:bodyPr/>
        <a:lstStyle/>
        <a:p>
          <a:endParaRPr lang="nb-NO"/>
        </a:p>
      </dgm:t>
    </dgm:pt>
    <dgm:pt modelId="{BB4C6A58-B8AF-4F8A-8291-C89E9C28F099}" type="sibTrans" cxnId="{0516635A-3A0E-43EA-A91C-9D74577082C2}">
      <dgm:prSet/>
      <dgm:spPr/>
      <dgm:t>
        <a:bodyPr/>
        <a:lstStyle/>
        <a:p>
          <a:endParaRPr lang="nb-NO"/>
        </a:p>
      </dgm:t>
    </dgm:pt>
    <dgm:pt modelId="{BD65FB11-CFEA-49B1-A6FA-BCC83D241D1B}">
      <dgm:prSet phldrT="[Text]" custT="1"/>
      <dgm:spPr/>
      <dgm:t>
        <a:bodyPr/>
        <a:lstStyle/>
        <a:p>
          <a:r>
            <a:rPr lang="en-US" sz="1100" dirty="0">
              <a:solidFill>
                <a:schemeClr val="tx1"/>
              </a:solidFill>
            </a:rPr>
            <a:t> # change: good to questionable</a:t>
          </a:r>
          <a:endParaRPr lang="nb-NO" sz="1100" dirty="0">
            <a:solidFill>
              <a:schemeClr val="tx1"/>
            </a:solidFill>
          </a:endParaRPr>
        </a:p>
      </dgm:t>
    </dgm:pt>
    <dgm:pt modelId="{1A73AD08-FDC9-432E-9F6A-0F36B7D1DF59}" type="parTrans" cxnId="{B4E191A7-3247-4DE3-9FD0-A3115A94165C}">
      <dgm:prSet/>
      <dgm:spPr/>
      <dgm:t>
        <a:bodyPr/>
        <a:lstStyle/>
        <a:p>
          <a:endParaRPr lang="nb-NO"/>
        </a:p>
      </dgm:t>
    </dgm:pt>
    <dgm:pt modelId="{26238EA0-64DD-4C43-8F22-99DA50E0F8D5}" type="sibTrans" cxnId="{B4E191A7-3247-4DE3-9FD0-A3115A94165C}">
      <dgm:prSet/>
      <dgm:spPr/>
      <dgm:t>
        <a:bodyPr/>
        <a:lstStyle/>
        <a:p>
          <a:endParaRPr lang="nb-NO"/>
        </a:p>
      </dgm:t>
    </dgm:pt>
    <dgm:pt modelId="{47498AE4-FA2A-44DF-BBF4-787EB08A8918}">
      <dgm:prSet phldrT="[Text]" custT="1"/>
      <dgm:spPr/>
      <dgm:t>
        <a:bodyPr/>
        <a:lstStyle/>
        <a:p>
          <a:r>
            <a:rPr lang="en-US" sz="1100" dirty="0">
              <a:solidFill>
                <a:schemeClr val="tx1"/>
              </a:solidFill>
            </a:rPr>
            <a:t> # change: good to bad</a:t>
          </a:r>
          <a:endParaRPr lang="nb-NO" sz="1100" dirty="0">
            <a:solidFill>
              <a:schemeClr val="tx1"/>
            </a:solidFill>
          </a:endParaRPr>
        </a:p>
      </dgm:t>
    </dgm:pt>
    <dgm:pt modelId="{0387AC41-86BE-4ACC-846C-FC8087DE1132}" type="parTrans" cxnId="{993EC227-0F64-4B9B-9C4E-3B18E310C5B7}">
      <dgm:prSet/>
      <dgm:spPr/>
      <dgm:t>
        <a:bodyPr/>
        <a:lstStyle/>
        <a:p>
          <a:endParaRPr lang="nb-NO"/>
        </a:p>
      </dgm:t>
    </dgm:pt>
    <dgm:pt modelId="{B8827BEE-A0D4-4BB3-A023-2A54EFC1889E}" type="sibTrans" cxnId="{993EC227-0F64-4B9B-9C4E-3B18E310C5B7}">
      <dgm:prSet/>
      <dgm:spPr/>
      <dgm:t>
        <a:bodyPr/>
        <a:lstStyle/>
        <a:p>
          <a:endParaRPr lang="nb-NO"/>
        </a:p>
      </dgm:t>
    </dgm:pt>
    <dgm:pt modelId="{E5D40BFC-76C0-4EE6-9F2A-A5D47F187012}">
      <dgm:prSet phldrT="[Text]" custT="1"/>
      <dgm:spPr/>
      <dgm:t>
        <a:bodyPr/>
        <a:lstStyle/>
        <a:p>
          <a:r>
            <a:rPr lang="en-US" sz="1100" dirty="0">
              <a:solidFill>
                <a:schemeClr val="tx1"/>
              </a:solidFill>
            </a:rPr>
            <a:t> # change: questionable to good</a:t>
          </a:r>
          <a:endParaRPr lang="nb-NO" sz="1100" dirty="0">
            <a:solidFill>
              <a:schemeClr val="tx1"/>
            </a:solidFill>
          </a:endParaRPr>
        </a:p>
      </dgm:t>
    </dgm:pt>
    <dgm:pt modelId="{F70818F5-D80E-4506-B95A-719EBE779353}" type="parTrans" cxnId="{3CB75500-E277-41CB-9678-D1BE70DDB56D}">
      <dgm:prSet/>
      <dgm:spPr/>
      <dgm:t>
        <a:bodyPr/>
        <a:lstStyle/>
        <a:p>
          <a:endParaRPr lang="nb-NO"/>
        </a:p>
      </dgm:t>
    </dgm:pt>
    <dgm:pt modelId="{D19B0AB8-5FC8-4032-92DC-9CD42660A2F6}" type="sibTrans" cxnId="{3CB75500-E277-41CB-9678-D1BE70DDB56D}">
      <dgm:prSet/>
      <dgm:spPr/>
      <dgm:t>
        <a:bodyPr/>
        <a:lstStyle/>
        <a:p>
          <a:endParaRPr lang="nb-NO"/>
        </a:p>
      </dgm:t>
    </dgm:pt>
    <dgm:pt modelId="{98C08A81-8D93-4D4C-8D0D-F02C35B9C6E2}">
      <dgm:prSet phldrT="[Text]" custT="1"/>
      <dgm:spPr/>
      <dgm:t>
        <a:bodyPr/>
        <a:lstStyle/>
        <a:p>
          <a:r>
            <a:rPr lang="en-US" sz="1100" dirty="0">
              <a:solidFill>
                <a:schemeClr val="tx1"/>
              </a:solidFill>
            </a:rPr>
            <a:t> # change: questionable to bad</a:t>
          </a:r>
          <a:endParaRPr lang="nb-NO" sz="1100" dirty="0">
            <a:solidFill>
              <a:schemeClr val="tx1"/>
            </a:solidFill>
          </a:endParaRPr>
        </a:p>
      </dgm:t>
    </dgm:pt>
    <dgm:pt modelId="{750F37B0-FAE9-4040-8E86-853A876C2878}" type="parTrans" cxnId="{5B6B4B4B-0EAF-4476-8E99-7B448E04657B}">
      <dgm:prSet/>
      <dgm:spPr/>
      <dgm:t>
        <a:bodyPr/>
        <a:lstStyle/>
        <a:p>
          <a:endParaRPr lang="nb-NO"/>
        </a:p>
      </dgm:t>
    </dgm:pt>
    <dgm:pt modelId="{057B5103-D326-44BA-82A2-A6FEEA59BEE3}" type="sibTrans" cxnId="{5B6B4B4B-0EAF-4476-8E99-7B448E04657B}">
      <dgm:prSet/>
      <dgm:spPr/>
      <dgm:t>
        <a:bodyPr/>
        <a:lstStyle/>
        <a:p>
          <a:endParaRPr lang="nb-NO"/>
        </a:p>
      </dgm:t>
    </dgm:pt>
    <dgm:pt modelId="{469AA4DF-BC10-4C72-9298-B2C1CF01EF04}">
      <dgm:prSet phldrT="[Text]" custT="1"/>
      <dgm:spPr/>
      <dgm:t>
        <a:bodyPr/>
        <a:lstStyle/>
        <a:p>
          <a:r>
            <a:rPr lang="en-US" sz="1100" dirty="0">
              <a:solidFill>
                <a:schemeClr val="tx1"/>
              </a:solidFill>
            </a:rPr>
            <a:t> # change: bad to good</a:t>
          </a:r>
          <a:endParaRPr lang="nb-NO" sz="1100" dirty="0">
            <a:solidFill>
              <a:schemeClr val="tx1"/>
            </a:solidFill>
          </a:endParaRPr>
        </a:p>
      </dgm:t>
    </dgm:pt>
    <dgm:pt modelId="{B7D47679-D7BB-47D3-9345-F2725CD30D69}" type="parTrans" cxnId="{322BD0A3-0D43-4B10-AF44-5BD5674B35EB}">
      <dgm:prSet/>
      <dgm:spPr/>
      <dgm:t>
        <a:bodyPr/>
        <a:lstStyle/>
        <a:p>
          <a:endParaRPr lang="nb-NO"/>
        </a:p>
      </dgm:t>
    </dgm:pt>
    <dgm:pt modelId="{E5DD4B94-1E8A-4914-BD32-6EEE88B88AA3}" type="sibTrans" cxnId="{322BD0A3-0D43-4B10-AF44-5BD5674B35EB}">
      <dgm:prSet/>
      <dgm:spPr/>
      <dgm:t>
        <a:bodyPr/>
        <a:lstStyle/>
        <a:p>
          <a:endParaRPr lang="nb-NO"/>
        </a:p>
      </dgm:t>
    </dgm:pt>
    <dgm:pt modelId="{272FD30C-AB96-4677-8BF8-AF360333EC33}">
      <dgm:prSet phldrT="[Text]" custT="1"/>
      <dgm:spPr/>
      <dgm:t>
        <a:bodyPr/>
        <a:lstStyle/>
        <a:p>
          <a:r>
            <a:rPr lang="en-US" sz="1100" dirty="0">
              <a:solidFill>
                <a:schemeClr val="tx1"/>
              </a:solidFill>
            </a:rPr>
            <a:t> # change: bad to questionable</a:t>
          </a:r>
          <a:endParaRPr lang="nb-NO" sz="1100" dirty="0">
            <a:solidFill>
              <a:schemeClr val="tx1"/>
            </a:solidFill>
          </a:endParaRPr>
        </a:p>
      </dgm:t>
    </dgm:pt>
    <dgm:pt modelId="{86295C07-36B3-4F7A-85DD-E4F5266964E3}" type="parTrans" cxnId="{8B78CF0F-8564-494E-A235-270C98A0D401}">
      <dgm:prSet/>
      <dgm:spPr/>
      <dgm:t>
        <a:bodyPr/>
        <a:lstStyle/>
        <a:p>
          <a:endParaRPr lang="nb-NO"/>
        </a:p>
      </dgm:t>
    </dgm:pt>
    <dgm:pt modelId="{53992A36-7C14-46A1-A6D7-BE43EC1CDF36}" type="sibTrans" cxnId="{8B78CF0F-8564-494E-A235-270C98A0D401}">
      <dgm:prSet/>
      <dgm:spPr/>
      <dgm:t>
        <a:bodyPr/>
        <a:lstStyle/>
        <a:p>
          <a:endParaRPr lang="nb-NO"/>
        </a:p>
      </dgm:t>
    </dgm:pt>
    <dgm:pt modelId="{15DC50CD-1E0C-4107-83E7-9502B3FF8086}">
      <dgm:prSet phldrT="[Text]" custT="1"/>
      <dgm:spPr/>
      <dgm:t>
        <a:bodyPr/>
        <a:lstStyle/>
        <a:p>
          <a:r>
            <a:rPr lang="en-US" sz="1100" dirty="0">
              <a:solidFill>
                <a:schemeClr val="tx1"/>
              </a:solidFill>
            </a:rPr>
            <a:t> # of each error category …?</a:t>
          </a:r>
          <a:endParaRPr lang="nb-NO" sz="1100" dirty="0">
            <a:solidFill>
              <a:schemeClr val="tx1"/>
            </a:solidFill>
          </a:endParaRPr>
        </a:p>
      </dgm:t>
    </dgm:pt>
    <dgm:pt modelId="{151CD98F-264E-4AEC-B05B-85D4E8B501E5}" type="parTrans" cxnId="{9C779658-5B22-4EF3-8EB2-EA3274DD3ED1}">
      <dgm:prSet/>
      <dgm:spPr/>
      <dgm:t>
        <a:bodyPr/>
        <a:lstStyle/>
        <a:p>
          <a:endParaRPr lang="nb-NO"/>
        </a:p>
      </dgm:t>
    </dgm:pt>
    <dgm:pt modelId="{22AA7E5A-3049-4679-98D3-5BFB917EB7F8}" type="sibTrans" cxnId="{9C779658-5B22-4EF3-8EB2-EA3274DD3ED1}">
      <dgm:prSet/>
      <dgm:spPr/>
      <dgm:t>
        <a:bodyPr/>
        <a:lstStyle/>
        <a:p>
          <a:endParaRPr lang="nb-NO"/>
        </a:p>
      </dgm:t>
    </dgm:pt>
    <dgm:pt modelId="{DC3602C1-15ED-4EE3-A1E6-945C5E517291}">
      <dgm:prSet phldrT="[Text]" custT="1"/>
      <dgm:spPr/>
      <dgm:t>
        <a:bodyPr/>
        <a:lstStyle/>
        <a:p>
          <a:endParaRPr lang="nb-NO" sz="1100" dirty="0">
            <a:solidFill>
              <a:schemeClr val="tx1"/>
            </a:solidFill>
          </a:endParaRPr>
        </a:p>
      </dgm:t>
    </dgm:pt>
    <dgm:pt modelId="{736E35D6-BB91-4727-97DE-CD1B83200D67}" type="parTrans" cxnId="{46CB2921-EE00-4453-9B38-31B820433606}">
      <dgm:prSet/>
      <dgm:spPr/>
      <dgm:t>
        <a:bodyPr/>
        <a:lstStyle/>
        <a:p>
          <a:endParaRPr lang="nb-NO"/>
        </a:p>
      </dgm:t>
    </dgm:pt>
    <dgm:pt modelId="{257BE617-4DCF-46C9-93C2-01DAC7335F2B}" type="sibTrans" cxnId="{46CB2921-EE00-4453-9B38-31B820433606}">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Y="100000">
        <dgm:presLayoutVars>
          <dgm:bulletEnabled val="1"/>
        </dgm:presLayoutVars>
      </dgm:prSet>
      <dgm:spPr/>
    </dgm:pt>
  </dgm:ptLst>
  <dgm:cxnLst>
    <dgm:cxn modelId="{3CB75500-E277-41CB-9678-D1BE70DDB56D}" srcId="{DEEEAAF0-7E8D-4EE8-B46B-4139D682EE03}" destId="{E5D40BFC-76C0-4EE6-9F2A-A5D47F187012}" srcOrd="10" destOrd="0" parTransId="{F70818F5-D80E-4506-B95A-719EBE779353}" sibTransId="{D19B0AB8-5FC8-4032-92DC-9CD42660A2F6}"/>
    <dgm:cxn modelId="{73222607-6E5B-4143-B711-F45C41F9E815}" srcId="{DEEEAAF0-7E8D-4EE8-B46B-4139D682EE03}" destId="{D0F21366-F27B-4DF1-847E-E41F397ABBB1}" srcOrd="2" destOrd="0" parTransId="{5DDF6456-0F12-418B-9034-05F24A62E171}" sibTransId="{D75FE8AF-D2DB-45D9-8DB0-1F6E9027476E}"/>
    <dgm:cxn modelId="{51B12907-0BFF-4AE9-B25B-50199E14B671}" type="presOf" srcId="{ABD0AF01-6C30-4A3A-99F3-85B152C372CF}" destId="{3DAEC18B-B54B-42BF-82BC-7C2DF38889E8}" srcOrd="0" destOrd="0" presId="urn:microsoft.com/office/officeart/2005/8/layout/hList1"/>
    <dgm:cxn modelId="{8B78CF0F-8564-494E-A235-270C98A0D401}" srcId="{DEEEAAF0-7E8D-4EE8-B46B-4139D682EE03}" destId="{272FD30C-AB96-4677-8BF8-AF360333EC33}" srcOrd="13" destOrd="0" parTransId="{86295C07-36B3-4F7A-85DD-E4F5266964E3}" sibTransId="{53992A36-7C14-46A1-A6D7-BE43EC1CDF36}"/>
    <dgm:cxn modelId="{43BC801F-D652-4786-A776-56A46A04C067}" srcId="{DEEEAAF0-7E8D-4EE8-B46B-4139D682EE03}" destId="{5C1DF3A9-5606-4331-B1EF-09B4F1CB1D6C}" srcOrd="1" destOrd="0" parTransId="{66E4E066-4A13-453E-84E9-B17753DE6F7E}" sibTransId="{F032E82D-6F49-43DA-91BA-3755ED1976F9}"/>
    <dgm:cxn modelId="{46CB2921-EE00-4453-9B38-31B820433606}" srcId="{DEEEAAF0-7E8D-4EE8-B46B-4139D682EE03}" destId="{DC3602C1-15ED-4EE3-A1E6-945C5E517291}" srcOrd="15" destOrd="0" parTransId="{736E35D6-BB91-4727-97DE-CD1B83200D67}" sibTransId="{257BE617-4DCF-46C9-93C2-01DAC7335F2B}"/>
    <dgm:cxn modelId="{AA115921-EF8F-42F3-8457-28066C3FB531}" type="presOf" srcId="{E5D40BFC-76C0-4EE6-9F2A-A5D47F187012}" destId="{3DAEC18B-B54B-42BF-82BC-7C2DF38889E8}" srcOrd="0" destOrd="10"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993EC227-0F64-4B9B-9C4E-3B18E310C5B7}" srcId="{DEEEAAF0-7E8D-4EE8-B46B-4139D682EE03}" destId="{47498AE4-FA2A-44DF-BBF4-787EB08A8918}" srcOrd="9" destOrd="0" parTransId="{0387AC41-86BE-4ACC-846C-FC8087DE1132}" sibTransId="{B8827BEE-A0D4-4BB3-A023-2A54EFC1889E}"/>
    <dgm:cxn modelId="{40C7902B-9ACC-4681-9F86-0B71078C68E7}" type="presOf" srcId="{20F3CAAA-8A4A-46F2-B70E-3D91855D1812}" destId="{3DAEC18B-B54B-42BF-82BC-7C2DF38889E8}" srcOrd="0" destOrd="6" presId="urn:microsoft.com/office/officeart/2005/8/layout/hList1"/>
    <dgm:cxn modelId="{98471F31-5AA7-4039-A7F0-B673E963C323}" srcId="{DEEEAAF0-7E8D-4EE8-B46B-4139D682EE03}" destId="{7B3C0F40-FA29-44CD-ABEF-5317BD82EA7A}" srcOrd="4" destOrd="0" parTransId="{5BA54474-505C-4498-AA6D-CF3F2D8CEF41}" sibTransId="{4613430B-54D8-40D5-965A-597816D1D8AE}"/>
    <dgm:cxn modelId="{7C54E631-E78C-439F-8B44-BC2000CEAC10}" type="presOf" srcId="{0B657B6C-28E6-4829-9FC9-682316B5F900}" destId="{3DAEC18B-B54B-42BF-82BC-7C2DF38889E8}" srcOrd="0" destOrd="3" presId="urn:microsoft.com/office/officeart/2005/8/layout/hList1"/>
    <dgm:cxn modelId="{D03BDD35-202B-45DD-8D29-4B9BFDD49DC4}" type="presOf" srcId="{DEEEAAF0-7E8D-4EE8-B46B-4139D682EE03}" destId="{C25DCE79-9EF6-4B55-A39B-FE01404F3E81}" srcOrd="0" destOrd="0" presId="urn:microsoft.com/office/officeart/2005/8/layout/hList1"/>
    <dgm:cxn modelId="{7F058A3F-5C6A-467F-B51B-1B91387C008E}" type="presOf" srcId="{98C08A81-8D93-4D4C-8D0D-F02C35B9C6E2}" destId="{3DAEC18B-B54B-42BF-82BC-7C2DF38889E8}" srcOrd="0" destOrd="11" presId="urn:microsoft.com/office/officeart/2005/8/layout/hList1"/>
    <dgm:cxn modelId="{9715945D-214F-4488-A0BA-7A5B1D84D92C}" type="presOf" srcId="{0EE1A870-F6F8-4F77-91AB-74F607CC704D}" destId="{B61CAE9D-64D3-4000-B9F6-045A06982A83}" srcOrd="0" destOrd="0" presId="urn:microsoft.com/office/officeart/2005/8/layout/hList1"/>
    <dgm:cxn modelId="{A9FFB763-08FD-4BE4-9BA5-6389175DC405}" type="presOf" srcId="{47498AE4-FA2A-44DF-BBF4-787EB08A8918}" destId="{3DAEC18B-B54B-42BF-82BC-7C2DF38889E8}" srcOrd="0" destOrd="9" presId="urn:microsoft.com/office/officeart/2005/8/layout/hList1"/>
    <dgm:cxn modelId="{EF505F48-9592-4B4F-B5CD-A280008765E1}" type="presOf" srcId="{DC3602C1-15ED-4EE3-A1E6-945C5E517291}" destId="{3DAEC18B-B54B-42BF-82BC-7C2DF38889E8}" srcOrd="0" destOrd="15" presId="urn:microsoft.com/office/officeart/2005/8/layout/hList1"/>
    <dgm:cxn modelId="{5B6B4B4B-0EAF-4476-8E99-7B448E04657B}" srcId="{DEEEAAF0-7E8D-4EE8-B46B-4139D682EE03}" destId="{98C08A81-8D93-4D4C-8D0D-F02C35B9C6E2}" srcOrd="11" destOrd="0" parTransId="{750F37B0-FAE9-4040-8E86-853A876C2878}" sibTransId="{057B5103-D326-44BA-82A2-A6FEEA59BEE3}"/>
    <dgm:cxn modelId="{0102256E-7F87-40F7-8B49-6226886E5816}" type="presOf" srcId="{3A860CEA-6FB8-4491-ABD9-55D3C1A7D915}" destId="{3DAEC18B-B54B-42BF-82BC-7C2DF38889E8}" srcOrd="0" destOrd="7" presId="urn:microsoft.com/office/officeart/2005/8/layout/hList1"/>
    <dgm:cxn modelId="{BD197970-723A-494E-8D2A-97C4F65B34D9}" type="presOf" srcId="{15DC50CD-1E0C-4107-83E7-9502B3FF8086}" destId="{3DAEC18B-B54B-42BF-82BC-7C2DF38889E8}" srcOrd="0" destOrd="14" presId="urn:microsoft.com/office/officeart/2005/8/layout/hList1"/>
    <dgm:cxn modelId="{C1136874-651B-4BE4-842E-6EE0D32764E8}" type="presOf" srcId="{7B3C0F40-FA29-44CD-ABEF-5317BD82EA7A}" destId="{3DAEC18B-B54B-42BF-82BC-7C2DF38889E8}" srcOrd="0" destOrd="4" presId="urn:microsoft.com/office/officeart/2005/8/layout/hList1"/>
    <dgm:cxn modelId="{37487074-CEEE-4B14-A0FB-6C74A01A6F53}" srcId="{DEEEAAF0-7E8D-4EE8-B46B-4139D682EE03}" destId="{B06465AD-4AE9-4980-AC91-017472343E9B}" srcOrd="5" destOrd="0" parTransId="{78E76EAC-F7CA-40D0-87B3-B32C0B2CD5C6}" sibTransId="{9CCBCED1-4C2D-4BC2-A647-F9D042D18763}"/>
    <dgm:cxn modelId="{3D1E8874-77E1-403D-95AC-E840C30B1F6F}" type="presOf" srcId="{BD65FB11-CFEA-49B1-A6FA-BCC83D241D1B}" destId="{3DAEC18B-B54B-42BF-82BC-7C2DF38889E8}" srcOrd="0" destOrd="8" presId="urn:microsoft.com/office/officeart/2005/8/layout/hList1"/>
    <dgm:cxn modelId="{9C779658-5B22-4EF3-8EB2-EA3274DD3ED1}" srcId="{DEEEAAF0-7E8D-4EE8-B46B-4139D682EE03}" destId="{15DC50CD-1E0C-4107-83E7-9502B3FF8086}" srcOrd="14" destOrd="0" parTransId="{151CD98F-264E-4AEC-B05B-85D4E8B501E5}" sibTransId="{22AA7E5A-3049-4679-98D3-5BFB917EB7F8}"/>
    <dgm:cxn modelId="{0516635A-3A0E-43EA-A91C-9D74577082C2}" srcId="{DEEEAAF0-7E8D-4EE8-B46B-4139D682EE03}" destId="{3A860CEA-6FB8-4491-ABD9-55D3C1A7D915}" srcOrd="7" destOrd="0" parTransId="{5BB55A2F-18A7-4E21-92F1-337884DA9C7C}" sibTransId="{BB4C6A58-B8AF-4F8A-8291-C89E9C28F099}"/>
    <dgm:cxn modelId="{9767E67F-DA9C-401D-9556-FF736287B83D}" srcId="{DEEEAAF0-7E8D-4EE8-B46B-4139D682EE03}" destId="{20F3CAAA-8A4A-46F2-B70E-3D91855D1812}" srcOrd="6" destOrd="0" parTransId="{882BD256-6760-404B-8BBA-514A16E96ADE}" sibTransId="{A7350DD3-D823-4907-9412-17C8C3636BEB}"/>
    <dgm:cxn modelId="{E798EF8D-9FAB-44E1-8EAE-FA71775A9400}" type="presOf" srcId="{5C1DF3A9-5606-4331-B1EF-09B4F1CB1D6C}" destId="{3DAEC18B-B54B-42BF-82BC-7C2DF38889E8}" srcOrd="0" destOrd="1" presId="urn:microsoft.com/office/officeart/2005/8/layout/hList1"/>
    <dgm:cxn modelId="{AACBA298-5465-4E1F-A299-C92D6705192B}" type="presOf" srcId="{D0F21366-F27B-4DF1-847E-E41F397ABBB1}" destId="{3DAEC18B-B54B-42BF-82BC-7C2DF38889E8}" srcOrd="0" destOrd="2" presId="urn:microsoft.com/office/officeart/2005/8/layout/hList1"/>
    <dgm:cxn modelId="{322BD0A3-0D43-4B10-AF44-5BD5674B35EB}" srcId="{DEEEAAF0-7E8D-4EE8-B46B-4139D682EE03}" destId="{469AA4DF-BC10-4C72-9298-B2C1CF01EF04}" srcOrd="12" destOrd="0" parTransId="{B7D47679-D7BB-47D3-9345-F2725CD30D69}" sibTransId="{E5DD4B94-1E8A-4914-BD32-6EEE88B88AA3}"/>
    <dgm:cxn modelId="{B4E191A7-3247-4DE3-9FD0-A3115A94165C}" srcId="{DEEEAAF0-7E8D-4EE8-B46B-4139D682EE03}" destId="{BD65FB11-CFEA-49B1-A6FA-BCC83D241D1B}" srcOrd="8" destOrd="0" parTransId="{1A73AD08-FDC9-432E-9F6A-0F36B7D1DF59}" sibTransId="{26238EA0-64DD-4C43-8F22-99DA50E0F8D5}"/>
    <dgm:cxn modelId="{8AC691C9-0EEB-45BC-8289-FA57BDCF1751}" srcId="{DEEEAAF0-7E8D-4EE8-B46B-4139D682EE03}" destId="{0B657B6C-28E6-4829-9FC9-682316B5F900}" srcOrd="3" destOrd="0" parTransId="{6199A7F5-BFCD-4776-BFF6-570B65A2FFBE}" sibTransId="{CDD4A264-193C-47F2-AD2E-9E0400F97667}"/>
    <dgm:cxn modelId="{1CF6A3E7-A50F-4D88-BA92-A0FBD9028970}" type="presOf" srcId="{272FD30C-AB96-4677-8BF8-AF360333EC33}" destId="{3DAEC18B-B54B-42BF-82BC-7C2DF38889E8}" srcOrd="0" destOrd="13" presId="urn:microsoft.com/office/officeart/2005/8/layout/hList1"/>
    <dgm:cxn modelId="{C2152EE9-2C4B-454F-9A6C-1C115407281A}" type="presOf" srcId="{B06465AD-4AE9-4980-AC91-017472343E9B}" destId="{3DAEC18B-B54B-42BF-82BC-7C2DF38889E8}" srcOrd="0" destOrd="5" presId="urn:microsoft.com/office/officeart/2005/8/layout/hList1"/>
    <dgm:cxn modelId="{3451B6E9-962A-4C12-AA7D-9BC93D192575}" type="presOf" srcId="{469AA4DF-BC10-4C72-9298-B2C1CF01EF04}" destId="{3DAEC18B-B54B-42BF-82BC-7C2DF38889E8}" srcOrd="0" destOrd="12"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5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a:t>People</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id</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D0F21366-F27B-4DF1-847E-E41F397ABBB1}">
      <dgm:prSet phldrT="[Text]" custT="1"/>
      <dgm:spPr/>
      <dgm:t>
        <a:bodyPr/>
        <a:lstStyle/>
        <a:p>
          <a:r>
            <a:rPr lang="en-US" sz="1100" dirty="0"/>
            <a:t> name</a:t>
          </a:r>
          <a:endParaRPr lang="nb-NO" sz="1100" dirty="0"/>
        </a:p>
      </dgm:t>
    </dgm:pt>
    <dgm:pt modelId="{5DDF6456-0F12-418B-9034-05F24A62E171}" type="parTrans" cxnId="{73222607-6E5B-4143-B711-F45C41F9E815}">
      <dgm:prSet/>
      <dgm:spPr/>
      <dgm:t>
        <a:bodyPr/>
        <a:lstStyle/>
        <a:p>
          <a:endParaRPr lang="nb-NO" sz="1100"/>
        </a:p>
      </dgm:t>
    </dgm:pt>
    <dgm:pt modelId="{D75FE8AF-D2DB-45D9-8DB0-1F6E9027476E}" type="sibTrans" cxnId="{73222607-6E5B-4143-B711-F45C41F9E815}">
      <dgm:prSet/>
      <dgm:spPr/>
      <dgm:t>
        <a:bodyPr/>
        <a:lstStyle/>
        <a:p>
          <a:endParaRPr lang="nb-NO" sz="1100"/>
        </a:p>
      </dgm:t>
    </dgm:pt>
    <dgm:pt modelId="{8D4BB7FA-62A0-41EF-8B9A-DFCBF9D3FACB}">
      <dgm:prSet phldrT="[Text]" custT="1"/>
      <dgm:spPr/>
      <dgm:t>
        <a:bodyPr/>
        <a:lstStyle/>
        <a:p>
          <a:r>
            <a:rPr lang="en-US" sz="1100" dirty="0">
              <a:solidFill>
                <a:schemeClr val="bg1">
                  <a:lumMod val="50000"/>
                </a:schemeClr>
              </a:solidFill>
            </a:rPr>
            <a:t> CP URL Person</a:t>
          </a:r>
          <a:endParaRPr lang="nb-NO" sz="1100" dirty="0">
            <a:solidFill>
              <a:schemeClr val="bg1">
                <a:lumMod val="50000"/>
              </a:schemeClr>
            </a:solidFill>
          </a:endParaRPr>
        </a:p>
      </dgm:t>
    </dgm:pt>
    <dgm:pt modelId="{AB1C0F56-1F83-4C50-B54E-17AFBC54BAD1}" type="parTrans" cxnId="{B68FDECB-DBDE-4586-B8CE-8E05C7B6D742}">
      <dgm:prSet/>
      <dgm:spPr/>
      <dgm:t>
        <a:bodyPr/>
        <a:lstStyle/>
        <a:p>
          <a:endParaRPr lang="nb-NO"/>
        </a:p>
      </dgm:t>
    </dgm:pt>
    <dgm:pt modelId="{69535A67-770B-446C-9FB5-6CE905E01853}" type="sibTrans" cxnId="{B68FDECB-DBDE-4586-B8CE-8E05C7B6D742}">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Y="100000">
        <dgm:presLayoutVars>
          <dgm:bulletEnabled val="1"/>
        </dgm:presLayoutVars>
      </dgm:prSet>
      <dgm:spPr/>
    </dgm:pt>
  </dgm:ptLst>
  <dgm:cxnLst>
    <dgm:cxn modelId="{73222607-6E5B-4143-B711-F45C41F9E815}" srcId="{DEEEAAF0-7E8D-4EE8-B46B-4139D682EE03}" destId="{D0F21366-F27B-4DF1-847E-E41F397ABBB1}" srcOrd="2" destOrd="0" parTransId="{5DDF6456-0F12-418B-9034-05F24A62E171}" sibTransId="{D75FE8AF-D2DB-45D9-8DB0-1F6E9027476E}"/>
    <dgm:cxn modelId="{51B12907-0BFF-4AE9-B25B-50199E14B671}" type="presOf" srcId="{ABD0AF01-6C30-4A3A-99F3-85B152C372CF}" destId="{3DAEC18B-B54B-42BF-82BC-7C2DF38889E8}" srcOrd="0" destOrd="0"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AACBA298-5465-4E1F-A299-C92D6705192B}" type="presOf" srcId="{D0F21366-F27B-4DF1-847E-E41F397ABBB1}" destId="{3DAEC18B-B54B-42BF-82BC-7C2DF38889E8}" srcOrd="0" destOrd="2" presId="urn:microsoft.com/office/officeart/2005/8/layout/hList1"/>
    <dgm:cxn modelId="{B68FDECB-DBDE-4586-B8CE-8E05C7B6D742}" srcId="{DEEEAAF0-7E8D-4EE8-B46B-4139D682EE03}" destId="{8D4BB7FA-62A0-41EF-8B9A-DFCBF9D3FACB}" srcOrd="1" destOrd="0" parTransId="{AB1C0F56-1F83-4C50-B54E-17AFBC54BAD1}" sibTransId="{69535A67-770B-446C-9FB5-6CE905E01853}"/>
    <dgm:cxn modelId="{F4B31DF5-5E28-4F8A-9A72-4EF8E5AFEE86}" type="presOf" srcId="{8D4BB7FA-62A0-41EF-8B9A-DFCBF9D3FACB}" destId="{3DAEC18B-B54B-42BF-82BC-7C2DF38889E8}" srcOrd="0" destOrd="1"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5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nb-NO"/>
        </a:p>
      </dgm:t>
    </dgm:pt>
    <dgm:pt modelId="{DEEEAAF0-7E8D-4EE8-B46B-4139D682EE03}">
      <dgm:prSet phldrT="[Text]" custT="1"/>
      <dgm:spPr/>
      <dgm:t>
        <a:bodyPr/>
        <a:lstStyle/>
        <a:p>
          <a:r>
            <a:rPr lang="en-US" sz="1100" dirty="0" err="1"/>
            <a:t>InstrumentDeployment</a:t>
          </a:r>
          <a:endParaRPr lang="en-US" sz="1100" dirty="0"/>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id</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FA70DD8A-B455-49BE-9E97-975C3085A148}">
      <dgm:prSet phldrT="[Text]" custT="1"/>
      <dgm:spPr/>
      <dgm:t>
        <a:bodyPr/>
        <a:lstStyle/>
        <a:p>
          <a:r>
            <a:rPr lang="en-US" sz="1100" dirty="0"/>
            <a:t> </a:t>
          </a:r>
          <a:r>
            <a:rPr lang="en-US" sz="1100" dirty="0">
              <a:solidFill>
                <a:schemeClr val="bg1">
                  <a:lumMod val="50000"/>
                </a:schemeClr>
              </a:solidFill>
            </a:rPr>
            <a:t>CP URL Instrument Deployment</a:t>
          </a:r>
          <a:endParaRPr lang="nb-NO" sz="1100" dirty="0">
            <a:solidFill>
              <a:schemeClr val="bg1">
                <a:lumMod val="50000"/>
              </a:schemeClr>
            </a:solidFill>
          </a:endParaRPr>
        </a:p>
      </dgm:t>
    </dgm:pt>
    <dgm:pt modelId="{C00D8156-5DC7-4AEA-BC56-9B9912F14474}" type="parTrans" cxnId="{F91A042C-86C7-4EC3-882C-9C865EE14B40}">
      <dgm:prSet/>
      <dgm:spPr/>
      <dgm:t>
        <a:bodyPr/>
        <a:lstStyle/>
        <a:p>
          <a:endParaRPr lang="nb-NO"/>
        </a:p>
      </dgm:t>
    </dgm:pt>
    <dgm:pt modelId="{EC22566A-F1A7-45D3-BEFD-D1F360ACDC74}" type="sibTrans" cxnId="{F91A042C-86C7-4EC3-882C-9C865EE14B40}">
      <dgm:prSet/>
      <dgm:spPr/>
      <dgm:t>
        <a:bodyPr/>
        <a:lstStyle/>
        <a:p>
          <a:endParaRPr lang="nb-NO"/>
        </a:p>
      </dgm:t>
    </dgm:pt>
    <dgm:pt modelId="{98F46FF3-3138-4762-B47F-BAE399EAC8AD}">
      <dgm:prSet phldrT="[Text]" custT="1"/>
      <dgm:spPr/>
      <dgm:t>
        <a:bodyPr/>
        <a:lstStyle/>
        <a:p>
          <a:r>
            <a:rPr lang="en-US" sz="1100" dirty="0">
              <a:solidFill>
                <a:srgbClr val="C00000"/>
              </a:solidFill>
            </a:rPr>
            <a:t> </a:t>
          </a:r>
          <a:r>
            <a:rPr lang="en-US" sz="1100" dirty="0" err="1">
              <a:solidFill>
                <a:srgbClr val="C00000"/>
              </a:solidFill>
            </a:rPr>
            <a:t>instrument_id</a:t>
          </a:r>
          <a:endParaRPr lang="nb-NO" sz="1100" dirty="0">
            <a:solidFill>
              <a:srgbClr val="C00000"/>
            </a:solidFill>
          </a:endParaRPr>
        </a:p>
      </dgm:t>
    </dgm:pt>
    <dgm:pt modelId="{6EEA0D16-06CE-4454-A02B-88602B009CBC}" type="parTrans" cxnId="{5AB4B5F5-3989-459D-B40C-8FEDE80FC41E}">
      <dgm:prSet/>
      <dgm:spPr/>
      <dgm:t>
        <a:bodyPr/>
        <a:lstStyle/>
        <a:p>
          <a:endParaRPr lang="nb-NO"/>
        </a:p>
      </dgm:t>
    </dgm:pt>
    <dgm:pt modelId="{8EA00C0D-ED1D-4B85-BF74-75C845D4037E}" type="sibTrans" cxnId="{5AB4B5F5-3989-459D-B40C-8FEDE80FC41E}">
      <dgm:prSet/>
      <dgm:spPr/>
      <dgm:t>
        <a:bodyPr/>
        <a:lstStyle/>
        <a:p>
          <a:endParaRPr lang="nb-NO"/>
        </a:p>
      </dgm:t>
    </dgm:pt>
    <dgm:pt modelId="{7CD7F57F-E8E6-49D6-891C-A75D73C3CA70}">
      <dgm:prSet phldrT="[Text]" custT="1"/>
      <dgm:spPr/>
      <dgm:t>
        <a:bodyPr/>
        <a:lstStyle/>
        <a:p>
          <a:r>
            <a:rPr lang="en-US" sz="1100" dirty="0">
              <a:solidFill>
                <a:srgbClr val="C00000"/>
              </a:solidFill>
            </a:rPr>
            <a:t> </a:t>
          </a:r>
          <a:r>
            <a:rPr lang="en-US" sz="1100" dirty="0" err="1">
              <a:solidFill>
                <a:srgbClr val="C00000"/>
              </a:solidFill>
            </a:rPr>
            <a:t>platform_id</a:t>
          </a:r>
          <a:endParaRPr lang="nb-NO" sz="1100" dirty="0">
            <a:solidFill>
              <a:srgbClr val="C00000"/>
            </a:solidFill>
          </a:endParaRPr>
        </a:p>
      </dgm:t>
    </dgm:pt>
    <dgm:pt modelId="{AEB8E476-BF76-4385-ABE6-DDFA645BF292}" type="parTrans" cxnId="{A71E4E3C-C93A-4946-A128-7B3A444A7825}">
      <dgm:prSet/>
      <dgm:spPr/>
      <dgm:t>
        <a:bodyPr/>
        <a:lstStyle/>
        <a:p>
          <a:endParaRPr lang="nb-NO"/>
        </a:p>
      </dgm:t>
    </dgm:pt>
    <dgm:pt modelId="{E5FC3E37-1532-4AC7-835A-3139292E1968}" type="sibTrans" cxnId="{A71E4E3C-C93A-4946-A128-7B3A444A7825}">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custLinFactNeighborX="1029" custLinFactNeighborY="2318">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F91A042C-86C7-4EC3-882C-9C865EE14B40}" srcId="{DEEEAAF0-7E8D-4EE8-B46B-4139D682EE03}" destId="{FA70DD8A-B455-49BE-9E97-975C3085A148}" srcOrd="1" destOrd="0" parTransId="{C00D8156-5DC7-4AEA-BC56-9B9912F14474}" sibTransId="{EC22566A-F1A7-45D3-BEFD-D1F360ACDC74}"/>
    <dgm:cxn modelId="{D03BDD35-202B-45DD-8D29-4B9BFDD49DC4}" type="presOf" srcId="{DEEEAAF0-7E8D-4EE8-B46B-4139D682EE03}" destId="{C25DCE79-9EF6-4B55-A39B-FE01404F3E81}" srcOrd="0" destOrd="0" presId="urn:microsoft.com/office/officeart/2005/8/layout/hList1"/>
    <dgm:cxn modelId="{A71E4E3C-C93A-4946-A128-7B3A444A7825}" srcId="{DEEEAAF0-7E8D-4EE8-B46B-4139D682EE03}" destId="{7CD7F57F-E8E6-49D6-891C-A75D73C3CA70}" srcOrd="3" destOrd="0" parTransId="{AEB8E476-BF76-4385-ABE6-DDFA645BF292}" sibTransId="{E5FC3E37-1532-4AC7-835A-3139292E1968}"/>
    <dgm:cxn modelId="{9715945D-214F-4488-A0BA-7A5B1D84D92C}" type="presOf" srcId="{0EE1A870-F6F8-4F77-91AB-74F607CC704D}" destId="{B61CAE9D-64D3-4000-B9F6-045A06982A83}" srcOrd="0" destOrd="0" presId="urn:microsoft.com/office/officeart/2005/8/layout/hList1"/>
    <dgm:cxn modelId="{2779F150-3108-4A88-A4BD-12B6B0BD9FB1}" type="presOf" srcId="{FA70DD8A-B455-49BE-9E97-975C3085A148}" destId="{3DAEC18B-B54B-42BF-82BC-7C2DF38889E8}" srcOrd="0" destOrd="1" presId="urn:microsoft.com/office/officeart/2005/8/layout/hList1"/>
    <dgm:cxn modelId="{C05D51CC-64DD-4E7D-9E57-19A33CB6C2B6}" type="presOf" srcId="{7CD7F57F-E8E6-49D6-891C-A75D73C3CA70}" destId="{3DAEC18B-B54B-42BF-82BC-7C2DF38889E8}" srcOrd="0" destOrd="3" presId="urn:microsoft.com/office/officeart/2005/8/layout/hList1"/>
    <dgm:cxn modelId="{5AB4B5F5-3989-459D-B40C-8FEDE80FC41E}" srcId="{DEEEAAF0-7E8D-4EE8-B46B-4139D682EE03}" destId="{98F46FF3-3138-4762-B47F-BAE399EAC8AD}" srcOrd="2" destOrd="0" parTransId="{6EEA0D16-06CE-4454-A02B-88602B009CBC}" sibTransId="{8EA00C0D-ED1D-4B85-BF74-75C845D4037E}"/>
    <dgm:cxn modelId="{BD57AEF6-8D79-482D-A83E-7FE1832B0B22}" srcId="{0EE1A870-F6F8-4F77-91AB-74F607CC704D}" destId="{DEEEAAF0-7E8D-4EE8-B46B-4139D682EE03}" srcOrd="0" destOrd="0" parTransId="{7D879B8D-C73E-47B6-880B-1A532EF426DF}" sibTransId="{EA2BEB5E-89D2-41BF-A631-A4FCC04F94AC}"/>
    <dgm:cxn modelId="{D3EB24FF-AE1E-42AB-B821-4DB90345868D}" type="presOf" srcId="{98F46FF3-3138-4762-B47F-BAE399EAC8AD}" destId="{3DAEC18B-B54B-42BF-82BC-7C2DF38889E8}" srcOrd="0" destOrd="2" presId="urn:microsoft.com/office/officeart/2005/8/layout/hList1"/>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6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nb-NO"/>
        </a:p>
      </dgm:t>
    </dgm:pt>
    <dgm:pt modelId="{DEEEAAF0-7E8D-4EE8-B46B-4139D682EE03}">
      <dgm:prSet phldrT="[Text]" custT="1"/>
      <dgm:spPr/>
      <dgm:t>
        <a:bodyPr/>
        <a:lstStyle/>
        <a:p>
          <a:r>
            <a:rPr lang="en-US" sz="1100" dirty="0"/>
            <a:t>Platform</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id</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FA70DD8A-B455-49BE-9E97-975C3085A148}">
      <dgm:prSet phldrT="[Text]" custT="1"/>
      <dgm:spPr/>
      <dgm:t>
        <a:bodyPr/>
        <a:lstStyle/>
        <a:p>
          <a:r>
            <a:rPr lang="en-US" sz="1100" dirty="0">
              <a:solidFill>
                <a:schemeClr val="bg1">
                  <a:lumMod val="50000"/>
                </a:schemeClr>
              </a:solidFill>
            </a:rPr>
            <a:t> CP URL Ship/Mooring</a:t>
          </a:r>
          <a:endParaRPr lang="nb-NO" sz="1100" dirty="0">
            <a:solidFill>
              <a:schemeClr val="bg1">
                <a:lumMod val="50000"/>
              </a:schemeClr>
            </a:solidFill>
          </a:endParaRPr>
        </a:p>
      </dgm:t>
    </dgm:pt>
    <dgm:pt modelId="{C00D8156-5DC7-4AEA-BC56-9B9912F14474}" type="parTrans" cxnId="{F91A042C-86C7-4EC3-882C-9C865EE14B40}">
      <dgm:prSet/>
      <dgm:spPr/>
      <dgm:t>
        <a:bodyPr/>
        <a:lstStyle/>
        <a:p>
          <a:endParaRPr lang="nb-NO"/>
        </a:p>
      </dgm:t>
    </dgm:pt>
    <dgm:pt modelId="{EC22566A-F1A7-45D3-BEFD-D1F360ACDC74}" type="sibTrans" cxnId="{F91A042C-86C7-4EC3-882C-9C865EE14B40}">
      <dgm:prSet/>
      <dgm:spPr/>
      <dgm:t>
        <a:bodyPr/>
        <a:lstStyle/>
        <a:p>
          <a:endParaRPr lang="nb-NO"/>
        </a:p>
      </dgm:t>
    </dgm:pt>
    <dgm:pt modelId="{E4F49FA2-DADB-4F77-A9B9-2098AF030184}">
      <dgm:prSet phldrT="[Text]" custT="1"/>
      <dgm:spPr/>
      <dgm:t>
        <a:bodyPr/>
        <a:lstStyle/>
        <a:p>
          <a:endParaRPr lang="nb-NO" sz="1100" dirty="0">
            <a:solidFill>
              <a:schemeClr val="bg1">
                <a:lumMod val="50000"/>
              </a:schemeClr>
            </a:solidFill>
          </a:endParaRPr>
        </a:p>
      </dgm:t>
    </dgm:pt>
    <dgm:pt modelId="{409E4994-F5F8-45AD-B2CE-E357D75E0031}" type="parTrans" cxnId="{4DA43D48-FCBE-4A20-ADB0-89D05A3BDE54}">
      <dgm:prSet/>
      <dgm:spPr/>
      <dgm:t>
        <a:bodyPr/>
        <a:lstStyle/>
        <a:p>
          <a:endParaRPr lang="nb-NO"/>
        </a:p>
      </dgm:t>
    </dgm:pt>
    <dgm:pt modelId="{3E822EA8-9852-4C7D-B292-46C45028D99D}" type="sibTrans" cxnId="{4DA43D48-FCBE-4A20-ADB0-89D05A3BDE54}">
      <dgm:prSet/>
      <dgm:spPr/>
      <dgm:t>
        <a:bodyPr/>
        <a:lstStyle/>
        <a:p>
          <a:endParaRPr lang="nb-NO"/>
        </a:p>
      </dgm:t>
    </dgm:pt>
    <dgm:pt modelId="{9EDCDEF4-137A-4178-9B12-D02EC4C32BEE}">
      <dgm:prSet phldrT="[Text]" custT="1"/>
      <dgm:spPr/>
      <dgm:t>
        <a:bodyPr/>
        <a:lstStyle/>
        <a:p>
          <a:r>
            <a:rPr lang="en-US" sz="1100" dirty="0"/>
            <a:t> platform type</a:t>
          </a:r>
          <a:endParaRPr lang="nb-NO" sz="1100" dirty="0"/>
        </a:p>
      </dgm:t>
    </dgm:pt>
    <dgm:pt modelId="{357FE449-3B7B-40D1-BE5B-748B24658916}" type="parTrans" cxnId="{6311B42D-19E1-4EAB-8DB5-544229632DC2}">
      <dgm:prSet/>
      <dgm:spPr/>
      <dgm:t>
        <a:bodyPr/>
        <a:lstStyle/>
        <a:p>
          <a:endParaRPr lang="nb-NO"/>
        </a:p>
      </dgm:t>
    </dgm:pt>
    <dgm:pt modelId="{3C601FA7-BF5D-4198-A863-DC8541114BAD}" type="sibTrans" cxnId="{6311B42D-19E1-4EAB-8DB5-544229632DC2}">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custLinFactNeighborX="1029" custLinFactNeighborY="2318">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F91A042C-86C7-4EC3-882C-9C865EE14B40}" srcId="{DEEEAAF0-7E8D-4EE8-B46B-4139D682EE03}" destId="{FA70DD8A-B455-49BE-9E97-975C3085A148}" srcOrd="1" destOrd="0" parTransId="{C00D8156-5DC7-4AEA-BC56-9B9912F14474}" sibTransId="{EC22566A-F1A7-45D3-BEFD-D1F360ACDC74}"/>
    <dgm:cxn modelId="{6311B42D-19E1-4EAB-8DB5-544229632DC2}" srcId="{DEEEAAF0-7E8D-4EE8-B46B-4139D682EE03}" destId="{9EDCDEF4-137A-4178-9B12-D02EC4C32BEE}" srcOrd="2" destOrd="0" parTransId="{357FE449-3B7B-40D1-BE5B-748B24658916}" sibTransId="{3C601FA7-BF5D-4198-A863-DC8541114BAD}"/>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4DA43D48-FCBE-4A20-ADB0-89D05A3BDE54}" srcId="{DEEEAAF0-7E8D-4EE8-B46B-4139D682EE03}" destId="{E4F49FA2-DADB-4F77-A9B9-2098AF030184}" srcOrd="3" destOrd="0" parTransId="{409E4994-F5F8-45AD-B2CE-E357D75E0031}" sibTransId="{3E822EA8-9852-4C7D-B292-46C45028D99D}"/>
    <dgm:cxn modelId="{2779F150-3108-4A88-A4BD-12B6B0BD9FB1}" type="presOf" srcId="{FA70DD8A-B455-49BE-9E97-975C3085A148}" destId="{3DAEC18B-B54B-42BF-82BC-7C2DF38889E8}" srcOrd="0" destOrd="1" presId="urn:microsoft.com/office/officeart/2005/8/layout/hList1"/>
    <dgm:cxn modelId="{AA988082-C7D9-4E27-BA02-36E50D63B588}" type="presOf" srcId="{E4F49FA2-DADB-4F77-A9B9-2098AF030184}" destId="{3DAEC18B-B54B-42BF-82BC-7C2DF38889E8}" srcOrd="0" destOrd="3" presId="urn:microsoft.com/office/officeart/2005/8/layout/hList1"/>
    <dgm:cxn modelId="{A6FFB2F0-17AE-4179-8380-AFB122187E36}" type="presOf" srcId="{9EDCDEF4-137A-4178-9B12-D02EC4C32BEE}" destId="{3DAEC18B-B54B-42BF-82BC-7C2DF38889E8}" srcOrd="0" destOrd="2"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6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nb-NO"/>
        </a:p>
      </dgm:t>
    </dgm:pt>
    <dgm:pt modelId="{DEEEAAF0-7E8D-4EE8-B46B-4139D682EE03}">
      <dgm:prSet phldrT="[Text]" custT="1"/>
      <dgm:spPr/>
      <dgm:t>
        <a:bodyPr/>
        <a:lstStyle/>
        <a:p>
          <a:r>
            <a:rPr lang="en-US" sz="1100" dirty="0"/>
            <a:t>Instrument</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id</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FA70DD8A-B455-49BE-9E97-975C3085A148}">
      <dgm:prSet phldrT="[Text]" custT="1"/>
      <dgm:spPr/>
      <dgm:t>
        <a:bodyPr/>
        <a:lstStyle/>
        <a:p>
          <a:r>
            <a:rPr lang="en-US" sz="1100" dirty="0"/>
            <a:t> </a:t>
          </a:r>
          <a:r>
            <a:rPr lang="en-US" sz="1100" dirty="0">
              <a:solidFill>
                <a:schemeClr val="bg1">
                  <a:lumMod val="50000"/>
                </a:schemeClr>
              </a:solidFill>
            </a:rPr>
            <a:t>CP URL Instrument</a:t>
          </a:r>
          <a:endParaRPr lang="nb-NO" sz="1100" dirty="0">
            <a:solidFill>
              <a:schemeClr val="bg1">
                <a:lumMod val="50000"/>
              </a:schemeClr>
            </a:solidFill>
          </a:endParaRPr>
        </a:p>
      </dgm:t>
    </dgm:pt>
    <dgm:pt modelId="{C00D8156-5DC7-4AEA-BC56-9B9912F14474}" type="parTrans" cxnId="{F91A042C-86C7-4EC3-882C-9C865EE14B40}">
      <dgm:prSet/>
      <dgm:spPr/>
      <dgm:t>
        <a:bodyPr/>
        <a:lstStyle/>
        <a:p>
          <a:endParaRPr lang="nb-NO"/>
        </a:p>
      </dgm:t>
    </dgm:pt>
    <dgm:pt modelId="{EC22566A-F1A7-45D3-BEFD-D1F360ACDC74}" type="sibTrans" cxnId="{F91A042C-86C7-4EC3-882C-9C865EE14B40}">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custLinFactNeighborY="-4659">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F91A042C-86C7-4EC3-882C-9C865EE14B40}" srcId="{DEEEAAF0-7E8D-4EE8-B46B-4139D682EE03}" destId="{FA70DD8A-B455-49BE-9E97-975C3085A148}" srcOrd="1" destOrd="0" parTransId="{C00D8156-5DC7-4AEA-BC56-9B9912F14474}" sibTransId="{EC22566A-F1A7-45D3-BEFD-D1F360ACDC74}"/>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2779F150-3108-4A88-A4BD-12B6B0BD9FB1}" type="presOf" srcId="{FA70DD8A-B455-49BE-9E97-975C3085A148}" destId="{3DAEC18B-B54B-42BF-82BC-7C2DF38889E8}" srcOrd="0" destOrd="1"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7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err="1"/>
            <a:t>StationStaff</a:t>
          </a:r>
          <a:r>
            <a:rPr lang="en-US" sz="1100" dirty="0"/>
            <a:t> </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a:t>
          </a:r>
          <a:r>
            <a:rPr lang="en-US" sz="1100" dirty="0" err="1">
              <a:solidFill>
                <a:srgbClr val="C00000"/>
              </a:solidFill>
            </a:rPr>
            <a:t>people_id</a:t>
          </a:r>
          <a:endParaRPr lang="nb-NO" sz="1100" dirty="0">
            <a:solidFill>
              <a:srgbClr val="C00000"/>
            </a:solidFill>
          </a:endParaRPr>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D0F21366-F27B-4DF1-847E-E41F397ABBB1}">
      <dgm:prSet phldrT="[Text]" custT="1"/>
      <dgm:spPr/>
      <dgm:t>
        <a:bodyPr/>
        <a:lstStyle/>
        <a:p>
          <a:r>
            <a:rPr lang="en-US" sz="1100" dirty="0"/>
            <a:t> </a:t>
          </a:r>
          <a:r>
            <a:rPr lang="en-US" sz="1100" dirty="0" err="1">
              <a:solidFill>
                <a:srgbClr val="C00000"/>
              </a:solidFill>
            </a:rPr>
            <a:t>station_id</a:t>
          </a:r>
          <a:endParaRPr lang="nb-NO" sz="1100" dirty="0"/>
        </a:p>
      </dgm:t>
    </dgm:pt>
    <dgm:pt modelId="{5DDF6456-0F12-418B-9034-05F24A62E171}" type="parTrans" cxnId="{73222607-6E5B-4143-B711-F45C41F9E815}">
      <dgm:prSet/>
      <dgm:spPr/>
      <dgm:t>
        <a:bodyPr/>
        <a:lstStyle/>
        <a:p>
          <a:endParaRPr lang="nb-NO" sz="1100"/>
        </a:p>
      </dgm:t>
    </dgm:pt>
    <dgm:pt modelId="{D75FE8AF-D2DB-45D9-8DB0-1F6E9027476E}" type="sibTrans" cxnId="{73222607-6E5B-4143-B711-F45C41F9E815}">
      <dgm:prSet/>
      <dgm:spPr/>
      <dgm:t>
        <a:bodyPr/>
        <a:lstStyle/>
        <a:p>
          <a:endParaRPr lang="nb-NO" sz="1100"/>
        </a:p>
      </dgm:t>
    </dgm:pt>
    <dgm:pt modelId="{C12B3872-B867-42E7-BB55-E17104ECF3F6}">
      <dgm:prSet phldrT="[Text]" custT="1"/>
      <dgm:spPr/>
      <dgm:t>
        <a:bodyPr/>
        <a:lstStyle/>
        <a:p>
          <a:r>
            <a:rPr lang="en-US" sz="1100" dirty="0"/>
            <a:t> start</a:t>
          </a:r>
          <a:endParaRPr lang="nb-NO" sz="1100" dirty="0"/>
        </a:p>
      </dgm:t>
    </dgm:pt>
    <dgm:pt modelId="{79A6F578-2B06-4BCA-9139-8DA8F2A441C6}" type="parTrans" cxnId="{BF625861-EE44-4148-874B-C1F341642B46}">
      <dgm:prSet/>
      <dgm:spPr/>
      <dgm:t>
        <a:bodyPr/>
        <a:lstStyle/>
        <a:p>
          <a:endParaRPr lang="nb-NO"/>
        </a:p>
      </dgm:t>
    </dgm:pt>
    <dgm:pt modelId="{77FFEEA4-7A74-44B5-8010-F678B274A324}" type="sibTrans" cxnId="{BF625861-EE44-4148-874B-C1F341642B46}">
      <dgm:prSet/>
      <dgm:spPr/>
      <dgm:t>
        <a:bodyPr/>
        <a:lstStyle/>
        <a:p>
          <a:endParaRPr lang="nb-NO"/>
        </a:p>
      </dgm:t>
    </dgm:pt>
    <dgm:pt modelId="{EE347EC4-8AA7-4EBF-9133-472CE7466F06}">
      <dgm:prSet phldrT="[Text]" custT="1"/>
      <dgm:spPr/>
      <dgm:t>
        <a:bodyPr/>
        <a:lstStyle/>
        <a:p>
          <a:r>
            <a:rPr lang="en-US" sz="1100" dirty="0"/>
            <a:t> end</a:t>
          </a:r>
          <a:endParaRPr lang="nb-NO" sz="1100" dirty="0"/>
        </a:p>
      </dgm:t>
    </dgm:pt>
    <dgm:pt modelId="{1CAB2070-3659-4565-8816-11906B032B14}" type="parTrans" cxnId="{0E836947-2414-4275-82E3-F9CDF4B9533A}">
      <dgm:prSet/>
      <dgm:spPr/>
      <dgm:t>
        <a:bodyPr/>
        <a:lstStyle/>
        <a:p>
          <a:endParaRPr lang="nb-NO"/>
        </a:p>
      </dgm:t>
    </dgm:pt>
    <dgm:pt modelId="{5864C9ED-6B02-4AAE-812E-AC17310C5651}" type="sibTrans" cxnId="{0E836947-2414-4275-82E3-F9CDF4B9533A}">
      <dgm:prSet/>
      <dgm:spPr/>
      <dgm:t>
        <a:bodyPr/>
        <a:lstStyle/>
        <a:p>
          <a:endParaRPr lang="nb-NO"/>
        </a:p>
      </dgm:t>
    </dgm:pt>
    <dgm:pt modelId="{D200E854-B62A-4B98-BE8D-27FC0E4C624E}">
      <dgm:prSet phldrT="[Text]" custT="1"/>
      <dgm:spPr/>
      <dgm:t>
        <a:bodyPr/>
        <a:lstStyle/>
        <a:p>
          <a:r>
            <a:rPr lang="en-US" sz="1100" dirty="0"/>
            <a:t> role</a:t>
          </a:r>
          <a:endParaRPr lang="nb-NO" sz="1100" dirty="0"/>
        </a:p>
      </dgm:t>
    </dgm:pt>
    <dgm:pt modelId="{1803D317-73C4-4E7D-B67E-1A71E54EAD05}" type="parTrans" cxnId="{57876E52-BAD9-4762-979C-24DCE06A4103}">
      <dgm:prSet/>
      <dgm:spPr/>
      <dgm:t>
        <a:bodyPr/>
        <a:lstStyle/>
        <a:p>
          <a:endParaRPr lang="nb-NO"/>
        </a:p>
      </dgm:t>
    </dgm:pt>
    <dgm:pt modelId="{E8DD04E3-5FAB-4748-85D8-6B91B763B673}" type="sibTrans" cxnId="{57876E52-BAD9-4762-979C-24DCE06A4103}">
      <dgm:prSet/>
      <dgm:spPr/>
      <dgm:t>
        <a:bodyPr/>
        <a:lstStyle/>
        <a:p>
          <a:endParaRPr lang="nb-NO"/>
        </a:p>
      </dgm:t>
    </dgm:pt>
    <dgm:pt modelId="{0743C0EF-3ADB-4C7F-BEB1-9BC9F51FC6A8}">
      <dgm:prSet phldrT="[Text]" custT="1"/>
      <dgm:spPr/>
      <dgm:t>
        <a:bodyPr/>
        <a:lstStyle/>
        <a:p>
          <a:r>
            <a:rPr lang="en-US" sz="1100" dirty="0">
              <a:solidFill>
                <a:schemeClr val="tx1"/>
              </a:solidFill>
            </a:rPr>
            <a:t> id</a:t>
          </a:r>
          <a:endParaRPr lang="nb-NO" sz="1100" dirty="0">
            <a:solidFill>
              <a:schemeClr val="tx1"/>
            </a:solidFill>
          </a:endParaRPr>
        </a:p>
      </dgm:t>
    </dgm:pt>
    <dgm:pt modelId="{E2917396-53E9-4666-9D69-995CEC09A8CE}" type="parTrans" cxnId="{01655C3A-85BA-42F3-B433-244EFE54A0B4}">
      <dgm:prSet/>
      <dgm:spPr/>
      <dgm:t>
        <a:bodyPr/>
        <a:lstStyle/>
        <a:p>
          <a:endParaRPr lang="nb-NO"/>
        </a:p>
      </dgm:t>
    </dgm:pt>
    <dgm:pt modelId="{107383C0-0DB3-4026-B79B-2ACFB6C60B42}" type="sibTrans" cxnId="{01655C3A-85BA-42F3-B433-244EFE54A0B4}">
      <dgm:prSet/>
      <dgm:spPr/>
      <dgm:t>
        <a:bodyPr/>
        <a:lstStyle/>
        <a:p>
          <a:endParaRPr lang="nb-NO"/>
        </a:p>
      </dgm:t>
    </dgm:pt>
    <dgm:pt modelId="{4439DA39-0146-4CE6-B590-9D8633C3EDB6}">
      <dgm:prSet phldrT="[Text]" custT="1"/>
      <dgm:spPr/>
      <dgm:t>
        <a:bodyPr/>
        <a:lstStyle/>
        <a:p>
          <a:r>
            <a:rPr lang="en-US" sz="1100" dirty="0">
              <a:solidFill>
                <a:schemeClr val="bg1">
                  <a:lumMod val="50000"/>
                </a:schemeClr>
              </a:solidFill>
            </a:rPr>
            <a:t> CP URL Assumed Role</a:t>
          </a:r>
          <a:endParaRPr lang="nb-NO" sz="1100" dirty="0">
            <a:solidFill>
              <a:schemeClr val="bg1">
                <a:lumMod val="50000"/>
              </a:schemeClr>
            </a:solidFill>
          </a:endParaRPr>
        </a:p>
      </dgm:t>
    </dgm:pt>
    <dgm:pt modelId="{4CCC6108-3F9D-48A9-9614-C47786DB6EF6}" type="parTrans" cxnId="{397599A4-F8E5-469C-B735-2833A9BF4FAE}">
      <dgm:prSet/>
      <dgm:spPr/>
      <dgm:t>
        <a:bodyPr/>
        <a:lstStyle/>
        <a:p>
          <a:endParaRPr lang="nb-NO"/>
        </a:p>
      </dgm:t>
    </dgm:pt>
    <dgm:pt modelId="{3E091459-D14C-44D5-97EB-9EE5F2E80730}" type="sibTrans" cxnId="{397599A4-F8E5-469C-B735-2833A9BF4FAE}">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LinFactNeighborX="-776" custLinFactNeighborY="-1133">
        <dgm:presLayoutVars>
          <dgm:bulletEnabled val="1"/>
        </dgm:presLayoutVars>
      </dgm:prSet>
      <dgm:spPr/>
    </dgm:pt>
  </dgm:ptLst>
  <dgm:cxnLst>
    <dgm:cxn modelId="{73222607-6E5B-4143-B711-F45C41F9E815}" srcId="{DEEEAAF0-7E8D-4EE8-B46B-4139D682EE03}" destId="{D0F21366-F27B-4DF1-847E-E41F397ABBB1}" srcOrd="3" destOrd="0" parTransId="{5DDF6456-0F12-418B-9034-05F24A62E171}" sibTransId="{D75FE8AF-D2DB-45D9-8DB0-1F6E9027476E}"/>
    <dgm:cxn modelId="{51B12907-0BFF-4AE9-B25B-50199E14B671}" type="presOf" srcId="{ABD0AF01-6C30-4A3A-99F3-85B152C372CF}" destId="{3DAEC18B-B54B-42BF-82BC-7C2DF38889E8}" srcOrd="0" destOrd="2" presId="urn:microsoft.com/office/officeart/2005/8/layout/hList1"/>
    <dgm:cxn modelId="{51C0FC0D-170A-4401-BA80-5AE4CAC0FA7F}" type="presOf" srcId="{EE347EC4-8AA7-4EBF-9133-472CE7466F06}" destId="{3DAEC18B-B54B-42BF-82BC-7C2DF38889E8}" srcOrd="0" destOrd="5" presId="urn:microsoft.com/office/officeart/2005/8/layout/hList1"/>
    <dgm:cxn modelId="{49115425-9DD0-48A8-A2D0-7034BBC6898A}" srcId="{DEEEAAF0-7E8D-4EE8-B46B-4139D682EE03}" destId="{ABD0AF01-6C30-4A3A-99F3-85B152C372CF}" srcOrd="2"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01655C3A-85BA-42F3-B433-244EFE54A0B4}" srcId="{DEEEAAF0-7E8D-4EE8-B46B-4139D682EE03}" destId="{0743C0EF-3ADB-4C7F-BEB1-9BC9F51FC6A8}" srcOrd="0" destOrd="0" parTransId="{E2917396-53E9-4666-9D69-995CEC09A8CE}" sibTransId="{107383C0-0DB3-4026-B79B-2ACFB6C60B42}"/>
    <dgm:cxn modelId="{9715945D-214F-4488-A0BA-7A5B1D84D92C}" type="presOf" srcId="{0EE1A870-F6F8-4F77-91AB-74F607CC704D}" destId="{B61CAE9D-64D3-4000-B9F6-045A06982A83}" srcOrd="0" destOrd="0" presId="urn:microsoft.com/office/officeart/2005/8/layout/hList1"/>
    <dgm:cxn modelId="{BF625861-EE44-4148-874B-C1F341642B46}" srcId="{DEEEAAF0-7E8D-4EE8-B46B-4139D682EE03}" destId="{C12B3872-B867-42E7-BB55-E17104ECF3F6}" srcOrd="4" destOrd="0" parTransId="{79A6F578-2B06-4BCA-9139-8DA8F2A441C6}" sibTransId="{77FFEEA4-7A74-44B5-8010-F678B274A324}"/>
    <dgm:cxn modelId="{0E836947-2414-4275-82E3-F9CDF4B9533A}" srcId="{DEEEAAF0-7E8D-4EE8-B46B-4139D682EE03}" destId="{EE347EC4-8AA7-4EBF-9133-472CE7466F06}" srcOrd="5" destOrd="0" parTransId="{1CAB2070-3659-4565-8816-11906B032B14}" sibTransId="{5864C9ED-6B02-4AAE-812E-AC17310C5651}"/>
    <dgm:cxn modelId="{57876E52-BAD9-4762-979C-24DCE06A4103}" srcId="{DEEEAAF0-7E8D-4EE8-B46B-4139D682EE03}" destId="{D200E854-B62A-4B98-BE8D-27FC0E4C624E}" srcOrd="6" destOrd="0" parTransId="{1803D317-73C4-4E7D-B67E-1A71E54EAD05}" sibTransId="{E8DD04E3-5FAB-4748-85D8-6B91B763B673}"/>
    <dgm:cxn modelId="{AACBA298-5465-4E1F-A299-C92D6705192B}" type="presOf" srcId="{D0F21366-F27B-4DF1-847E-E41F397ABBB1}" destId="{3DAEC18B-B54B-42BF-82BC-7C2DF38889E8}" srcOrd="0" destOrd="3" presId="urn:microsoft.com/office/officeart/2005/8/layout/hList1"/>
    <dgm:cxn modelId="{397599A4-F8E5-469C-B735-2833A9BF4FAE}" srcId="{DEEEAAF0-7E8D-4EE8-B46B-4139D682EE03}" destId="{4439DA39-0146-4CE6-B590-9D8633C3EDB6}" srcOrd="1" destOrd="0" parTransId="{4CCC6108-3F9D-48A9-9614-C47786DB6EF6}" sibTransId="{3E091459-D14C-44D5-97EB-9EE5F2E80730}"/>
    <dgm:cxn modelId="{68E396A6-8FAA-40E9-B174-174DE3BEAE01}" type="presOf" srcId="{D200E854-B62A-4B98-BE8D-27FC0E4C624E}" destId="{3DAEC18B-B54B-42BF-82BC-7C2DF38889E8}" srcOrd="0" destOrd="6" presId="urn:microsoft.com/office/officeart/2005/8/layout/hList1"/>
    <dgm:cxn modelId="{E232C2B3-3F50-4C9B-B7AB-B22A8CBA17F9}" type="presOf" srcId="{C12B3872-B867-42E7-BB55-E17104ECF3F6}" destId="{3DAEC18B-B54B-42BF-82BC-7C2DF38889E8}" srcOrd="0" destOrd="4" presId="urn:microsoft.com/office/officeart/2005/8/layout/hList1"/>
    <dgm:cxn modelId="{574450DA-F822-421F-B21F-A7EF219CE677}" type="presOf" srcId="{0743C0EF-3ADB-4C7F-BEB1-9BC9F51FC6A8}" destId="{3DAEC18B-B54B-42BF-82BC-7C2DF38889E8}" srcOrd="0" destOrd="0" presId="urn:microsoft.com/office/officeart/2005/8/layout/hList1"/>
    <dgm:cxn modelId="{730DBDDA-E985-484D-B348-B1F473B42AD9}" type="presOf" srcId="{4439DA39-0146-4CE6-B590-9D8633C3EDB6}" destId="{3DAEC18B-B54B-42BF-82BC-7C2DF38889E8}" srcOrd="0" destOrd="1"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a:t>Parameters</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id</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D0F21366-F27B-4DF1-847E-E41F397ABBB1}">
      <dgm:prSet phldrT="[Text]" custT="1"/>
      <dgm:spPr/>
      <dgm:t>
        <a:bodyPr/>
        <a:lstStyle/>
        <a:p>
          <a:r>
            <a:rPr lang="en-US" sz="1100" dirty="0"/>
            <a:t> name</a:t>
          </a:r>
          <a:endParaRPr lang="nb-NO" sz="1100" dirty="0"/>
        </a:p>
      </dgm:t>
    </dgm:pt>
    <dgm:pt modelId="{5DDF6456-0F12-418B-9034-05F24A62E171}" type="parTrans" cxnId="{73222607-6E5B-4143-B711-F45C41F9E815}">
      <dgm:prSet/>
      <dgm:spPr/>
      <dgm:t>
        <a:bodyPr/>
        <a:lstStyle/>
        <a:p>
          <a:endParaRPr lang="nb-NO" sz="1100"/>
        </a:p>
      </dgm:t>
    </dgm:pt>
    <dgm:pt modelId="{D75FE8AF-D2DB-45D9-8DB0-1F6E9027476E}" type="sibTrans" cxnId="{73222607-6E5B-4143-B711-F45C41F9E815}">
      <dgm:prSet/>
      <dgm:spPr/>
      <dgm:t>
        <a:bodyPr/>
        <a:lstStyle/>
        <a:p>
          <a:endParaRPr lang="nb-NO" sz="1100"/>
        </a:p>
      </dgm:t>
    </dgm:pt>
    <dgm:pt modelId="{B7AD1028-5CAE-4EFE-8319-4A2FEE880CC8}">
      <dgm:prSet phldrT="[Text]" custT="1"/>
      <dgm:spPr/>
      <dgm:t>
        <a:bodyPr/>
        <a:lstStyle/>
        <a:p>
          <a:r>
            <a:rPr lang="en-US" sz="1100" dirty="0">
              <a:solidFill>
                <a:schemeClr val="bg1">
                  <a:lumMod val="50000"/>
                </a:schemeClr>
              </a:solidFill>
            </a:rPr>
            <a:t> CP URL Value Type</a:t>
          </a:r>
          <a:endParaRPr lang="nb-NO" sz="1100" dirty="0">
            <a:solidFill>
              <a:schemeClr val="bg1">
                <a:lumMod val="50000"/>
              </a:schemeClr>
            </a:solidFill>
          </a:endParaRPr>
        </a:p>
      </dgm:t>
    </dgm:pt>
    <dgm:pt modelId="{F07D0C00-8D84-4D75-98D7-0D807726BCA3}" type="parTrans" cxnId="{E701DA51-8B6C-44A6-AFB9-30239E97D19F}">
      <dgm:prSet/>
      <dgm:spPr/>
      <dgm:t>
        <a:bodyPr/>
        <a:lstStyle/>
        <a:p>
          <a:endParaRPr lang="nb-NO"/>
        </a:p>
      </dgm:t>
    </dgm:pt>
    <dgm:pt modelId="{22FF78BF-8167-4CD6-A778-68532994EFBD}" type="sibTrans" cxnId="{E701DA51-8B6C-44A6-AFB9-30239E97D19F}">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custLinFactNeighborX="42788" custLinFactNeighborY="453">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dgm:presLayoutVars>
          <dgm:bulletEnabled val="1"/>
        </dgm:presLayoutVars>
      </dgm:prSet>
      <dgm:spPr/>
    </dgm:pt>
  </dgm:ptLst>
  <dgm:cxnLst>
    <dgm:cxn modelId="{73222607-6E5B-4143-B711-F45C41F9E815}" srcId="{DEEEAAF0-7E8D-4EE8-B46B-4139D682EE03}" destId="{D0F21366-F27B-4DF1-847E-E41F397ABBB1}" srcOrd="2" destOrd="0" parTransId="{5DDF6456-0F12-418B-9034-05F24A62E171}" sibTransId="{D75FE8AF-D2DB-45D9-8DB0-1F6E9027476E}"/>
    <dgm:cxn modelId="{51B12907-0BFF-4AE9-B25B-50199E14B671}" type="presOf" srcId="{ABD0AF01-6C30-4A3A-99F3-85B152C372CF}" destId="{3DAEC18B-B54B-42BF-82BC-7C2DF38889E8}" srcOrd="0" destOrd="0"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E701DA51-8B6C-44A6-AFB9-30239E97D19F}" srcId="{DEEEAAF0-7E8D-4EE8-B46B-4139D682EE03}" destId="{B7AD1028-5CAE-4EFE-8319-4A2FEE880CC8}" srcOrd="1" destOrd="0" parTransId="{F07D0C00-8D84-4D75-98D7-0D807726BCA3}" sibTransId="{22FF78BF-8167-4CD6-A778-68532994EFBD}"/>
    <dgm:cxn modelId="{E8A7CE8B-9455-4483-A38A-97224BDF9456}" type="presOf" srcId="{B7AD1028-5CAE-4EFE-8319-4A2FEE880CC8}" destId="{3DAEC18B-B54B-42BF-82BC-7C2DF38889E8}" srcOrd="0" destOrd="1" presId="urn:microsoft.com/office/officeart/2005/8/layout/hList1"/>
    <dgm:cxn modelId="{AACBA298-5465-4E1F-A299-C92D6705192B}" type="presOf" srcId="{D0F21366-F27B-4DF1-847E-E41F397ABBB1}" destId="{3DAEC18B-B54B-42BF-82BC-7C2DF38889E8}" srcOrd="0" destOrd="2"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err="1"/>
            <a:t>SensorType</a:t>
          </a:r>
          <a:endParaRPr lang="en-US" sz="1100" dirty="0"/>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id</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D0F21366-F27B-4DF1-847E-E41F397ABBB1}">
      <dgm:prSet phldrT="[Text]" custT="1"/>
      <dgm:spPr/>
      <dgm:t>
        <a:bodyPr/>
        <a:lstStyle/>
        <a:p>
          <a:r>
            <a:rPr lang="en-US" sz="1100" dirty="0"/>
            <a:t> name</a:t>
          </a:r>
          <a:endParaRPr lang="nb-NO" sz="1100" dirty="0"/>
        </a:p>
      </dgm:t>
    </dgm:pt>
    <dgm:pt modelId="{5DDF6456-0F12-418B-9034-05F24A62E171}" type="parTrans" cxnId="{73222607-6E5B-4143-B711-F45C41F9E815}">
      <dgm:prSet/>
      <dgm:spPr/>
      <dgm:t>
        <a:bodyPr/>
        <a:lstStyle/>
        <a:p>
          <a:endParaRPr lang="nb-NO" sz="1100"/>
        </a:p>
      </dgm:t>
    </dgm:pt>
    <dgm:pt modelId="{D75FE8AF-D2DB-45D9-8DB0-1F6E9027476E}" type="sibTrans" cxnId="{73222607-6E5B-4143-B711-F45C41F9E815}">
      <dgm:prSet/>
      <dgm:spPr/>
      <dgm:t>
        <a:bodyPr/>
        <a:lstStyle/>
        <a:p>
          <a:endParaRPr lang="nb-NO" sz="1100"/>
        </a:p>
      </dgm:t>
    </dgm:pt>
    <dgm:pt modelId="{54E473A8-29D7-4A2F-BC85-E5C9EFD5BAA6}">
      <dgm:prSet phldrT="[Text]" custT="1"/>
      <dgm:spPr/>
      <dgm:t>
        <a:bodyPr/>
        <a:lstStyle/>
        <a:p>
          <a:r>
            <a:rPr lang="en-US" sz="1100" dirty="0">
              <a:solidFill>
                <a:srgbClr val="C00000"/>
              </a:solidFill>
            </a:rPr>
            <a:t> </a:t>
          </a:r>
          <a:r>
            <a:rPr lang="en-US" sz="1100" dirty="0" err="1">
              <a:solidFill>
                <a:srgbClr val="C00000"/>
              </a:solidFill>
            </a:rPr>
            <a:t>param_id</a:t>
          </a:r>
          <a:endParaRPr lang="nb-NO" sz="1100" dirty="0">
            <a:solidFill>
              <a:srgbClr val="C00000"/>
            </a:solidFill>
          </a:endParaRPr>
        </a:p>
      </dgm:t>
    </dgm:pt>
    <dgm:pt modelId="{CF6A9188-2792-44A4-A736-E1896A2AF169}" type="parTrans" cxnId="{A98A681E-A839-4BEA-B0A0-3424253420A1}">
      <dgm:prSet/>
      <dgm:spPr/>
      <dgm:t>
        <a:bodyPr/>
        <a:lstStyle/>
        <a:p>
          <a:endParaRPr lang="nb-NO"/>
        </a:p>
      </dgm:t>
    </dgm:pt>
    <dgm:pt modelId="{FADA53B4-4F94-4AD7-932D-F5015FDC1226}" type="sibTrans" cxnId="{A98A681E-A839-4BEA-B0A0-3424253420A1}">
      <dgm:prSet/>
      <dgm:spPr/>
      <dgm:t>
        <a:bodyPr/>
        <a:lstStyle/>
        <a:p>
          <a:endParaRPr lang="nb-NO"/>
        </a:p>
      </dgm:t>
    </dgm:pt>
    <dgm:pt modelId="{7886B618-E1D0-42D1-A25C-923D91419B3E}">
      <dgm:prSet phldrT="[Text]" custT="1"/>
      <dgm:spPr/>
      <dgm:t>
        <a:bodyPr/>
        <a:lstStyle/>
        <a:p>
          <a:r>
            <a:rPr lang="en-US" sz="1100" dirty="0">
              <a:solidFill>
                <a:schemeClr val="bg1">
                  <a:lumMod val="50000"/>
                </a:schemeClr>
              </a:solidFill>
            </a:rPr>
            <a:t> CP URL Variable Type</a:t>
          </a:r>
          <a:endParaRPr lang="nb-NO" sz="1100" dirty="0">
            <a:solidFill>
              <a:schemeClr val="bg1">
                <a:lumMod val="50000"/>
              </a:schemeClr>
            </a:solidFill>
          </a:endParaRPr>
        </a:p>
      </dgm:t>
    </dgm:pt>
    <dgm:pt modelId="{1626A0F1-6232-4F9B-8DFA-44A19773C94E}" type="parTrans" cxnId="{1D2191F0-A2A5-4397-8230-69725D9C5DFB}">
      <dgm:prSet/>
      <dgm:spPr/>
      <dgm:t>
        <a:bodyPr/>
        <a:lstStyle/>
        <a:p>
          <a:endParaRPr lang="nb-NO"/>
        </a:p>
      </dgm:t>
    </dgm:pt>
    <dgm:pt modelId="{A10717AA-C6DB-4E9B-BC50-5A5F1C1F047A}" type="sibTrans" cxnId="{1D2191F0-A2A5-4397-8230-69725D9C5DFB}">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ScaleY="100000">
        <dgm:presLayoutVars>
          <dgm:bulletEnabled val="1"/>
        </dgm:presLayoutVars>
      </dgm:prSet>
      <dgm:spPr/>
    </dgm:pt>
  </dgm:ptLst>
  <dgm:cxnLst>
    <dgm:cxn modelId="{73222607-6E5B-4143-B711-F45C41F9E815}" srcId="{DEEEAAF0-7E8D-4EE8-B46B-4139D682EE03}" destId="{D0F21366-F27B-4DF1-847E-E41F397ABBB1}" srcOrd="2" destOrd="0" parTransId="{5DDF6456-0F12-418B-9034-05F24A62E171}" sibTransId="{D75FE8AF-D2DB-45D9-8DB0-1F6E9027476E}"/>
    <dgm:cxn modelId="{51B12907-0BFF-4AE9-B25B-50199E14B671}" type="presOf" srcId="{ABD0AF01-6C30-4A3A-99F3-85B152C372CF}" destId="{3DAEC18B-B54B-42BF-82BC-7C2DF38889E8}" srcOrd="0" destOrd="0" presId="urn:microsoft.com/office/officeart/2005/8/layout/hList1"/>
    <dgm:cxn modelId="{A98A681E-A839-4BEA-B0A0-3424253420A1}" srcId="{DEEEAAF0-7E8D-4EE8-B46B-4139D682EE03}" destId="{54E473A8-29D7-4A2F-BC85-E5C9EFD5BAA6}" srcOrd="3" destOrd="0" parTransId="{CF6A9188-2792-44A4-A736-E1896A2AF169}" sibTransId="{FADA53B4-4F94-4AD7-932D-F5015FDC1226}"/>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7139174B-26C6-4C3F-9C0A-A60B2A8BE409}" type="presOf" srcId="{54E473A8-29D7-4A2F-BC85-E5C9EFD5BAA6}" destId="{3DAEC18B-B54B-42BF-82BC-7C2DF38889E8}" srcOrd="0" destOrd="3" presId="urn:microsoft.com/office/officeart/2005/8/layout/hList1"/>
    <dgm:cxn modelId="{AACBA298-5465-4E1F-A299-C92D6705192B}" type="presOf" srcId="{D0F21366-F27B-4DF1-847E-E41F397ABBB1}" destId="{3DAEC18B-B54B-42BF-82BC-7C2DF38889E8}" srcOrd="0" destOrd="2" presId="urn:microsoft.com/office/officeart/2005/8/layout/hList1"/>
    <dgm:cxn modelId="{2497FDB6-6682-4BE4-B8F7-EA6A426EA546}" type="presOf" srcId="{7886B618-E1D0-42D1-A25C-923D91419B3E}" destId="{3DAEC18B-B54B-42BF-82BC-7C2DF38889E8}" srcOrd="0" destOrd="1" presId="urn:microsoft.com/office/officeart/2005/8/layout/hList1"/>
    <dgm:cxn modelId="{1D2191F0-A2A5-4397-8230-69725D9C5DFB}" srcId="{DEEEAAF0-7E8D-4EE8-B46B-4139D682EE03}" destId="{7886B618-E1D0-42D1-A25C-923D91419B3E}" srcOrd="1" destOrd="0" parTransId="{1626A0F1-6232-4F9B-8DFA-44A19773C94E}" sibTransId="{A10717AA-C6DB-4E9B-BC50-5A5F1C1F047A}"/>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a:t>Station</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id</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D0F21366-F27B-4DF1-847E-E41F397ABBB1}">
      <dgm:prSet phldrT="[Text]" custT="1"/>
      <dgm:spPr/>
      <dgm:t>
        <a:bodyPr/>
        <a:lstStyle/>
        <a:p>
          <a:r>
            <a:rPr lang="en-US" sz="1100" dirty="0"/>
            <a:t> name</a:t>
          </a:r>
          <a:endParaRPr lang="nb-NO" sz="1100" dirty="0"/>
        </a:p>
      </dgm:t>
    </dgm:pt>
    <dgm:pt modelId="{5DDF6456-0F12-418B-9034-05F24A62E171}" type="parTrans" cxnId="{73222607-6E5B-4143-B711-F45C41F9E815}">
      <dgm:prSet/>
      <dgm:spPr/>
      <dgm:t>
        <a:bodyPr/>
        <a:lstStyle/>
        <a:p>
          <a:endParaRPr lang="nb-NO" sz="1100"/>
        </a:p>
      </dgm:t>
    </dgm:pt>
    <dgm:pt modelId="{D75FE8AF-D2DB-45D9-8DB0-1F6E9027476E}" type="sibTrans" cxnId="{73222607-6E5B-4143-B711-F45C41F9E815}">
      <dgm:prSet/>
      <dgm:spPr/>
      <dgm:t>
        <a:bodyPr/>
        <a:lstStyle/>
        <a:p>
          <a:endParaRPr lang="nb-NO" sz="1100"/>
        </a:p>
      </dgm:t>
    </dgm:pt>
    <dgm:pt modelId="{2B9C3D7C-9661-492F-B64A-2639B839EAB3}">
      <dgm:prSet phldrT="[Text]" custT="1"/>
      <dgm:spPr/>
      <dgm:t>
        <a:bodyPr/>
        <a:lstStyle/>
        <a:p>
          <a:r>
            <a:rPr lang="en-US" sz="1100" dirty="0">
              <a:solidFill>
                <a:srgbClr val="C00000"/>
              </a:solidFill>
            </a:rPr>
            <a:t> </a:t>
          </a:r>
          <a:r>
            <a:rPr lang="en-US" sz="1100" dirty="0" err="1">
              <a:solidFill>
                <a:srgbClr val="C00000"/>
              </a:solidFill>
            </a:rPr>
            <a:t>platform_id</a:t>
          </a:r>
          <a:endParaRPr lang="nb-NO" sz="1100" dirty="0">
            <a:solidFill>
              <a:srgbClr val="C00000"/>
            </a:solidFill>
          </a:endParaRPr>
        </a:p>
      </dgm:t>
    </dgm:pt>
    <dgm:pt modelId="{C82C8F17-5BF9-4C38-AF01-9DACEBBF3D71}" type="parTrans" cxnId="{0B2324FD-84D8-48FD-BFA6-6F6566136D60}">
      <dgm:prSet/>
      <dgm:spPr/>
      <dgm:t>
        <a:bodyPr/>
        <a:lstStyle/>
        <a:p>
          <a:endParaRPr lang="nb-NO"/>
        </a:p>
      </dgm:t>
    </dgm:pt>
    <dgm:pt modelId="{9D0D5BCF-37A3-41D1-8F78-3646C90221FB}" type="sibTrans" cxnId="{0B2324FD-84D8-48FD-BFA6-6F6566136D60}">
      <dgm:prSet/>
      <dgm:spPr/>
      <dgm:t>
        <a:bodyPr/>
        <a:lstStyle/>
        <a:p>
          <a:endParaRPr lang="nb-NO"/>
        </a:p>
      </dgm:t>
    </dgm:pt>
    <dgm:pt modelId="{BF040EC8-E9AF-4603-84FA-172315C0054E}">
      <dgm:prSet phldrT="[Text]" custT="1"/>
      <dgm:spPr/>
      <dgm:t>
        <a:bodyPr/>
        <a:lstStyle/>
        <a:p>
          <a:r>
            <a:rPr lang="en-US" sz="1100" dirty="0"/>
            <a:t> start</a:t>
          </a:r>
          <a:endParaRPr lang="nb-NO" sz="1100" dirty="0"/>
        </a:p>
      </dgm:t>
    </dgm:pt>
    <dgm:pt modelId="{0DA274CD-E305-45ED-8E3B-691B550D451A}" type="parTrans" cxnId="{37760D38-F92E-418F-80C3-24F8BF114FD3}">
      <dgm:prSet/>
      <dgm:spPr/>
      <dgm:t>
        <a:bodyPr/>
        <a:lstStyle/>
        <a:p>
          <a:endParaRPr lang="nb-NO"/>
        </a:p>
      </dgm:t>
    </dgm:pt>
    <dgm:pt modelId="{755D24AF-7E57-4388-9734-4EC5FA4E545D}" type="sibTrans" cxnId="{37760D38-F92E-418F-80C3-24F8BF114FD3}">
      <dgm:prSet/>
      <dgm:spPr/>
      <dgm:t>
        <a:bodyPr/>
        <a:lstStyle/>
        <a:p>
          <a:endParaRPr lang="nb-NO"/>
        </a:p>
      </dgm:t>
    </dgm:pt>
    <dgm:pt modelId="{847CDFF6-CBC5-4376-903E-82C24F10990F}">
      <dgm:prSet phldrT="[Text]" custT="1"/>
      <dgm:spPr/>
      <dgm:t>
        <a:bodyPr/>
        <a:lstStyle/>
        <a:p>
          <a:r>
            <a:rPr lang="en-US" sz="1100" dirty="0"/>
            <a:t> </a:t>
          </a:r>
          <a:r>
            <a:rPr lang="en-US" sz="1100" dirty="0">
              <a:solidFill>
                <a:schemeClr val="tx1"/>
              </a:solidFill>
            </a:rPr>
            <a:t>previous </a:t>
          </a:r>
          <a:r>
            <a:rPr lang="en-US" sz="1100" dirty="0" err="1">
              <a:solidFill>
                <a:schemeClr val="tx1"/>
              </a:solidFill>
            </a:rPr>
            <a:t>station_id</a:t>
          </a:r>
          <a:r>
            <a:rPr lang="en-US" sz="1100" dirty="0">
              <a:solidFill>
                <a:schemeClr val="tx1"/>
              </a:solidFill>
            </a:rPr>
            <a:t> </a:t>
          </a:r>
          <a:r>
            <a:rPr lang="en-US" sz="800" dirty="0">
              <a:solidFill>
                <a:schemeClr val="tx1"/>
              </a:solidFill>
            </a:rPr>
            <a:t>(only relevant if ‘name’ changes)</a:t>
          </a:r>
          <a:endParaRPr lang="nb-NO" sz="1100" dirty="0">
            <a:solidFill>
              <a:schemeClr val="tx1"/>
            </a:solidFill>
          </a:endParaRPr>
        </a:p>
      </dgm:t>
    </dgm:pt>
    <dgm:pt modelId="{1F6EB3FB-D904-4E0A-9182-55A9FCD93653}" type="parTrans" cxnId="{0EE1C860-0474-4598-B628-53C7F70734F3}">
      <dgm:prSet/>
      <dgm:spPr/>
      <dgm:t>
        <a:bodyPr/>
        <a:lstStyle/>
        <a:p>
          <a:endParaRPr lang="nb-NO"/>
        </a:p>
      </dgm:t>
    </dgm:pt>
    <dgm:pt modelId="{EC98EC96-446A-4724-BE0E-3D736F1BBD65}" type="sibTrans" cxnId="{0EE1C860-0474-4598-B628-53C7F70734F3}">
      <dgm:prSet/>
      <dgm:spPr/>
      <dgm:t>
        <a:bodyPr/>
        <a:lstStyle/>
        <a:p>
          <a:endParaRPr lang="nb-NO"/>
        </a:p>
      </dgm:t>
    </dgm:pt>
    <dgm:pt modelId="{AE9EBE67-32B8-44CE-8226-11ADC878C1B1}">
      <dgm:prSet phldrT="[Text]" custT="1"/>
      <dgm:spPr/>
      <dgm:t>
        <a:bodyPr/>
        <a:lstStyle/>
        <a:p>
          <a:r>
            <a:rPr lang="en-US" sz="1100" dirty="0"/>
            <a:t> end</a:t>
          </a:r>
          <a:endParaRPr lang="nb-NO" sz="1100" dirty="0"/>
        </a:p>
      </dgm:t>
    </dgm:pt>
    <dgm:pt modelId="{77B9FA96-650D-451E-9527-A4FD846EF575}" type="parTrans" cxnId="{EC0447E9-05B4-4FDD-BEF2-D1E9FE47C3EE}">
      <dgm:prSet/>
      <dgm:spPr/>
      <dgm:t>
        <a:bodyPr/>
        <a:lstStyle/>
        <a:p>
          <a:endParaRPr lang="nb-NO"/>
        </a:p>
      </dgm:t>
    </dgm:pt>
    <dgm:pt modelId="{D94E30C3-65DC-4C64-8FBF-F61111285320}" type="sibTrans" cxnId="{EC0447E9-05B4-4FDD-BEF2-D1E9FE47C3EE}">
      <dgm:prSet/>
      <dgm:spPr/>
      <dgm:t>
        <a:bodyPr/>
        <a:lstStyle/>
        <a:p>
          <a:endParaRPr lang="nb-NO"/>
        </a:p>
      </dgm:t>
    </dgm:pt>
    <dgm:pt modelId="{FA70DD8A-B455-49BE-9E97-975C3085A148}">
      <dgm:prSet phldrT="[Text]" custT="1"/>
      <dgm:spPr/>
      <dgm:t>
        <a:bodyPr/>
        <a:lstStyle/>
        <a:p>
          <a:r>
            <a:rPr lang="en-US" sz="1100" dirty="0">
              <a:solidFill>
                <a:schemeClr val="bg1">
                  <a:lumMod val="50000"/>
                </a:schemeClr>
              </a:solidFill>
            </a:rPr>
            <a:t> CP URL Station </a:t>
          </a:r>
          <a:endParaRPr lang="nb-NO" sz="1100" dirty="0">
            <a:solidFill>
              <a:schemeClr val="bg1">
                <a:lumMod val="50000"/>
              </a:schemeClr>
            </a:solidFill>
          </a:endParaRPr>
        </a:p>
      </dgm:t>
    </dgm:pt>
    <dgm:pt modelId="{C00D8156-5DC7-4AEA-BC56-9B9912F14474}" type="parTrans" cxnId="{F91A042C-86C7-4EC3-882C-9C865EE14B40}">
      <dgm:prSet/>
      <dgm:spPr/>
      <dgm:t>
        <a:bodyPr/>
        <a:lstStyle/>
        <a:p>
          <a:endParaRPr lang="nb-NO"/>
        </a:p>
      </dgm:t>
    </dgm:pt>
    <dgm:pt modelId="{EC22566A-F1A7-45D3-BEFD-D1F360ACDC74}" type="sibTrans" cxnId="{F91A042C-86C7-4EC3-882C-9C865EE14B40}">
      <dgm:prSet/>
      <dgm:spPr/>
      <dgm:t>
        <a:bodyPr/>
        <a:lstStyle/>
        <a:p>
          <a:endParaRPr lang="nb-NO"/>
        </a:p>
      </dgm:t>
    </dgm:pt>
    <dgm:pt modelId="{71913A0F-98C7-41F3-9A12-79E7086D29C5}">
      <dgm:prSet phldrT="[Text]" custT="1"/>
      <dgm:spPr/>
      <dgm:t>
        <a:bodyPr/>
        <a:lstStyle/>
        <a:p>
          <a:r>
            <a:rPr lang="en-US" sz="1100" dirty="0">
              <a:solidFill>
                <a:schemeClr val="bg1">
                  <a:lumMod val="50000"/>
                </a:schemeClr>
              </a:solidFill>
            </a:rPr>
            <a:t> CP URL Platform Dep.</a:t>
          </a:r>
          <a:endParaRPr lang="nb-NO" sz="1100" dirty="0">
            <a:solidFill>
              <a:schemeClr val="bg1">
                <a:lumMod val="50000"/>
              </a:schemeClr>
            </a:solidFill>
          </a:endParaRPr>
        </a:p>
      </dgm:t>
    </dgm:pt>
    <dgm:pt modelId="{05DE7BE1-86A9-420B-91DF-CE469D6DF943}" type="parTrans" cxnId="{BACA41D4-C5B0-44DF-BEB7-5AD7CDD7FEF7}">
      <dgm:prSet/>
      <dgm:spPr/>
      <dgm:t>
        <a:bodyPr/>
        <a:lstStyle/>
        <a:p>
          <a:endParaRPr lang="nb-NO"/>
        </a:p>
      </dgm:t>
    </dgm:pt>
    <dgm:pt modelId="{34F8BC34-A521-4083-9E39-76445F1985F5}" type="sibTrans" cxnId="{BACA41D4-C5B0-44DF-BEB7-5AD7CDD7FEF7}">
      <dgm:prSet/>
      <dgm:spPr/>
      <dgm:t>
        <a:bodyPr/>
        <a:lstStyle/>
        <a:p>
          <a:endParaRPr lang="nb-NO"/>
        </a:p>
      </dgm:t>
    </dgm:pt>
    <dgm:pt modelId="{6EF55472-2EDB-4537-A817-125CBC3BF65F}">
      <dgm:prSet phldrT="[Text]" custT="1"/>
      <dgm:spPr/>
      <dgm:t>
        <a:bodyPr/>
        <a:lstStyle/>
        <a:p>
          <a:r>
            <a:rPr lang="en-US" sz="1100" dirty="0"/>
            <a:t> country</a:t>
          </a:r>
          <a:endParaRPr lang="nb-NO" sz="1100" dirty="0"/>
        </a:p>
      </dgm:t>
    </dgm:pt>
    <dgm:pt modelId="{4422D5FF-2214-40E9-A692-C562362BB009}" type="parTrans" cxnId="{FEE1D133-538B-468C-A7B0-CEB6DB05C447}">
      <dgm:prSet/>
      <dgm:spPr/>
      <dgm:t>
        <a:bodyPr/>
        <a:lstStyle/>
        <a:p>
          <a:endParaRPr lang="nb-NO"/>
        </a:p>
      </dgm:t>
    </dgm:pt>
    <dgm:pt modelId="{ACE93D25-EF52-4F75-8FBD-BF2A4817FCD7}" type="sibTrans" cxnId="{FEE1D133-538B-468C-A7B0-CEB6DB05C447}">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custLinFactNeighborX="1029" custLinFactNeighborY="2318">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dgm:presLayoutVars>
          <dgm:bulletEnabled val="1"/>
        </dgm:presLayoutVars>
      </dgm:prSet>
      <dgm:spPr/>
    </dgm:pt>
  </dgm:ptLst>
  <dgm:cxnLst>
    <dgm:cxn modelId="{73222607-6E5B-4143-B711-F45C41F9E815}" srcId="{DEEEAAF0-7E8D-4EE8-B46B-4139D682EE03}" destId="{D0F21366-F27B-4DF1-847E-E41F397ABBB1}" srcOrd="3" destOrd="0" parTransId="{5DDF6456-0F12-418B-9034-05F24A62E171}" sibTransId="{D75FE8AF-D2DB-45D9-8DB0-1F6E9027476E}"/>
    <dgm:cxn modelId="{51B12907-0BFF-4AE9-B25B-50199E14B671}" type="presOf" srcId="{ABD0AF01-6C30-4A3A-99F3-85B152C372CF}" destId="{3DAEC18B-B54B-42BF-82BC-7C2DF38889E8}" srcOrd="0" destOrd="0" presId="urn:microsoft.com/office/officeart/2005/8/layout/hList1"/>
    <dgm:cxn modelId="{A6BF031A-0132-48CD-9087-C605D9923BA9}" type="presOf" srcId="{847CDFF6-CBC5-4376-903E-82C24F10990F}" destId="{3DAEC18B-B54B-42BF-82BC-7C2DF38889E8}" srcOrd="0" destOrd="8" presId="urn:microsoft.com/office/officeart/2005/8/layout/hList1"/>
    <dgm:cxn modelId="{49115425-9DD0-48A8-A2D0-7034BBC6898A}" srcId="{DEEEAAF0-7E8D-4EE8-B46B-4139D682EE03}" destId="{ABD0AF01-6C30-4A3A-99F3-85B152C372CF}" srcOrd="0" destOrd="0" parTransId="{45A99454-3409-4810-9018-2EA9926EE22F}" sibTransId="{191815EB-257A-4074-9766-AFDF8138EE6B}"/>
    <dgm:cxn modelId="{F91A042C-86C7-4EC3-882C-9C865EE14B40}" srcId="{DEEEAAF0-7E8D-4EE8-B46B-4139D682EE03}" destId="{FA70DD8A-B455-49BE-9E97-975C3085A148}" srcOrd="1" destOrd="0" parTransId="{C00D8156-5DC7-4AEA-BC56-9B9912F14474}" sibTransId="{EC22566A-F1A7-45D3-BEFD-D1F360ACDC74}"/>
    <dgm:cxn modelId="{FEE1D133-538B-468C-A7B0-CEB6DB05C447}" srcId="{DEEEAAF0-7E8D-4EE8-B46B-4139D682EE03}" destId="{6EF55472-2EDB-4537-A817-125CBC3BF65F}" srcOrd="5" destOrd="0" parTransId="{4422D5FF-2214-40E9-A692-C562362BB009}" sibTransId="{ACE93D25-EF52-4F75-8FBD-BF2A4817FCD7}"/>
    <dgm:cxn modelId="{D03BDD35-202B-45DD-8D29-4B9BFDD49DC4}" type="presOf" srcId="{DEEEAAF0-7E8D-4EE8-B46B-4139D682EE03}" destId="{C25DCE79-9EF6-4B55-A39B-FE01404F3E81}" srcOrd="0" destOrd="0" presId="urn:microsoft.com/office/officeart/2005/8/layout/hList1"/>
    <dgm:cxn modelId="{37760D38-F92E-418F-80C3-24F8BF114FD3}" srcId="{DEEEAAF0-7E8D-4EE8-B46B-4139D682EE03}" destId="{BF040EC8-E9AF-4603-84FA-172315C0054E}" srcOrd="6" destOrd="0" parTransId="{0DA274CD-E305-45ED-8E3B-691B550D451A}" sibTransId="{755D24AF-7E57-4388-9734-4EC5FA4E545D}"/>
    <dgm:cxn modelId="{6A239B3C-97F3-4F0F-ABBE-B19A45C20C85}" type="presOf" srcId="{AE9EBE67-32B8-44CE-8226-11ADC878C1B1}" destId="{3DAEC18B-B54B-42BF-82BC-7C2DF38889E8}" srcOrd="0" destOrd="7" presId="urn:microsoft.com/office/officeart/2005/8/layout/hList1"/>
    <dgm:cxn modelId="{9715945D-214F-4488-A0BA-7A5B1D84D92C}" type="presOf" srcId="{0EE1A870-F6F8-4F77-91AB-74F607CC704D}" destId="{B61CAE9D-64D3-4000-B9F6-045A06982A83}" srcOrd="0" destOrd="0" presId="urn:microsoft.com/office/officeart/2005/8/layout/hList1"/>
    <dgm:cxn modelId="{0EE1C860-0474-4598-B628-53C7F70734F3}" srcId="{DEEEAAF0-7E8D-4EE8-B46B-4139D682EE03}" destId="{847CDFF6-CBC5-4376-903E-82C24F10990F}" srcOrd="8" destOrd="0" parTransId="{1F6EB3FB-D904-4E0A-9182-55A9FCD93653}" sibTransId="{EC98EC96-446A-4724-BE0E-3D736F1BBD65}"/>
    <dgm:cxn modelId="{FCB4CC63-9854-450D-91FD-8D9A68010BC6}" type="presOf" srcId="{BF040EC8-E9AF-4603-84FA-172315C0054E}" destId="{3DAEC18B-B54B-42BF-82BC-7C2DF38889E8}" srcOrd="0" destOrd="6" presId="urn:microsoft.com/office/officeart/2005/8/layout/hList1"/>
    <dgm:cxn modelId="{2779F150-3108-4A88-A4BD-12B6B0BD9FB1}" type="presOf" srcId="{FA70DD8A-B455-49BE-9E97-975C3085A148}" destId="{3DAEC18B-B54B-42BF-82BC-7C2DF38889E8}" srcOrd="0" destOrd="1" presId="urn:microsoft.com/office/officeart/2005/8/layout/hList1"/>
    <dgm:cxn modelId="{58059F80-152A-453A-AC51-79F228AA598B}" type="presOf" srcId="{71913A0F-98C7-41F3-9A12-79E7086D29C5}" destId="{3DAEC18B-B54B-42BF-82BC-7C2DF38889E8}" srcOrd="0" destOrd="2" presId="urn:microsoft.com/office/officeart/2005/8/layout/hList1"/>
    <dgm:cxn modelId="{78B8C682-F25D-447D-B25A-97A892578608}" type="presOf" srcId="{6EF55472-2EDB-4537-A817-125CBC3BF65F}" destId="{3DAEC18B-B54B-42BF-82BC-7C2DF38889E8}" srcOrd="0" destOrd="5" presId="urn:microsoft.com/office/officeart/2005/8/layout/hList1"/>
    <dgm:cxn modelId="{AACBA298-5465-4E1F-A299-C92D6705192B}" type="presOf" srcId="{D0F21366-F27B-4DF1-847E-E41F397ABBB1}" destId="{3DAEC18B-B54B-42BF-82BC-7C2DF38889E8}" srcOrd="0" destOrd="3" presId="urn:microsoft.com/office/officeart/2005/8/layout/hList1"/>
    <dgm:cxn modelId="{0AE717BB-B81F-4ECE-9422-4068C9B5332A}" type="presOf" srcId="{2B9C3D7C-9661-492F-B64A-2639B839EAB3}" destId="{3DAEC18B-B54B-42BF-82BC-7C2DF38889E8}" srcOrd="0" destOrd="4" presId="urn:microsoft.com/office/officeart/2005/8/layout/hList1"/>
    <dgm:cxn modelId="{BACA41D4-C5B0-44DF-BEB7-5AD7CDD7FEF7}" srcId="{DEEEAAF0-7E8D-4EE8-B46B-4139D682EE03}" destId="{71913A0F-98C7-41F3-9A12-79E7086D29C5}" srcOrd="2" destOrd="0" parTransId="{05DE7BE1-86A9-420B-91DF-CE469D6DF943}" sibTransId="{34F8BC34-A521-4083-9E39-76445F1985F5}"/>
    <dgm:cxn modelId="{EC0447E9-05B4-4FDD-BEF2-D1E9FE47C3EE}" srcId="{DEEEAAF0-7E8D-4EE8-B46B-4139D682EE03}" destId="{AE9EBE67-32B8-44CE-8226-11ADC878C1B1}" srcOrd="7" destOrd="0" parTransId="{77B9FA96-650D-451E-9527-A4FD846EF575}" sibTransId="{D94E30C3-65DC-4C64-8FBF-F61111285320}"/>
    <dgm:cxn modelId="{BD57AEF6-8D79-482D-A83E-7FE1832B0B22}" srcId="{0EE1A870-F6F8-4F77-91AB-74F607CC704D}" destId="{DEEEAAF0-7E8D-4EE8-B46B-4139D682EE03}" srcOrd="0" destOrd="0" parTransId="{7D879B8D-C73E-47B6-880B-1A532EF426DF}" sibTransId="{EA2BEB5E-89D2-41BF-A631-A4FCC04F94AC}"/>
    <dgm:cxn modelId="{0B2324FD-84D8-48FD-BFA6-6F6566136D60}" srcId="{DEEEAAF0-7E8D-4EE8-B46B-4139D682EE03}" destId="{2B9C3D7C-9661-492F-B64A-2639B839EAB3}" srcOrd="4" destOrd="0" parTransId="{C82C8F17-5BF9-4C38-AF01-9DACEBBF3D71}" sibTransId="{9D0D5BCF-37A3-41D1-8F78-3646C90221FB}"/>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a:t>Sensor</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id</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5C1DF3A9-5606-4331-B1EF-09B4F1CB1D6C}">
      <dgm:prSet phldrT="[Text]" custT="1"/>
      <dgm:spPr/>
      <dgm:t>
        <a:bodyPr/>
        <a:lstStyle/>
        <a:p>
          <a:r>
            <a:rPr lang="en-US" sz="1100" dirty="0"/>
            <a:t> </a:t>
          </a:r>
          <a:r>
            <a:rPr lang="en-US" sz="1100" dirty="0" err="1">
              <a:solidFill>
                <a:srgbClr val="C00000"/>
              </a:solidFill>
            </a:rPr>
            <a:t>sensorType_id</a:t>
          </a:r>
          <a:endParaRPr lang="nb-NO" sz="1100" dirty="0"/>
        </a:p>
      </dgm:t>
    </dgm:pt>
    <dgm:pt modelId="{66E4E066-4A13-453E-84E9-B17753DE6F7E}" type="parTrans" cxnId="{43BC801F-D652-4786-A776-56A46A04C067}">
      <dgm:prSet/>
      <dgm:spPr/>
      <dgm:t>
        <a:bodyPr/>
        <a:lstStyle/>
        <a:p>
          <a:endParaRPr lang="nb-NO"/>
        </a:p>
      </dgm:t>
    </dgm:pt>
    <dgm:pt modelId="{F032E82D-6F49-43DA-91BA-3755ED1976F9}" type="sibTrans" cxnId="{43BC801F-D652-4786-A776-56A46A04C067}">
      <dgm:prSet/>
      <dgm:spPr/>
      <dgm:t>
        <a:bodyPr/>
        <a:lstStyle/>
        <a:p>
          <a:endParaRPr lang="nb-NO"/>
        </a:p>
      </dgm:t>
    </dgm:pt>
    <dgm:pt modelId="{63DBF9E0-F3AB-42E6-B9FE-782F536E526E}">
      <dgm:prSet phldrT="[Text]" custT="1"/>
      <dgm:spPr/>
      <dgm:t>
        <a:bodyPr/>
        <a:lstStyle/>
        <a:p>
          <a:r>
            <a:rPr lang="en-US" sz="1100" dirty="0"/>
            <a:t> end</a:t>
          </a:r>
          <a:endParaRPr lang="nb-NO" sz="1100" dirty="0"/>
        </a:p>
      </dgm:t>
    </dgm:pt>
    <dgm:pt modelId="{8BDC226F-6A95-44DA-9EB2-C77051B3FDF0}" type="parTrans" cxnId="{4FF61A1B-A6C5-4D3C-ADB0-ABF5A4B9733C}">
      <dgm:prSet/>
      <dgm:spPr/>
      <dgm:t>
        <a:bodyPr/>
        <a:lstStyle/>
        <a:p>
          <a:endParaRPr lang="nb-NO"/>
        </a:p>
      </dgm:t>
    </dgm:pt>
    <dgm:pt modelId="{B78BEC7E-BAAC-470C-8B5D-2E28AE754F6F}" type="sibTrans" cxnId="{4FF61A1B-A6C5-4D3C-ADB0-ABF5A4B9733C}">
      <dgm:prSet/>
      <dgm:spPr/>
      <dgm:t>
        <a:bodyPr/>
        <a:lstStyle/>
        <a:p>
          <a:endParaRPr lang="nb-NO"/>
        </a:p>
      </dgm:t>
    </dgm:pt>
    <dgm:pt modelId="{CD10F0D0-05E4-47A9-BC45-77483124DE72}">
      <dgm:prSet phldrT="[Text]" custT="1"/>
      <dgm:spPr/>
      <dgm:t>
        <a:bodyPr/>
        <a:lstStyle/>
        <a:p>
          <a:r>
            <a:rPr lang="en-US" sz="1100" dirty="0"/>
            <a:t> </a:t>
          </a:r>
          <a:r>
            <a:rPr lang="en-US" sz="1100" dirty="0" err="1">
              <a:solidFill>
                <a:srgbClr val="C00000"/>
              </a:solidFill>
            </a:rPr>
            <a:t>station_id</a:t>
          </a:r>
          <a:endParaRPr lang="nb-NO" sz="1100" dirty="0"/>
        </a:p>
      </dgm:t>
    </dgm:pt>
    <dgm:pt modelId="{0D99F472-403C-4863-AA3C-AD4BF2420441}" type="parTrans" cxnId="{EC091586-36B8-4F6F-B615-23E950B40DA2}">
      <dgm:prSet/>
      <dgm:spPr/>
      <dgm:t>
        <a:bodyPr/>
        <a:lstStyle/>
        <a:p>
          <a:endParaRPr lang="nb-NO"/>
        </a:p>
      </dgm:t>
    </dgm:pt>
    <dgm:pt modelId="{33003315-801C-4ECD-917E-4248CA0F84A6}" type="sibTrans" cxnId="{EC091586-36B8-4F6F-B615-23E950B40DA2}">
      <dgm:prSet/>
      <dgm:spPr/>
      <dgm:t>
        <a:bodyPr/>
        <a:lstStyle/>
        <a:p>
          <a:endParaRPr lang="nb-NO"/>
        </a:p>
      </dgm:t>
    </dgm:pt>
    <dgm:pt modelId="{C0721A1D-F1EB-46E2-80E6-07A8FEFCA8B4}">
      <dgm:prSet phldrT="[Text]" custT="1"/>
      <dgm:spPr/>
      <dgm:t>
        <a:bodyPr/>
        <a:lstStyle/>
        <a:p>
          <a:r>
            <a:rPr lang="en-US" sz="1100" dirty="0"/>
            <a:t> </a:t>
          </a:r>
          <a:r>
            <a:rPr lang="en-US" sz="1100" dirty="0">
              <a:solidFill>
                <a:schemeClr val="tx1"/>
              </a:solidFill>
            </a:rPr>
            <a:t>manufacturer</a:t>
          </a:r>
          <a:endParaRPr lang="nb-NO" sz="1100" dirty="0"/>
        </a:p>
      </dgm:t>
    </dgm:pt>
    <dgm:pt modelId="{CF2F3B25-E6DF-4A81-ADB0-3DC49BB4BB45}" type="parTrans" cxnId="{DBEAEFC0-FC94-486F-B796-9F39CB30F6A8}">
      <dgm:prSet/>
      <dgm:spPr/>
      <dgm:t>
        <a:bodyPr/>
        <a:lstStyle/>
        <a:p>
          <a:endParaRPr lang="nb-NO"/>
        </a:p>
      </dgm:t>
    </dgm:pt>
    <dgm:pt modelId="{297AD6CA-B312-4EF7-BE0F-0A7EF1D5B6D6}" type="sibTrans" cxnId="{DBEAEFC0-FC94-486F-B796-9F39CB30F6A8}">
      <dgm:prSet/>
      <dgm:spPr/>
      <dgm:t>
        <a:bodyPr/>
        <a:lstStyle/>
        <a:p>
          <a:endParaRPr lang="nb-NO"/>
        </a:p>
      </dgm:t>
    </dgm:pt>
    <dgm:pt modelId="{BDB423C7-A7E6-479A-A7A8-D6DF5F249125}">
      <dgm:prSet phldrT="[Text]" custT="1"/>
      <dgm:spPr/>
      <dgm:t>
        <a:bodyPr/>
        <a:lstStyle/>
        <a:p>
          <a:r>
            <a:rPr lang="en-US" sz="1100" dirty="0"/>
            <a:t> start</a:t>
          </a:r>
          <a:endParaRPr lang="nb-NO" sz="1100" dirty="0"/>
        </a:p>
      </dgm:t>
    </dgm:pt>
    <dgm:pt modelId="{78C88090-4A89-4BE0-BB69-D33F77A8E4F6}" type="parTrans" cxnId="{F776AC66-0C28-4A12-8224-04D56854580F}">
      <dgm:prSet/>
      <dgm:spPr/>
      <dgm:t>
        <a:bodyPr/>
        <a:lstStyle/>
        <a:p>
          <a:endParaRPr lang="nb-NO"/>
        </a:p>
      </dgm:t>
    </dgm:pt>
    <dgm:pt modelId="{8BC6B1D6-7C5C-451E-908D-59E73EB9C65A}" type="sibTrans" cxnId="{F776AC66-0C28-4A12-8224-04D56854580F}">
      <dgm:prSet/>
      <dgm:spPr/>
      <dgm:t>
        <a:bodyPr/>
        <a:lstStyle/>
        <a:p>
          <a:endParaRPr lang="nb-NO"/>
        </a:p>
      </dgm:t>
    </dgm:pt>
    <dgm:pt modelId="{CA6D9E3F-FD9B-4837-94E2-640211DBDBD4}">
      <dgm:prSet phldrT="[Text]" custT="1"/>
      <dgm:spPr/>
      <dgm:t>
        <a:bodyPr/>
        <a:lstStyle/>
        <a:p>
          <a:r>
            <a:rPr lang="en-US" sz="1100" b="0" dirty="0">
              <a:solidFill>
                <a:schemeClr val="bg1">
                  <a:lumMod val="50000"/>
                </a:schemeClr>
              </a:solidFill>
            </a:rPr>
            <a:t> CP URL Sensor</a:t>
          </a:r>
          <a:endParaRPr lang="nb-NO" sz="1100" b="0" dirty="0">
            <a:solidFill>
              <a:schemeClr val="bg1">
                <a:lumMod val="50000"/>
              </a:schemeClr>
            </a:solidFill>
          </a:endParaRPr>
        </a:p>
      </dgm:t>
    </dgm:pt>
    <dgm:pt modelId="{CEE77389-BDE6-4E9D-AD22-C887B63BFD78}" type="parTrans" cxnId="{741C836D-56D0-46AC-BB55-B02BC0CE4788}">
      <dgm:prSet/>
      <dgm:spPr/>
      <dgm:t>
        <a:bodyPr/>
        <a:lstStyle/>
        <a:p>
          <a:endParaRPr lang="nb-NO"/>
        </a:p>
      </dgm:t>
    </dgm:pt>
    <dgm:pt modelId="{EE573C68-27EE-4897-BD2F-6139440E014C}" type="sibTrans" cxnId="{741C836D-56D0-46AC-BB55-B02BC0CE4788}">
      <dgm:prSet/>
      <dgm:spPr/>
      <dgm:t>
        <a:bodyPr/>
        <a:lstStyle/>
        <a:p>
          <a:endParaRPr lang="nb-NO"/>
        </a:p>
      </dgm:t>
    </dgm:pt>
    <dgm:pt modelId="{CE192969-D426-46DE-BBD6-CB9D78245171}">
      <dgm:prSet phldrT="[Text]" custT="1"/>
      <dgm:spPr/>
      <dgm:t>
        <a:bodyPr/>
        <a:lstStyle/>
        <a:p>
          <a:r>
            <a:rPr lang="en-US" sz="1100" b="0" dirty="0">
              <a:solidFill>
                <a:schemeClr val="bg1">
                  <a:lumMod val="50000"/>
                </a:schemeClr>
              </a:solidFill>
            </a:rPr>
            <a:t> CP URL Sensor Dep.</a:t>
          </a:r>
          <a:endParaRPr lang="nb-NO" sz="1100" b="0" dirty="0">
            <a:solidFill>
              <a:schemeClr val="bg1">
                <a:lumMod val="50000"/>
              </a:schemeClr>
            </a:solidFill>
          </a:endParaRPr>
        </a:p>
      </dgm:t>
    </dgm:pt>
    <dgm:pt modelId="{D92196BD-0538-474E-9F48-F2A9C47EBAD3}" type="parTrans" cxnId="{79DBCF60-F5F8-4171-B0D1-147DB15BB271}">
      <dgm:prSet/>
      <dgm:spPr/>
      <dgm:t>
        <a:bodyPr/>
        <a:lstStyle/>
        <a:p>
          <a:endParaRPr lang="nb-NO"/>
        </a:p>
      </dgm:t>
    </dgm:pt>
    <dgm:pt modelId="{041F779A-E403-463B-8797-84156D649C84}" type="sibTrans" cxnId="{79DBCF60-F5F8-4171-B0D1-147DB15BB271}">
      <dgm:prSet/>
      <dgm:spPr/>
      <dgm:t>
        <a:bodyPr/>
        <a:lstStyle/>
        <a:p>
          <a:endParaRPr lang="nb-NO"/>
        </a:p>
      </dgm:t>
    </dgm:pt>
    <dgm:pt modelId="{366D85ED-42BF-44E7-8FFC-740451B7A4E2}">
      <dgm:prSet phldrT="[Text]" custT="1"/>
      <dgm:spPr/>
      <dgm:t>
        <a:bodyPr/>
        <a:lstStyle/>
        <a:p>
          <a:r>
            <a:rPr lang="en-US" sz="1100" b="0" dirty="0">
              <a:solidFill>
                <a:schemeClr val="bg1">
                  <a:lumMod val="50000"/>
                </a:schemeClr>
              </a:solidFill>
            </a:rPr>
            <a:t> CP URL Instrument Dep.</a:t>
          </a:r>
          <a:endParaRPr lang="nb-NO" sz="1100" b="0" dirty="0">
            <a:solidFill>
              <a:schemeClr val="bg1">
                <a:lumMod val="50000"/>
              </a:schemeClr>
            </a:solidFill>
          </a:endParaRPr>
        </a:p>
      </dgm:t>
    </dgm:pt>
    <dgm:pt modelId="{4323F217-EDC2-4393-B44A-68BEE1476970}" type="parTrans" cxnId="{81903EDE-3A60-416A-91D8-40DEC6B016E9}">
      <dgm:prSet/>
      <dgm:spPr/>
      <dgm:t>
        <a:bodyPr/>
        <a:lstStyle/>
        <a:p>
          <a:endParaRPr lang="nb-NO"/>
        </a:p>
      </dgm:t>
    </dgm:pt>
    <dgm:pt modelId="{5A8E652E-9C29-45F9-9B86-5935B62B46E5}" type="sibTrans" cxnId="{81903EDE-3A60-416A-91D8-40DEC6B016E9}">
      <dgm:prSet/>
      <dgm:spPr/>
      <dgm:t>
        <a:bodyPr/>
        <a:lstStyle/>
        <a:p>
          <a:endParaRPr lang="nb-NO"/>
        </a:p>
      </dgm:t>
    </dgm:pt>
    <dgm:pt modelId="{98EE9A60-4FA2-4C65-9CC1-BA1933413416}">
      <dgm:prSet phldrT="[Text]" custT="1"/>
      <dgm:spPr/>
      <dgm:t>
        <a:bodyPr/>
        <a:lstStyle/>
        <a:p>
          <a:r>
            <a:rPr lang="en-US" sz="1100" b="0" dirty="0">
              <a:solidFill>
                <a:schemeClr val="bg1">
                  <a:lumMod val="50000"/>
                </a:schemeClr>
              </a:solidFill>
            </a:rPr>
            <a:t> CP URL Platform Dep.</a:t>
          </a:r>
          <a:endParaRPr lang="nb-NO" sz="1100" b="0" dirty="0">
            <a:solidFill>
              <a:schemeClr val="bg1">
                <a:lumMod val="50000"/>
              </a:schemeClr>
            </a:solidFill>
          </a:endParaRPr>
        </a:p>
      </dgm:t>
    </dgm:pt>
    <dgm:pt modelId="{F057714D-4548-489F-9271-3BC912BED760}" type="parTrans" cxnId="{1C6A7783-9E25-4612-B54B-34CFC73335AB}">
      <dgm:prSet/>
      <dgm:spPr/>
      <dgm:t>
        <a:bodyPr/>
        <a:lstStyle/>
        <a:p>
          <a:endParaRPr lang="nb-NO"/>
        </a:p>
      </dgm:t>
    </dgm:pt>
    <dgm:pt modelId="{7AD77331-BD30-4361-A6A8-A890669B9E72}" type="sibTrans" cxnId="{1C6A7783-9E25-4612-B54B-34CFC73335AB}">
      <dgm:prSet/>
      <dgm:spPr/>
      <dgm:t>
        <a:bodyPr/>
        <a:lstStyle/>
        <a:p>
          <a:endParaRPr lang="nb-NO"/>
        </a:p>
      </dgm:t>
    </dgm:pt>
    <dgm:pt modelId="{45430CEB-8C69-4B3F-8E28-1761DF2A585D}">
      <dgm:prSet phldrT="[Text]" custT="1"/>
      <dgm:spPr/>
      <dgm:t>
        <a:bodyPr/>
        <a:lstStyle/>
        <a:p>
          <a:r>
            <a:rPr lang="en-US" sz="1100" dirty="0"/>
            <a:t> </a:t>
          </a:r>
          <a:r>
            <a:rPr lang="en-US" sz="1100" dirty="0" err="1">
              <a:solidFill>
                <a:srgbClr val="C00000"/>
              </a:solidFill>
            </a:rPr>
            <a:t>instrument_id</a:t>
          </a:r>
          <a:endParaRPr lang="nb-NO" sz="1100" dirty="0">
            <a:solidFill>
              <a:srgbClr val="C00000"/>
            </a:solidFill>
          </a:endParaRPr>
        </a:p>
      </dgm:t>
    </dgm:pt>
    <dgm:pt modelId="{0C01C8FF-02B5-4389-B743-7F646871DBA9}" type="parTrans" cxnId="{7F880FCD-78D9-431D-B83C-B2ED72E81272}">
      <dgm:prSet/>
      <dgm:spPr/>
      <dgm:t>
        <a:bodyPr/>
        <a:lstStyle/>
        <a:p>
          <a:endParaRPr lang="nb-NO"/>
        </a:p>
      </dgm:t>
    </dgm:pt>
    <dgm:pt modelId="{EF791166-56FD-4EE7-A71E-ABD4585641CD}" type="sibTrans" cxnId="{7F880FCD-78D9-431D-B83C-B2ED72E81272}">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dgm:presLayoutVars>
          <dgm:bulletEnabled val="1"/>
        </dgm:presLayoutVars>
      </dgm:prSet>
      <dgm:spPr/>
    </dgm:pt>
  </dgm:ptLst>
  <dgm:cxnLst>
    <dgm:cxn modelId="{11E07A00-4405-4C64-AFAC-DE8C2E098C94}" type="presOf" srcId="{98EE9A60-4FA2-4C65-9CC1-BA1933413416}" destId="{3DAEC18B-B54B-42BF-82BC-7C2DF38889E8}" srcOrd="0" destOrd="4" presId="urn:microsoft.com/office/officeart/2005/8/layout/hList1"/>
    <dgm:cxn modelId="{D59E5103-F89F-4018-945D-BD7C3BA726CF}" type="presOf" srcId="{BDB423C7-A7E6-479A-A7A8-D6DF5F249125}" destId="{3DAEC18B-B54B-42BF-82BC-7C2DF38889E8}" srcOrd="0" destOrd="8" presId="urn:microsoft.com/office/officeart/2005/8/layout/hList1"/>
    <dgm:cxn modelId="{51B12907-0BFF-4AE9-B25B-50199E14B671}" type="presOf" srcId="{ABD0AF01-6C30-4A3A-99F3-85B152C372CF}" destId="{3DAEC18B-B54B-42BF-82BC-7C2DF38889E8}" srcOrd="0" destOrd="0" presId="urn:microsoft.com/office/officeart/2005/8/layout/hList1"/>
    <dgm:cxn modelId="{4FF61A1B-A6C5-4D3C-ADB0-ABF5A4B9733C}" srcId="{DEEEAAF0-7E8D-4EE8-B46B-4139D682EE03}" destId="{63DBF9E0-F3AB-42E6-B9FE-782F536E526E}" srcOrd="9" destOrd="0" parTransId="{8BDC226F-6A95-44DA-9EB2-C77051B3FDF0}" sibTransId="{B78BEC7E-BAAC-470C-8B5D-2E28AE754F6F}"/>
    <dgm:cxn modelId="{43BC801F-D652-4786-A776-56A46A04C067}" srcId="{DEEEAAF0-7E8D-4EE8-B46B-4139D682EE03}" destId="{5C1DF3A9-5606-4331-B1EF-09B4F1CB1D6C}" srcOrd="5" destOrd="0" parTransId="{66E4E066-4A13-453E-84E9-B17753DE6F7E}" sibTransId="{F032E82D-6F49-43DA-91BA-3755ED1976F9}"/>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79DBCF60-F5F8-4171-B0D1-147DB15BB271}" srcId="{DEEEAAF0-7E8D-4EE8-B46B-4139D682EE03}" destId="{CE192969-D426-46DE-BBD6-CB9D78245171}" srcOrd="2" destOrd="0" parTransId="{D92196BD-0538-474E-9F48-F2A9C47EBAD3}" sibTransId="{041F779A-E403-463B-8797-84156D649C84}"/>
    <dgm:cxn modelId="{F776AC66-0C28-4A12-8224-04D56854580F}" srcId="{DEEEAAF0-7E8D-4EE8-B46B-4139D682EE03}" destId="{BDB423C7-A7E6-479A-A7A8-D6DF5F249125}" srcOrd="8" destOrd="0" parTransId="{78C88090-4A89-4BE0-BB69-D33F77A8E4F6}" sibTransId="{8BC6B1D6-7C5C-451E-908D-59E73EB9C65A}"/>
    <dgm:cxn modelId="{741C836D-56D0-46AC-BB55-B02BC0CE4788}" srcId="{DEEEAAF0-7E8D-4EE8-B46B-4139D682EE03}" destId="{CA6D9E3F-FD9B-4837-94E2-640211DBDBD4}" srcOrd="1" destOrd="0" parTransId="{CEE77389-BDE6-4E9D-AD22-C887B63BFD78}" sibTransId="{EE573C68-27EE-4897-BD2F-6139440E014C}"/>
    <dgm:cxn modelId="{2F74D36E-3CDA-46C3-825B-08E4F82C7403}" type="presOf" srcId="{45430CEB-8C69-4B3F-8E28-1761DF2A585D}" destId="{3DAEC18B-B54B-42BF-82BC-7C2DF38889E8}" srcOrd="0" destOrd="10" presId="urn:microsoft.com/office/officeart/2005/8/layout/hList1"/>
    <dgm:cxn modelId="{C02D2476-23BA-4C8A-A158-0A58EFBBAB39}" type="presOf" srcId="{CD10F0D0-05E4-47A9-BC45-77483124DE72}" destId="{3DAEC18B-B54B-42BF-82BC-7C2DF38889E8}" srcOrd="0" destOrd="6" presId="urn:microsoft.com/office/officeart/2005/8/layout/hList1"/>
    <dgm:cxn modelId="{5FBE107A-0B25-41E0-BEE2-DFCEE0EC15A6}" type="presOf" srcId="{366D85ED-42BF-44E7-8FFC-740451B7A4E2}" destId="{3DAEC18B-B54B-42BF-82BC-7C2DF38889E8}" srcOrd="0" destOrd="3" presId="urn:microsoft.com/office/officeart/2005/8/layout/hList1"/>
    <dgm:cxn modelId="{1C6A7783-9E25-4612-B54B-34CFC73335AB}" srcId="{DEEEAAF0-7E8D-4EE8-B46B-4139D682EE03}" destId="{98EE9A60-4FA2-4C65-9CC1-BA1933413416}" srcOrd="4" destOrd="0" parTransId="{F057714D-4548-489F-9271-3BC912BED760}" sibTransId="{7AD77331-BD30-4361-A6A8-A890669B9E72}"/>
    <dgm:cxn modelId="{EC091586-36B8-4F6F-B615-23E950B40DA2}" srcId="{DEEEAAF0-7E8D-4EE8-B46B-4139D682EE03}" destId="{CD10F0D0-05E4-47A9-BC45-77483124DE72}" srcOrd="6" destOrd="0" parTransId="{0D99F472-403C-4863-AA3C-AD4BF2420441}" sibTransId="{33003315-801C-4ECD-917E-4248CA0F84A6}"/>
    <dgm:cxn modelId="{E798EF8D-9FAB-44E1-8EAE-FA71775A9400}" type="presOf" srcId="{5C1DF3A9-5606-4331-B1EF-09B4F1CB1D6C}" destId="{3DAEC18B-B54B-42BF-82BC-7C2DF38889E8}" srcOrd="0" destOrd="5" presId="urn:microsoft.com/office/officeart/2005/8/layout/hList1"/>
    <dgm:cxn modelId="{9B6AAE94-81A7-4F4A-8318-15AD3ED5F211}" type="presOf" srcId="{63DBF9E0-F3AB-42E6-B9FE-782F536E526E}" destId="{3DAEC18B-B54B-42BF-82BC-7C2DF38889E8}" srcOrd="0" destOrd="9" presId="urn:microsoft.com/office/officeart/2005/8/layout/hList1"/>
    <dgm:cxn modelId="{DBEAEFC0-FC94-486F-B796-9F39CB30F6A8}" srcId="{DEEEAAF0-7E8D-4EE8-B46B-4139D682EE03}" destId="{C0721A1D-F1EB-46E2-80E6-07A8FEFCA8B4}" srcOrd="7" destOrd="0" parTransId="{CF2F3B25-E6DF-4A81-ADB0-3DC49BB4BB45}" sibTransId="{297AD6CA-B312-4EF7-BE0F-0A7EF1D5B6D6}"/>
    <dgm:cxn modelId="{9C0BF1C0-3B23-48B0-A197-6F2AE9B56B0A}" type="presOf" srcId="{CE192969-D426-46DE-BBD6-CB9D78245171}" destId="{3DAEC18B-B54B-42BF-82BC-7C2DF38889E8}" srcOrd="0" destOrd="2" presId="urn:microsoft.com/office/officeart/2005/8/layout/hList1"/>
    <dgm:cxn modelId="{7F880FCD-78D9-431D-B83C-B2ED72E81272}" srcId="{DEEEAAF0-7E8D-4EE8-B46B-4139D682EE03}" destId="{45430CEB-8C69-4B3F-8E28-1761DF2A585D}" srcOrd="10" destOrd="0" parTransId="{0C01C8FF-02B5-4389-B743-7F646871DBA9}" sibTransId="{EF791166-56FD-4EE7-A71E-ABD4585641CD}"/>
    <dgm:cxn modelId="{81903EDE-3A60-416A-91D8-40DEC6B016E9}" srcId="{DEEEAAF0-7E8D-4EE8-B46B-4139D682EE03}" destId="{366D85ED-42BF-44E7-8FFC-740451B7A4E2}" srcOrd="3" destOrd="0" parTransId="{4323F217-EDC2-4393-B44A-68BEE1476970}" sibTransId="{5A8E652E-9C29-45F9-9B86-5935B62B46E5}"/>
    <dgm:cxn modelId="{601694E6-D578-4AFE-B3F1-DFF20697F6E8}" type="presOf" srcId="{CA6D9E3F-FD9B-4837-94E2-640211DBDBD4}" destId="{3DAEC18B-B54B-42BF-82BC-7C2DF38889E8}" srcOrd="0" destOrd="1"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636237FB-4C9F-4F79-84A6-783547D4DA97}" type="presOf" srcId="{C0721A1D-F1EB-46E2-80E6-07A8FEFCA8B4}" destId="{3DAEC18B-B54B-42BF-82BC-7C2DF38889E8}" srcOrd="0" destOrd="7" presId="urn:microsoft.com/office/officeart/2005/8/layout/hList1"/>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3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a:t>Calibration</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id</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D0F21366-F27B-4DF1-847E-E41F397ABBB1}">
      <dgm:prSet phldrT="[Text]" custT="1"/>
      <dgm:spPr/>
      <dgm:t>
        <a:bodyPr/>
        <a:lstStyle/>
        <a:p>
          <a:r>
            <a:rPr lang="en-US" sz="1100" dirty="0">
              <a:solidFill>
                <a:srgbClr val="C00000"/>
              </a:solidFill>
            </a:rPr>
            <a:t> </a:t>
          </a:r>
          <a:r>
            <a:rPr lang="en-US" sz="1100" dirty="0" err="1">
              <a:solidFill>
                <a:srgbClr val="C00000"/>
              </a:solidFill>
            </a:rPr>
            <a:t>sensor_id</a:t>
          </a:r>
          <a:endParaRPr lang="nb-NO" sz="1100" dirty="0">
            <a:solidFill>
              <a:srgbClr val="C00000"/>
            </a:solidFill>
          </a:endParaRPr>
        </a:p>
      </dgm:t>
    </dgm:pt>
    <dgm:pt modelId="{5DDF6456-0F12-418B-9034-05F24A62E171}" type="parTrans" cxnId="{73222607-6E5B-4143-B711-F45C41F9E815}">
      <dgm:prSet/>
      <dgm:spPr/>
      <dgm:t>
        <a:bodyPr/>
        <a:lstStyle/>
        <a:p>
          <a:endParaRPr lang="nb-NO" sz="1100"/>
        </a:p>
      </dgm:t>
    </dgm:pt>
    <dgm:pt modelId="{D75FE8AF-D2DB-45D9-8DB0-1F6E9027476E}" type="sibTrans" cxnId="{73222607-6E5B-4143-B711-F45C41F9E815}">
      <dgm:prSet/>
      <dgm:spPr/>
      <dgm:t>
        <a:bodyPr/>
        <a:lstStyle/>
        <a:p>
          <a:endParaRPr lang="nb-NO" sz="1100"/>
        </a:p>
      </dgm:t>
    </dgm:pt>
    <dgm:pt modelId="{5C1DF3A9-5606-4331-B1EF-09B4F1CB1D6C}">
      <dgm:prSet phldrT="[Text]" custT="1"/>
      <dgm:spPr/>
      <dgm:t>
        <a:bodyPr/>
        <a:lstStyle/>
        <a:p>
          <a:r>
            <a:rPr lang="en-US" sz="1100" dirty="0"/>
            <a:t> date</a:t>
          </a:r>
          <a:endParaRPr lang="nb-NO" sz="1100" dirty="0"/>
        </a:p>
      </dgm:t>
    </dgm:pt>
    <dgm:pt modelId="{66E4E066-4A13-453E-84E9-B17753DE6F7E}" type="parTrans" cxnId="{43BC801F-D652-4786-A776-56A46A04C067}">
      <dgm:prSet/>
      <dgm:spPr/>
      <dgm:t>
        <a:bodyPr/>
        <a:lstStyle/>
        <a:p>
          <a:endParaRPr lang="nb-NO"/>
        </a:p>
      </dgm:t>
    </dgm:pt>
    <dgm:pt modelId="{F032E82D-6F49-43DA-91BA-3755ED1976F9}" type="sibTrans" cxnId="{43BC801F-D652-4786-A776-56A46A04C067}">
      <dgm:prSet/>
      <dgm:spPr/>
      <dgm:t>
        <a:bodyPr/>
        <a:lstStyle/>
        <a:p>
          <a:endParaRPr lang="nb-NO"/>
        </a:p>
      </dgm:t>
    </dgm:pt>
    <dgm:pt modelId="{DFA52987-38E0-404F-B9F9-EF580DC9CEE9}">
      <dgm:prSet phldrT="[Text]" custT="1"/>
      <dgm:spPr/>
      <dgm:t>
        <a:bodyPr/>
        <a:lstStyle/>
        <a:p>
          <a:r>
            <a:rPr lang="en-US" sz="1100" dirty="0">
              <a:solidFill>
                <a:schemeClr val="tx1"/>
              </a:solidFill>
            </a:rPr>
            <a:t> offset</a:t>
          </a:r>
          <a:endParaRPr lang="nb-NO" sz="1100" dirty="0">
            <a:solidFill>
              <a:schemeClr val="tx1"/>
            </a:solidFill>
          </a:endParaRPr>
        </a:p>
      </dgm:t>
    </dgm:pt>
    <dgm:pt modelId="{F54431CB-DFF7-49EF-A16E-0F8A62E05090}" type="parTrans" cxnId="{9A6A86BF-0245-4224-A2F6-F51C540752AF}">
      <dgm:prSet/>
      <dgm:spPr/>
      <dgm:t>
        <a:bodyPr/>
        <a:lstStyle/>
        <a:p>
          <a:endParaRPr lang="nb-NO"/>
        </a:p>
      </dgm:t>
    </dgm:pt>
    <dgm:pt modelId="{988593FA-17CE-4214-ADE5-32BFA2D33F38}" type="sibTrans" cxnId="{9A6A86BF-0245-4224-A2F6-F51C540752AF}">
      <dgm:prSet/>
      <dgm:spPr/>
      <dgm:t>
        <a:bodyPr/>
        <a:lstStyle/>
        <a:p>
          <a:endParaRPr lang="nb-NO"/>
        </a:p>
      </dgm:t>
    </dgm:pt>
    <dgm:pt modelId="{B2D9DFED-B0CD-4BFD-8CC1-5D644A00BBDB}">
      <dgm:prSet phldrT="[Text]" custT="1"/>
      <dgm:spPr/>
      <dgm:t>
        <a:bodyPr/>
        <a:lstStyle/>
        <a:p>
          <a:r>
            <a:rPr lang="en-US" sz="1100" dirty="0">
              <a:solidFill>
                <a:schemeClr val="bg1">
                  <a:lumMod val="50000"/>
                </a:schemeClr>
              </a:solidFill>
            </a:rPr>
            <a:t> CP URL Calibration</a:t>
          </a:r>
          <a:endParaRPr lang="nb-NO" sz="1100" dirty="0">
            <a:solidFill>
              <a:schemeClr val="bg1">
                <a:lumMod val="50000"/>
              </a:schemeClr>
            </a:solidFill>
          </a:endParaRPr>
        </a:p>
      </dgm:t>
    </dgm:pt>
    <dgm:pt modelId="{09D29697-05BA-44A9-93B0-485A31853F0B}" type="parTrans" cxnId="{0072950C-01F8-4540-BB1B-D8C44CC151A3}">
      <dgm:prSet/>
      <dgm:spPr/>
      <dgm:t>
        <a:bodyPr/>
        <a:lstStyle/>
        <a:p>
          <a:endParaRPr lang="nb-NO"/>
        </a:p>
      </dgm:t>
    </dgm:pt>
    <dgm:pt modelId="{E060082A-DD18-484F-9E47-0DC8A7EDF2A1}" type="sibTrans" cxnId="{0072950C-01F8-4540-BB1B-D8C44CC151A3}">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dgm:presLayoutVars>
          <dgm:bulletEnabled val="1"/>
        </dgm:presLayoutVars>
      </dgm:prSet>
      <dgm:spPr/>
    </dgm:pt>
  </dgm:ptLst>
  <dgm:cxnLst>
    <dgm:cxn modelId="{73222607-6E5B-4143-B711-F45C41F9E815}" srcId="{DEEEAAF0-7E8D-4EE8-B46B-4139D682EE03}" destId="{D0F21366-F27B-4DF1-847E-E41F397ABBB1}" srcOrd="3" destOrd="0" parTransId="{5DDF6456-0F12-418B-9034-05F24A62E171}" sibTransId="{D75FE8AF-D2DB-45D9-8DB0-1F6E9027476E}"/>
    <dgm:cxn modelId="{51B12907-0BFF-4AE9-B25B-50199E14B671}" type="presOf" srcId="{ABD0AF01-6C30-4A3A-99F3-85B152C372CF}" destId="{3DAEC18B-B54B-42BF-82BC-7C2DF38889E8}" srcOrd="0" destOrd="0" presId="urn:microsoft.com/office/officeart/2005/8/layout/hList1"/>
    <dgm:cxn modelId="{0072950C-01F8-4540-BB1B-D8C44CC151A3}" srcId="{DEEEAAF0-7E8D-4EE8-B46B-4139D682EE03}" destId="{B2D9DFED-B0CD-4BFD-8CC1-5D644A00BBDB}" srcOrd="1" destOrd="0" parTransId="{09D29697-05BA-44A9-93B0-485A31853F0B}" sibTransId="{E060082A-DD18-484F-9E47-0DC8A7EDF2A1}"/>
    <dgm:cxn modelId="{43BC801F-D652-4786-A776-56A46A04C067}" srcId="{DEEEAAF0-7E8D-4EE8-B46B-4139D682EE03}" destId="{5C1DF3A9-5606-4331-B1EF-09B4F1CB1D6C}" srcOrd="2" destOrd="0" parTransId="{66E4E066-4A13-453E-84E9-B17753DE6F7E}" sibTransId="{F032E82D-6F49-43DA-91BA-3755ED1976F9}"/>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7B78D586-EC76-419D-AD9F-9A23375982C6}" type="presOf" srcId="{DFA52987-38E0-404F-B9F9-EF580DC9CEE9}" destId="{3DAEC18B-B54B-42BF-82BC-7C2DF38889E8}" srcOrd="0" destOrd="4" presId="urn:microsoft.com/office/officeart/2005/8/layout/hList1"/>
    <dgm:cxn modelId="{E1BA3E8C-B9E7-4A82-8E02-8776FBC6EF54}" type="presOf" srcId="{B2D9DFED-B0CD-4BFD-8CC1-5D644A00BBDB}" destId="{3DAEC18B-B54B-42BF-82BC-7C2DF38889E8}" srcOrd="0" destOrd="1" presId="urn:microsoft.com/office/officeart/2005/8/layout/hList1"/>
    <dgm:cxn modelId="{E798EF8D-9FAB-44E1-8EAE-FA71775A9400}" type="presOf" srcId="{5C1DF3A9-5606-4331-B1EF-09B4F1CB1D6C}" destId="{3DAEC18B-B54B-42BF-82BC-7C2DF38889E8}" srcOrd="0" destOrd="2" presId="urn:microsoft.com/office/officeart/2005/8/layout/hList1"/>
    <dgm:cxn modelId="{AACBA298-5465-4E1F-A299-C92D6705192B}" type="presOf" srcId="{D0F21366-F27B-4DF1-847E-E41F397ABBB1}" destId="{3DAEC18B-B54B-42BF-82BC-7C2DF38889E8}" srcOrd="0" destOrd="3" presId="urn:microsoft.com/office/officeart/2005/8/layout/hList1"/>
    <dgm:cxn modelId="{9A6A86BF-0245-4224-A2F6-F51C540752AF}" srcId="{DEEEAAF0-7E8D-4EE8-B46B-4139D682EE03}" destId="{DFA52987-38E0-404F-B9F9-EF580DC9CEE9}" srcOrd="4" destOrd="0" parTransId="{F54431CB-DFF7-49EF-A16E-0F8A62E05090}" sibTransId="{988593FA-17CE-4214-ADE5-32BFA2D33F38}"/>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3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a:t>Standards</a:t>
          </a:r>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id</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D0F21366-F27B-4DF1-847E-E41F397ABBB1}">
      <dgm:prSet phldrT="[Text]" custT="1"/>
      <dgm:spPr/>
      <dgm:t>
        <a:bodyPr/>
        <a:lstStyle/>
        <a:p>
          <a:r>
            <a:rPr lang="en-US" sz="1100" dirty="0">
              <a:solidFill>
                <a:srgbClr val="C00000"/>
              </a:solidFill>
            </a:rPr>
            <a:t> </a:t>
          </a:r>
          <a:r>
            <a:rPr lang="en-US" sz="1100" dirty="0" err="1">
              <a:solidFill>
                <a:srgbClr val="C00000"/>
              </a:solidFill>
            </a:rPr>
            <a:t>sensor_id</a:t>
          </a:r>
          <a:endParaRPr lang="nb-NO" sz="1100" dirty="0">
            <a:solidFill>
              <a:srgbClr val="C00000"/>
            </a:solidFill>
          </a:endParaRPr>
        </a:p>
      </dgm:t>
    </dgm:pt>
    <dgm:pt modelId="{5DDF6456-0F12-418B-9034-05F24A62E171}" type="parTrans" cxnId="{73222607-6E5B-4143-B711-F45C41F9E815}">
      <dgm:prSet/>
      <dgm:spPr/>
      <dgm:t>
        <a:bodyPr/>
        <a:lstStyle/>
        <a:p>
          <a:endParaRPr lang="nb-NO" sz="1100"/>
        </a:p>
      </dgm:t>
    </dgm:pt>
    <dgm:pt modelId="{D75FE8AF-D2DB-45D9-8DB0-1F6E9027476E}" type="sibTrans" cxnId="{73222607-6E5B-4143-B711-F45C41F9E815}">
      <dgm:prSet/>
      <dgm:spPr/>
      <dgm:t>
        <a:bodyPr/>
        <a:lstStyle/>
        <a:p>
          <a:endParaRPr lang="nb-NO" sz="1100"/>
        </a:p>
      </dgm:t>
    </dgm:pt>
    <dgm:pt modelId="{5C1DF3A9-5606-4331-B1EF-09B4F1CB1D6C}">
      <dgm:prSet phldrT="[Text]" custT="1"/>
      <dgm:spPr/>
      <dgm:t>
        <a:bodyPr/>
        <a:lstStyle/>
        <a:p>
          <a:r>
            <a:rPr lang="en-US" sz="1100" dirty="0"/>
            <a:t> start</a:t>
          </a:r>
          <a:endParaRPr lang="nb-NO" sz="1100" dirty="0"/>
        </a:p>
      </dgm:t>
    </dgm:pt>
    <dgm:pt modelId="{66E4E066-4A13-453E-84E9-B17753DE6F7E}" type="parTrans" cxnId="{43BC801F-D652-4786-A776-56A46A04C067}">
      <dgm:prSet/>
      <dgm:spPr/>
      <dgm:t>
        <a:bodyPr/>
        <a:lstStyle/>
        <a:p>
          <a:endParaRPr lang="nb-NO"/>
        </a:p>
      </dgm:t>
    </dgm:pt>
    <dgm:pt modelId="{F032E82D-6F49-43DA-91BA-3755ED1976F9}" type="sibTrans" cxnId="{43BC801F-D652-4786-A776-56A46A04C067}">
      <dgm:prSet/>
      <dgm:spPr/>
      <dgm:t>
        <a:bodyPr/>
        <a:lstStyle/>
        <a:p>
          <a:endParaRPr lang="nb-NO"/>
        </a:p>
      </dgm:t>
    </dgm:pt>
    <dgm:pt modelId="{31FDAD34-F035-42B2-90C7-F1C11C3806F0}">
      <dgm:prSet phldrT="[Text]" custT="1"/>
      <dgm:spPr/>
      <dgm:t>
        <a:bodyPr/>
        <a:lstStyle/>
        <a:p>
          <a:r>
            <a:rPr lang="en-US" sz="1100" dirty="0">
              <a:solidFill>
                <a:schemeClr val="tx1"/>
              </a:solidFill>
            </a:rPr>
            <a:t> values</a:t>
          </a:r>
          <a:endParaRPr lang="nb-NO" sz="1100" dirty="0">
            <a:solidFill>
              <a:schemeClr val="tx1"/>
            </a:solidFill>
          </a:endParaRPr>
        </a:p>
      </dgm:t>
    </dgm:pt>
    <dgm:pt modelId="{D4A39CB0-5814-4AF1-9B7E-072ED86899C3}" type="parTrans" cxnId="{C219921F-F4CC-465A-A295-7C0417115182}">
      <dgm:prSet/>
      <dgm:spPr/>
      <dgm:t>
        <a:bodyPr/>
        <a:lstStyle/>
        <a:p>
          <a:endParaRPr lang="nb-NO"/>
        </a:p>
      </dgm:t>
    </dgm:pt>
    <dgm:pt modelId="{7A6E81D8-4D3D-4E6F-9C8C-A8309C75FAC0}" type="sibTrans" cxnId="{C219921F-F4CC-465A-A295-7C0417115182}">
      <dgm:prSet/>
      <dgm:spPr/>
      <dgm:t>
        <a:bodyPr/>
        <a:lstStyle/>
        <a:p>
          <a:endParaRPr lang="nb-NO"/>
        </a:p>
      </dgm:t>
    </dgm:pt>
    <dgm:pt modelId="{7F00DAEE-ACAA-4EEF-8FC7-D02146D92527}">
      <dgm:prSet phldrT="[Text]" custT="1"/>
      <dgm:spPr/>
      <dgm:t>
        <a:bodyPr/>
        <a:lstStyle/>
        <a:p>
          <a:r>
            <a:rPr lang="en-US" sz="1100" dirty="0"/>
            <a:t> end</a:t>
          </a:r>
          <a:endParaRPr lang="nb-NO" sz="1100" dirty="0"/>
        </a:p>
      </dgm:t>
    </dgm:pt>
    <dgm:pt modelId="{E12FC37B-B7BA-4100-8E9C-1BD5A11EBE32}" type="parTrans" cxnId="{0A06D602-874D-4D05-A9BB-244F48CA5BC7}">
      <dgm:prSet/>
      <dgm:spPr/>
      <dgm:t>
        <a:bodyPr/>
        <a:lstStyle/>
        <a:p>
          <a:endParaRPr lang="nb-NO"/>
        </a:p>
      </dgm:t>
    </dgm:pt>
    <dgm:pt modelId="{249F5B3F-29AD-45E1-8C18-165EF80651BD}" type="sibTrans" cxnId="{0A06D602-874D-4D05-A9BB-244F48CA5BC7}">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custLinFactNeighborX="-27795" custLinFactNeighborY="-2588">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custLinFactNeighborX="25023" custLinFactNeighborY="2302">
        <dgm:presLayoutVars>
          <dgm:bulletEnabled val="1"/>
        </dgm:presLayoutVars>
      </dgm:prSet>
      <dgm:spPr/>
    </dgm:pt>
  </dgm:ptLst>
  <dgm:cxnLst>
    <dgm:cxn modelId="{0A06D602-874D-4D05-A9BB-244F48CA5BC7}" srcId="{DEEEAAF0-7E8D-4EE8-B46B-4139D682EE03}" destId="{7F00DAEE-ACAA-4EEF-8FC7-D02146D92527}" srcOrd="2" destOrd="0" parTransId="{E12FC37B-B7BA-4100-8E9C-1BD5A11EBE32}" sibTransId="{249F5B3F-29AD-45E1-8C18-165EF80651BD}"/>
    <dgm:cxn modelId="{73222607-6E5B-4143-B711-F45C41F9E815}" srcId="{DEEEAAF0-7E8D-4EE8-B46B-4139D682EE03}" destId="{D0F21366-F27B-4DF1-847E-E41F397ABBB1}" srcOrd="3" destOrd="0" parTransId="{5DDF6456-0F12-418B-9034-05F24A62E171}" sibTransId="{D75FE8AF-D2DB-45D9-8DB0-1F6E9027476E}"/>
    <dgm:cxn modelId="{51B12907-0BFF-4AE9-B25B-50199E14B671}" type="presOf" srcId="{ABD0AF01-6C30-4A3A-99F3-85B152C372CF}" destId="{3DAEC18B-B54B-42BF-82BC-7C2DF38889E8}" srcOrd="0" destOrd="0" presId="urn:microsoft.com/office/officeart/2005/8/layout/hList1"/>
    <dgm:cxn modelId="{43BC801F-D652-4786-A776-56A46A04C067}" srcId="{DEEEAAF0-7E8D-4EE8-B46B-4139D682EE03}" destId="{5C1DF3A9-5606-4331-B1EF-09B4F1CB1D6C}" srcOrd="1" destOrd="0" parTransId="{66E4E066-4A13-453E-84E9-B17753DE6F7E}" sibTransId="{F032E82D-6F49-43DA-91BA-3755ED1976F9}"/>
    <dgm:cxn modelId="{C219921F-F4CC-465A-A295-7C0417115182}" srcId="{DEEEAAF0-7E8D-4EE8-B46B-4139D682EE03}" destId="{31FDAD34-F035-42B2-90C7-F1C11C3806F0}" srcOrd="4" destOrd="0" parTransId="{D4A39CB0-5814-4AF1-9B7E-072ED86899C3}" sibTransId="{7A6E81D8-4D3D-4E6F-9C8C-A8309C75FAC0}"/>
    <dgm:cxn modelId="{49115425-9DD0-48A8-A2D0-7034BBC6898A}" srcId="{DEEEAAF0-7E8D-4EE8-B46B-4139D682EE03}" destId="{ABD0AF01-6C30-4A3A-99F3-85B152C372CF}" srcOrd="0" destOrd="0" parTransId="{45A99454-3409-4810-9018-2EA9926EE22F}" sibTransId="{191815EB-257A-4074-9766-AFDF8138EE6B}"/>
    <dgm:cxn modelId="{D03BDD35-202B-45DD-8D29-4B9BFDD49DC4}" type="presOf" srcId="{DEEEAAF0-7E8D-4EE8-B46B-4139D682EE03}" destId="{C25DCE79-9EF6-4B55-A39B-FE01404F3E81}" srcOrd="0" destOrd="0" presId="urn:microsoft.com/office/officeart/2005/8/layout/hList1"/>
    <dgm:cxn modelId="{9715945D-214F-4488-A0BA-7A5B1D84D92C}" type="presOf" srcId="{0EE1A870-F6F8-4F77-91AB-74F607CC704D}" destId="{B61CAE9D-64D3-4000-B9F6-045A06982A83}" srcOrd="0" destOrd="0" presId="urn:microsoft.com/office/officeart/2005/8/layout/hList1"/>
    <dgm:cxn modelId="{9C07995D-C2A1-4903-B13A-7078F8B796DC}" type="presOf" srcId="{7F00DAEE-ACAA-4EEF-8FC7-D02146D92527}" destId="{3DAEC18B-B54B-42BF-82BC-7C2DF38889E8}" srcOrd="0" destOrd="2" presId="urn:microsoft.com/office/officeart/2005/8/layout/hList1"/>
    <dgm:cxn modelId="{E798EF8D-9FAB-44E1-8EAE-FA71775A9400}" type="presOf" srcId="{5C1DF3A9-5606-4331-B1EF-09B4F1CB1D6C}" destId="{3DAEC18B-B54B-42BF-82BC-7C2DF38889E8}" srcOrd="0" destOrd="1" presId="urn:microsoft.com/office/officeart/2005/8/layout/hList1"/>
    <dgm:cxn modelId="{AACBA298-5465-4E1F-A299-C92D6705192B}" type="presOf" srcId="{D0F21366-F27B-4DF1-847E-E41F397ABBB1}" destId="{3DAEC18B-B54B-42BF-82BC-7C2DF38889E8}" srcOrd="0" destOrd="3" presId="urn:microsoft.com/office/officeart/2005/8/layout/hList1"/>
    <dgm:cxn modelId="{379102D7-5CB7-4BC1-BF58-E18D124AFF7E}" type="presOf" srcId="{31FDAD34-F035-42B2-90C7-F1C11C3806F0}" destId="{3DAEC18B-B54B-42BF-82BC-7C2DF38889E8}" srcOrd="0" destOrd="4"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4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EE1A870-F6F8-4F77-91AB-74F607CC70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b-NO"/>
        </a:p>
      </dgm:t>
    </dgm:pt>
    <dgm:pt modelId="{DEEEAAF0-7E8D-4EE8-B46B-4139D682EE03}">
      <dgm:prSet phldrT="[Text]" custT="1"/>
      <dgm:spPr/>
      <dgm:t>
        <a:bodyPr/>
        <a:lstStyle/>
        <a:p>
          <a:r>
            <a:rPr lang="en-US" sz="1100" dirty="0" err="1"/>
            <a:t>DatasetInfo</a:t>
          </a:r>
          <a:endParaRPr lang="en-US" sz="1100" dirty="0"/>
        </a:p>
      </dgm:t>
    </dgm:pt>
    <dgm:pt modelId="{7D879B8D-C73E-47B6-880B-1A532EF426DF}" type="parTrans" cxnId="{BD57AEF6-8D79-482D-A83E-7FE1832B0B22}">
      <dgm:prSet/>
      <dgm:spPr/>
      <dgm:t>
        <a:bodyPr/>
        <a:lstStyle/>
        <a:p>
          <a:endParaRPr lang="nb-NO" sz="1100"/>
        </a:p>
      </dgm:t>
    </dgm:pt>
    <dgm:pt modelId="{EA2BEB5E-89D2-41BF-A631-A4FCC04F94AC}" type="sibTrans" cxnId="{BD57AEF6-8D79-482D-A83E-7FE1832B0B22}">
      <dgm:prSet/>
      <dgm:spPr/>
      <dgm:t>
        <a:bodyPr/>
        <a:lstStyle/>
        <a:p>
          <a:endParaRPr lang="nb-NO" sz="1100"/>
        </a:p>
      </dgm:t>
    </dgm:pt>
    <dgm:pt modelId="{ABD0AF01-6C30-4A3A-99F3-85B152C372CF}">
      <dgm:prSet phldrT="[Text]" custT="1"/>
      <dgm:spPr/>
      <dgm:t>
        <a:bodyPr/>
        <a:lstStyle/>
        <a:p>
          <a:r>
            <a:rPr lang="en-US" sz="1100" dirty="0"/>
            <a:t> id</a:t>
          </a:r>
          <a:endParaRPr lang="nb-NO" sz="1100" dirty="0"/>
        </a:p>
      </dgm:t>
    </dgm:pt>
    <dgm:pt modelId="{45A99454-3409-4810-9018-2EA9926EE22F}" type="parTrans" cxnId="{49115425-9DD0-48A8-A2D0-7034BBC6898A}">
      <dgm:prSet/>
      <dgm:spPr/>
      <dgm:t>
        <a:bodyPr/>
        <a:lstStyle/>
        <a:p>
          <a:endParaRPr lang="nb-NO" sz="1100"/>
        </a:p>
      </dgm:t>
    </dgm:pt>
    <dgm:pt modelId="{191815EB-257A-4074-9766-AFDF8138EE6B}" type="sibTrans" cxnId="{49115425-9DD0-48A8-A2D0-7034BBC6898A}">
      <dgm:prSet/>
      <dgm:spPr/>
      <dgm:t>
        <a:bodyPr/>
        <a:lstStyle/>
        <a:p>
          <a:endParaRPr lang="nb-NO" sz="1100"/>
        </a:p>
      </dgm:t>
    </dgm:pt>
    <dgm:pt modelId="{5C1DF3A9-5606-4331-B1EF-09B4F1CB1D6C}">
      <dgm:prSet phldrT="[Text]" custT="1"/>
      <dgm:spPr/>
      <dgm:t>
        <a:bodyPr/>
        <a:lstStyle/>
        <a:p>
          <a:r>
            <a:rPr lang="en-US" sz="1100" dirty="0"/>
            <a:t> name</a:t>
          </a:r>
          <a:endParaRPr lang="nb-NO" sz="1100" dirty="0"/>
        </a:p>
      </dgm:t>
    </dgm:pt>
    <dgm:pt modelId="{66E4E066-4A13-453E-84E9-B17753DE6F7E}" type="parTrans" cxnId="{43BC801F-D652-4786-A776-56A46A04C067}">
      <dgm:prSet/>
      <dgm:spPr/>
      <dgm:t>
        <a:bodyPr/>
        <a:lstStyle/>
        <a:p>
          <a:endParaRPr lang="nb-NO"/>
        </a:p>
      </dgm:t>
    </dgm:pt>
    <dgm:pt modelId="{F032E82D-6F49-43DA-91BA-3755ED1976F9}" type="sibTrans" cxnId="{43BC801F-D652-4786-A776-56A46A04C067}">
      <dgm:prSet/>
      <dgm:spPr/>
      <dgm:t>
        <a:bodyPr/>
        <a:lstStyle/>
        <a:p>
          <a:endParaRPr lang="nb-NO"/>
        </a:p>
      </dgm:t>
    </dgm:pt>
    <dgm:pt modelId="{63DBF9E0-F3AB-42E6-B9FE-782F536E526E}">
      <dgm:prSet phldrT="[Text]" custT="1"/>
      <dgm:spPr/>
      <dgm:t>
        <a:bodyPr/>
        <a:lstStyle/>
        <a:p>
          <a:r>
            <a:rPr lang="en-US" sz="1100" dirty="0">
              <a:solidFill>
                <a:srgbClr val="C00000"/>
              </a:solidFill>
            </a:rPr>
            <a:t> </a:t>
          </a:r>
          <a:r>
            <a:rPr lang="en-US" sz="1100" dirty="0" err="1">
              <a:solidFill>
                <a:srgbClr val="C00000"/>
              </a:solidFill>
            </a:rPr>
            <a:t>station_id</a:t>
          </a:r>
          <a:r>
            <a:rPr lang="en-US" sz="1100" dirty="0"/>
            <a:t> </a:t>
          </a:r>
          <a:endParaRPr lang="nb-NO" sz="1100" dirty="0"/>
        </a:p>
      </dgm:t>
    </dgm:pt>
    <dgm:pt modelId="{8BDC226F-6A95-44DA-9EB2-C77051B3FDF0}" type="parTrans" cxnId="{4FF61A1B-A6C5-4D3C-ADB0-ABF5A4B9733C}">
      <dgm:prSet/>
      <dgm:spPr/>
      <dgm:t>
        <a:bodyPr/>
        <a:lstStyle/>
        <a:p>
          <a:endParaRPr lang="nb-NO"/>
        </a:p>
      </dgm:t>
    </dgm:pt>
    <dgm:pt modelId="{B78BEC7E-BAAC-470C-8B5D-2E28AE754F6F}" type="sibTrans" cxnId="{4FF61A1B-A6C5-4D3C-ADB0-ABF5A4B9733C}">
      <dgm:prSet/>
      <dgm:spPr/>
      <dgm:t>
        <a:bodyPr/>
        <a:lstStyle/>
        <a:p>
          <a:endParaRPr lang="nb-NO"/>
        </a:p>
      </dgm:t>
    </dgm:pt>
    <dgm:pt modelId="{7643E3D3-D8A3-4D64-B40B-232CCC9781AD}">
      <dgm:prSet phldrT="[Text]" custT="1"/>
      <dgm:spPr/>
      <dgm:t>
        <a:bodyPr/>
        <a:lstStyle/>
        <a:p>
          <a:r>
            <a:rPr lang="en-US" sz="1100" dirty="0"/>
            <a:t> end</a:t>
          </a:r>
          <a:endParaRPr lang="nb-NO" sz="1100" dirty="0"/>
        </a:p>
      </dgm:t>
    </dgm:pt>
    <dgm:pt modelId="{7EB1AAC7-047C-4832-B098-E5FC8066D460}" type="parTrans" cxnId="{3FB8EE6E-C588-4D26-873A-130C32FB02CA}">
      <dgm:prSet/>
      <dgm:spPr/>
      <dgm:t>
        <a:bodyPr/>
        <a:lstStyle/>
        <a:p>
          <a:endParaRPr lang="nb-NO"/>
        </a:p>
      </dgm:t>
    </dgm:pt>
    <dgm:pt modelId="{4979D899-64A6-4FC0-AB10-6F710E55EA78}" type="sibTrans" cxnId="{3FB8EE6E-C588-4D26-873A-130C32FB02CA}">
      <dgm:prSet/>
      <dgm:spPr/>
      <dgm:t>
        <a:bodyPr/>
        <a:lstStyle/>
        <a:p>
          <a:endParaRPr lang="nb-NO"/>
        </a:p>
      </dgm:t>
    </dgm:pt>
    <dgm:pt modelId="{1314E7C2-4183-4AE8-B617-7DA813DC40C8}">
      <dgm:prSet phldrT="[Text]" custT="1"/>
      <dgm:spPr/>
      <dgm:t>
        <a:bodyPr/>
        <a:lstStyle/>
        <a:p>
          <a:r>
            <a:rPr lang="en-US" sz="1100" dirty="0"/>
            <a:t> start</a:t>
          </a:r>
          <a:endParaRPr lang="nb-NO" sz="1100" dirty="0"/>
        </a:p>
      </dgm:t>
    </dgm:pt>
    <dgm:pt modelId="{BB1C16F2-6D8F-4730-A991-BF67BCC8E5E0}" type="parTrans" cxnId="{1D6F263C-19CE-4A27-A40A-CA00C8624510}">
      <dgm:prSet/>
      <dgm:spPr/>
      <dgm:t>
        <a:bodyPr/>
        <a:lstStyle/>
        <a:p>
          <a:endParaRPr lang="nb-NO"/>
        </a:p>
      </dgm:t>
    </dgm:pt>
    <dgm:pt modelId="{4E38B1ED-EFFC-4500-AF02-E74EB21F75E0}" type="sibTrans" cxnId="{1D6F263C-19CE-4A27-A40A-CA00C8624510}">
      <dgm:prSet/>
      <dgm:spPr/>
      <dgm:t>
        <a:bodyPr/>
        <a:lstStyle/>
        <a:p>
          <a:endParaRPr lang="nb-NO"/>
        </a:p>
      </dgm:t>
    </dgm:pt>
    <dgm:pt modelId="{1744285C-62D2-44FD-9B28-35244AA64BBE}">
      <dgm:prSet phldrT="[Text]" custT="1"/>
      <dgm:spPr/>
      <dgm:t>
        <a:bodyPr/>
        <a:lstStyle/>
        <a:p>
          <a:r>
            <a:rPr lang="en-US" sz="1100" dirty="0">
              <a:solidFill>
                <a:srgbClr val="C00000"/>
              </a:solidFill>
            </a:rPr>
            <a:t> </a:t>
          </a:r>
          <a:r>
            <a:rPr lang="en-US" sz="1100" dirty="0" err="1">
              <a:solidFill>
                <a:srgbClr val="C00000"/>
              </a:solidFill>
            </a:rPr>
            <a:t>station_staff</a:t>
          </a:r>
          <a:r>
            <a:rPr lang="en-US" sz="1100" b="0" dirty="0" err="1">
              <a:solidFill>
                <a:srgbClr val="C00000"/>
              </a:solidFill>
            </a:rPr>
            <a:t>_id</a:t>
          </a:r>
          <a:r>
            <a:rPr lang="en-US" sz="1100" b="0" dirty="0">
              <a:solidFill>
                <a:srgbClr val="C00000"/>
              </a:solidFill>
            </a:rPr>
            <a:t> (</a:t>
          </a:r>
          <a:r>
            <a:rPr lang="en-US" sz="1100" b="0" dirty="0" err="1">
              <a:solidFill>
                <a:srgbClr val="C00000"/>
              </a:solidFill>
            </a:rPr>
            <a:t>QCer</a:t>
          </a:r>
          <a:r>
            <a:rPr lang="en-US" sz="1100" b="0" dirty="0">
              <a:solidFill>
                <a:srgbClr val="C00000"/>
              </a:solidFill>
            </a:rPr>
            <a:t>)</a:t>
          </a:r>
          <a:endParaRPr lang="nb-NO" sz="1100" b="0" dirty="0">
            <a:solidFill>
              <a:srgbClr val="C00000"/>
            </a:solidFill>
          </a:endParaRPr>
        </a:p>
      </dgm:t>
    </dgm:pt>
    <dgm:pt modelId="{4BB44ABF-786C-4F59-9BFC-2EAE0625B348}" type="parTrans" cxnId="{117C9B1D-4150-4B22-97E0-F8CBCE4820C8}">
      <dgm:prSet/>
      <dgm:spPr/>
      <dgm:t>
        <a:bodyPr/>
        <a:lstStyle/>
        <a:p>
          <a:endParaRPr lang="nb-NO"/>
        </a:p>
      </dgm:t>
    </dgm:pt>
    <dgm:pt modelId="{835CF152-87FB-45E3-9F2E-9E9E8E1ECA6F}" type="sibTrans" cxnId="{117C9B1D-4150-4B22-97E0-F8CBCE4820C8}">
      <dgm:prSet/>
      <dgm:spPr/>
      <dgm:t>
        <a:bodyPr/>
        <a:lstStyle/>
        <a:p>
          <a:endParaRPr lang="nb-NO"/>
        </a:p>
      </dgm:t>
    </dgm:pt>
    <dgm:pt modelId="{16716A59-6B06-47FF-9E47-7AB5DA6D35D1}">
      <dgm:prSet phldrT="[Text]" custT="1"/>
      <dgm:spPr/>
      <dgm:t>
        <a:bodyPr/>
        <a:lstStyle/>
        <a:p>
          <a:r>
            <a:rPr lang="en-US" sz="1100" dirty="0"/>
            <a:t> date to </a:t>
          </a:r>
          <a:r>
            <a:rPr lang="en-US" sz="1100" dirty="0" err="1"/>
            <a:t>QuinCe</a:t>
          </a:r>
          <a:endParaRPr lang="nb-NO" sz="1100" dirty="0"/>
        </a:p>
      </dgm:t>
    </dgm:pt>
    <dgm:pt modelId="{F7A7832E-4816-4BA1-BC5B-6E69E42A664B}" type="parTrans" cxnId="{6E9BC4B7-5BEF-40AC-9E1C-26E20438EAEA}">
      <dgm:prSet/>
      <dgm:spPr/>
      <dgm:t>
        <a:bodyPr/>
        <a:lstStyle/>
        <a:p>
          <a:endParaRPr lang="nb-NO"/>
        </a:p>
      </dgm:t>
    </dgm:pt>
    <dgm:pt modelId="{F0F3245F-2698-4F2A-B4CE-CB0066BDBFAE}" type="sibTrans" cxnId="{6E9BC4B7-5BEF-40AC-9E1C-26E20438EAEA}">
      <dgm:prSet/>
      <dgm:spPr/>
      <dgm:t>
        <a:bodyPr/>
        <a:lstStyle/>
        <a:p>
          <a:endParaRPr lang="nb-NO"/>
        </a:p>
      </dgm:t>
    </dgm:pt>
    <dgm:pt modelId="{62C50552-E99E-48BD-B41B-46630685930F}">
      <dgm:prSet phldrT="[Text]" custT="1"/>
      <dgm:spPr/>
      <dgm:t>
        <a:bodyPr/>
        <a:lstStyle/>
        <a:p>
          <a:r>
            <a:rPr lang="en-US" sz="1100" dirty="0"/>
            <a:t> date QC finalized</a:t>
          </a:r>
          <a:endParaRPr lang="nb-NO" sz="1100" dirty="0"/>
        </a:p>
      </dgm:t>
    </dgm:pt>
    <dgm:pt modelId="{E4149F4B-1B2B-4490-878D-FE964D8D9285}" type="parTrans" cxnId="{DA4C7C74-B8A6-48A4-A36D-4BFF437ABCBE}">
      <dgm:prSet/>
      <dgm:spPr/>
      <dgm:t>
        <a:bodyPr/>
        <a:lstStyle/>
        <a:p>
          <a:endParaRPr lang="nb-NO"/>
        </a:p>
      </dgm:t>
    </dgm:pt>
    <dgm:pt modelId="{49F1B639-0B4E-4D47-826A-522D73CC897C}" type="sibTrans" cxnId="{DA4C7C74-B8A6-48A4-A36D-4BFF437ABCBE}">
      <dgm:prSet/>
      <dgm:spPr/>
      <dgm:t>
        <a:bodyPr/>
        <a:lstStyle/>
        <a:p>
          <a:endParaRPr lang="nb-NO"/>
        </a:p>
      </dgm:t>
    </dgm:pt>
    <dgm:pt modelId="{C00F913B-CD40-4457-AB66-FB1F7ECD7CC6}">
      <dgm:prSet phldrT="[Text]" custT="1"/>
      <dgm:spPr/>
      <dgm:t>
        <a:bodyPr/>
        <a:lstStyle/>
        <a:p>
          <a:r>
            <a:rPr lang="en-US" sz="1100" dirty="0"/>
            <a:t> date submitted to CP</a:t>
          </a:r>
          <a:endParaRPr lang="nb-NO" sz="1100" dirty="0"/>
        </a:p>
      </dgm:t>
    </dgm:pt>
    <dgm:pt modelId="{76820157-AEA3-445F-B962-6E3338F85354}" type="parTrans" cxnId="{9825C6FF-35DD-4C35-8B59-385CD40C8E06}">
      <dgm:prSet/>
      <dgm:spPr/>
      <dgm:t>
        <a:bodyPr/>
        <a:lstStyle/>
        <a:p>
          <a:endParaRPr lang="nb-NO"/>
        </a:p>
      </dgm:t>
    </dgm:pt>
    <dgm:pt modelId="{2EB13CAB-B55D-44CE-8498-BCB2ED6E59B6}" type="sibTrans" cxnId="{9825C6FF-35DD-4C35-8B59-385CD40C8E06}">
      <dgm:prSet/>
      <dgm:spPr/>
      <dgm:t>
        <a:bodyPr/>
        <a:lstStyle/>
        <a:p>
          <a:endParaRPr lang="nb-NO"/>
        </a:p>
      </dgm:t>
    </dgm:pt>
    <dgm:pt modelId="{B61CAE9D-64D3-4000-B9F6-045A06982A83}" type="pres">
      <dgm:prSet presAssocID="{0EE1A870-F6F8-4F77-91AB-74F607CC704D}" presName="Name0" presStyleCnt="0">
        <dgm:presLayoutVars>
          <dgm:dir/>
          <dgm:animLvl val="lvl"/>
          <dgm:resizeHandles val="exact"/>
        </dgm:presLayoutVars>
      </dgm:prSet>
      <dgm:spPr/>
    </dgm:pt>
    <dgm:pt modelId="{48CCC630-5D61-4450-B775-E9E75FB53671}" type="pres">
      <dgm:prSet presAssocID="{DEEEAAF0-7E8D-4EE8-B46B-4139D682EE03}" presName="composite" presStyleCnt="0"/>
      <dgm:spPr/>
    </dgm:pt>
    <dgm:pt modelId="{C25DCE79-9EF6-4B55-A39B-FE01404F3E81}" type="pres">
      <dgm:prSet presAssocID="{DEEEAAF0-7E8D-4EE8-B46B-4139D682EE03}" presName="parTx" presStyleLbl="alignNode1" presStyleIdx="0" presStyleCnt="1">
        <dgm:presLayoutVars>
          <dgm:chMax val="0"/>
          <dgm:chPref val="0"/>
          <dgm:bulletEnabled val="1"/>
        </dgm:presLayoutVars>
      </dgm:prSet>
      <dgm:spPr/>
    </dgm:pt>
    <dgm:pt modelId="{3DAEC18B-B54B-42BF-82BC-7C2DF38889E8}" type="pres">
      <dgm:prSet presAssocID="{DEEEAAF0-7E8D-4EE8-B46B-4139D682EE03}" presName="desTx" presStyleLbl="alignAccFollowNode1" presStyleIdx="0" presStyleCnt="1">
        <dgm:presLayoutVars>
          <dgm:bulletEnabled val="1"/>
        </dgm:presLayoutVars>
      </dgm:prSet>
      <dgm:spPr/>
    </dgm:pt>
  </dgm:ptLst>
  <dgm:cxnLst>
    <dgm:cxn modelId="{51B12907-0BFF-4AE9-B25B-50199E14B671}" type="presOf" srcId="{ABD0AF01-6C30-4A3A-99F3-85B152C372CF}" destId="{3DAEC18B-B54B-42BF-82BC-7C2DF38889E8}" srcOrd="0" destOrd="0" presId="urn:microsoft.com/office/officeart/2005/8/layout/hList1"/>
    <dgm:cxn modelId="{DC244C11-C0E5-4139-9CA5-AB1F8725860B}" type="presOf" srcId="{7643E3D3-D8A3-4D64-B40B-232CCC9781AD}" destId="{3DAEC18B-B54B-42BF-82BC-7C2DF38889E8}" srcOrd="0" destOrd="4" presId="urn:microsoft.com/office/officeart/2005/8/layout/hList1"/>
    <dgm:cxn modelId="{4FF61A1B-A6C5-4D3C-ADB0-ABF5A4B9733C}" srcId="{DEEEAAF0-7E8D-4EE8-B46B-4139D682EE03}" destId="{63DBF9E0-F3AB-42E6-B9FE-782F536E526E}" srcOrd="2" destOrd="0" parTransId="{8BDC226F-6A95-44DA-9EB2-C77051B3FDF0}" sibTransId="{B78BEC7E-BAAC-470C-8B5D-2E28AE754F6F}"/>
    <dgm:cxn modelId="{117C9B1D-4150-4B22-97E0-F8CBCE4820C8}" srcId="{DEEEAAF0-7E8D-4EE8-B46B-4139D682EE03}" destId="{1744285C-62D2-44FD-9B28-35244AA64BBE}" srcOrd="5" destOrd="0" parTransId="{4BB44ABF-786C-4F59-9BFC-2EAE0625B348}" sibTransId="{835CF152-87FB-45E3-9F2E-9E9E8E1ECA6F}"/>
    <dgm:cxn modelId="{43BC801F-D652-4786-A776-56A46A04C067}" srcId="{DEEEAAF0-7E8D-4EE8-B46B-4139D682EE03}" destId="{5C1DF3A9-5606-4331-B1EF-09B4F1CB1D6C}" srcOrd="1" destOrd="0" parTransId="{66E4E066-4A13-453E-84E9-B17753DE6F7E}" sibTransId="{F032E82D-6F49-43DA-91BA-3755ED1976F9}"/>
    <dgm:cxn modelId="{49115425-9DD0-48A8-A2D0-7034BBC6898A}" srcId="{DEEEAAF0-7E8D-4EE8-B46B-4139D682EE03}" destId="{ABD0AF01-6C30-4A3A-99F3-85B152C372CF}" srcOrd="0" destOrd="0" parTransId="{45A99454-3409-4810-9018-2EA9926EE22F}" sibTransId="{191815EB-257A-4074-9766-AFDF8138EE6B}"/>
    <dgm:cxn modelId="{577FCF31-F4E1-4037-B6BB-2DA6884B830A}" type="presOf" srcId="{16716A59-6B06-47FF-9E47-7AB5DA6D35D1}" destId="{3DAEC18B-B54B-42BF-82BC-7C2DF38889E8}" srcOrd="0" destOrd="6" presId="urn:microsoft.com/office/officeart/2005/8/layout/hList1"/>
    <dgm:cxn modelId="{D03BDD35-202B-45DD-8D29-4B9BFDD49DC4}" type="presOf" srcId="{DEEEAAF0-7E8D-4EE8-B46B-4139D682EE03}" destId="{C25DCE79-9EF6-4B55-A39B-FE01404F3E81}" srcOrd="0" destOrd="0" presId="urn:microsoft.com/office/officeart/2005/8/layout/hList1"/>
    <dgm:cxn modelId="{1D6F263C-19CE-4A27-A40A-CA00C8624510}" srcId="{DEEEAAF0-7E8D-4EE8-B46B-4139D682EE03}" destId="{1314E7C2-4183-4AE8-B617-7DA813DC40C8}" srcOrd="3" destOrd="0" parTransId="{BB1C16F2-6D8F-4730-A991-BF67BCC8E5E0}" sibTransId="{4E38B1ED-EFFC-4500-AF02-E74EB21F75E0}"/>
    <dgm:cxn modelId="{9715945D-214F-4488-A0BA-7A5B1D84D92C}" type="presOf" srcId="{0EE1A870-F6F8-4F77-91AB-74F607CC704D}" destId="{B61CAE9D-64D3-4000-B9F6-045A06982A83}" srcOrd="0" destOrd="0" presId="urn:microsoft.com/office/officeart/2005/8/layout/hList1"/>
    <dgm:cxn modelId="{3FB8EE6E-C588-4D26-873A-130C32FB02CA}" srcId="{DEEEAAF0-7E8D-4EE8-B46B-4139D682EE03}" destId="{7643E3D3-D8A3-4D64-B40B-232CCC9781AD}" srcOrd="4" destOrd="0" parTransId="{7EB1AAC7-047C-4832-B098-E5FC8066D460}" sibTransId="{4979D899-64A6-4FC0-AB10-6F710E55EA78}"/>
    <dgm:cxn modelId="{B4E63C52-94E3-4DEC-A0C1-9DA17472F01F}" type="presOf" srcId="{1314E7C2-4183-4AE8-B617-7DA813DC40C8}" destId="{3DAEC18B-B54B-42BF-82BC-7C2DF38889E8}" srcOrd="0" destOrd="3" presId="urn:microsoft.com/office/officeart/2005/8/layout/hList1"/>
    <dgm:cxn modelId="{DA4C7C74-B8A6-48A4-A36D-4BFF437ABCBE}" srcId="{DEEEAAF0-7E8D-4EE8-B46B-4139D682EE03}" destId="{62C50552-E99E-48BD-B41B-46630685930F}" srcOrd="7" destOrd="0" parTransId="{E4149F4B-1B2B-4490-878D-FE964D8D9285}" sibTransId="{49F1B639-0B4E-4D47-826A-522D73CC897C}"/>
    <dgm:cxn modelId="{E798EF8D-9FAB-44E1-8EAE-FA71775A9400}" type="presOf" srcId="{5C1DF3A9-5606-4331-B1EF-09B4F1CB1D6C}" destId="{3DAEC18B-B54B-42BF-82BC-7C2DF38889E8}" srcOrd="0" destOrd="1" presId="urn:microsoft.com/office/officeart/2005/8/layout/hList1"/>
    <dgm:cxn modelId="{9B6AAE94-81A7-4F4A-8318-15AD3ED5F211}" type="presOf" srcId="{63DBF9E0-F3AB-42E6-B9FE-782F536E526E}" destId="{3DAEC18B-B54B-42BF-82BC-7C2DF38889E8}" srcOrd="0" destOrd="2" presId="urn:microsoft.com/office/officeart/2005/8/layout/hList1"/>
    <dgm:cxn modelId="{2F760D97-7265-457C-8FAB-5EB5E31F169D}" type="presOf" srcId="{1744285C-62D2-44FD-9B28-35244AA64BBE}" destId="{3DAEC18B-B54B-42BF-82BC-7C2DF38889E8}" srcOrd="0" destOrd="5" presId="urn:microsoft.com/office/officeart/2005/8/layout/hList1"/>
    <dgm:cxn modelId="{6C7554B3-B779-40F0-B2C8-FAC1B41F1D44}" type="presOf" srcId="{62C50552-E99E-48BD-B41B-46630685930F}" destId="{3DAEC18B-B54B-42BF-82BC-7C2DF38889E8}" srcOrd="0" destOrd="7" presId="urn:microsoft.com/office/officeart/2005/8/layout/hList1"/>
    <dgm:cxn modelId="{6E9BC4B7-5BEF-40AC-9E1C-26E20438EAEA}" srcId="{DEEEAAF0-7E8D-4EE8-B46B-4139D682EE03}" destId="{16716A59-6B06-47FF-9E47-7AB5DA6D35D1}" srcOrd="6" destOrd="0" parTransId="{F7A7832E-4816-4BA1-BC5B-6E69E42A664B}" sibTransId="{F0F3245F-2698-4F2A-B4CE-CB0066BDBFAE}"/>
    <dgm:cxn modelId="{4EB657EE-2CE4-4176-AAB7-104751704300}" type="presOf" srcId="{C00F913B-CD40-4457-AB66-FB1F7ECD7CC6}" destId="{3DAEC18B-B54B-42BF-82BC-7C2DF38889E8}" srcOrd="0" destOrd="8" presId="urn:microsoft.com/office/officeart/2005/8/layout/hList1"/>
    <dgm:cxn modelId="{BD57AEF6-8D79-482D-A83E-7FE1832B0B22}" srcId="{0EE1A870-F6F8-4F77-91AB-74F607CC704D}" destId="{DEEEAAF0-7E8D-4EE8-B46B-4139D682EE03}" srcOrd="0" destOrd="0" parTransId="{7D879B8D-C73E-47B6-880B-1A532EF426DF}" sibTransId="{EA2BEB5E-89D2-41BF-A631-A4FCC04F94AC}"/>
    <dgm:cxn modelId="{9825C6FF-35DD-4C35-8B59-385CD40C8E06}" srcId="{DEEEAAF0-7E8D-4EE8-B46B-4139D682EE03}" destId="{C00F913B-CD40-4457-AB66-FB1F7ECD7CC6}" srcOrd="8" destOrd="0" parTransId="{76820157-AEA3-445F-B962-6E3338F85354}" sibTransId="{2EB13CAB-B55D-44CE-8498-BCB2ED6E59B6}"/>
    <dgm:cxn modelId="{9866BD33-8392-41FA-9801-178FE6EADE93}" type="presParOf" srcId="{B61CAE9D-64D3-4000-B9F6-045A06982A83}" destId="{48CCC630-5D61-4450-B775-E9E75FB53671}" srcOrd="0" destOrd="0" presId="urn:microsoft.com/office/officeart/2005/8/layout/hList1"/>
    <dgm:cxn modelId="{8AAEA5DA-8F94-45EF-8449-DF2DC0DF40B6}" type="presParOf" srcId="{48CCC630-5D61-4450-B775-E9E75FB53671}" destId="{C25DCE79-9EF6-4B55-A39B-FE01404F3E81}" srcOrd="0" destOrd="0" presId="urn:microsoft.com/office/officeart/2005/8/layout/hList1"/>
    <dgm:cxn modelId="{E66BA382-353D-450A-B68D-38F697D0A897}" type="presParOf" srcId="{48CCC630-5D61-4450-B775-E9E75FB53671}" destId="{3DAEC18B-B54B-42BF-82BC-7C2DF38889E8}" srcOrd="1" destOrd="0" presId="urn:microsoft.com/office/officeart/2005/8/layout/hList1"/>
  </dgm:cxnLst>
  <dgm:bg/>
  <dgm:whole/>
  <dgm:extLst>
    <a:ext uri="http://schemas.microsoft.com/office/drawing/2008/diagram">
      <dsp:dataModelExt xmlns:dsp="http://schemas.microsoft.com/office/drawing/2008/diagram" relId="rId4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105466"/>
          <a:ext cx="2479449" cy="99177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err="1"/>
            <a:t>QCStat</a:t>
          </a:r>
          <a:endParaRPr lang="en-US" sz="1100" kern="1200" dirty="0"/>
        </a:p>
      </dsp:txBody>
      <dsp:txXfrm>
        <a:off x="0" y="105466"/>
        <a:ext cx="2479449" cy="991779"/>
      </dsp:txXfrm>
    </dsp:sp>
    <dsp:sp modelId="{3DAEC18B-B54B-42BF-82BC-7C2DF38889E8}">
      <dsp:nvSpPr>
        <dsp:cNvPr id="0" name=""/>
        <dsp:cNvSpPr/>
      </dsp:nvSpPr>
      <dsp:spPr>
        <a:xfrm>
          <a:off x="0" y="1097246"/>
          <a:ext cx="2479449" cy="30332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id</a:t>
          </a:r>
          <a:endParaRPr lang="nb-NO" sz="1100" kern="1200" dirty="0"/>
        </a:p>
        <a:p>
          <a:pPr marL="57150" lvl="1" indent="-57150" algn="l" defTabSz="488950">
            <a:lnSpc>
              <a:spcPct val="90000"/>
            </a:lnSpc>
            <a:spcBef>
              <a:spcPct val="0"/>
            </a:spcBef>
            <a:spcAft>
              <a:spcPct val="15000"/>
            </a:spcAft>
            <a:buChar char="•"/>
          </a:pPr>
          <a:r>
            <a:rPr lang="en-US" sz="1100" kern="1200" dirty="0"/>
            <a:t> date of measurements</a:t>
          </a:r>
          <a:endParaRPr lang="nb-NO" sz="1100" kern="1200" dirty="0"/>
        </a:p>
        <a:p>
          <a:pPr marL="57150" lvl="1" indent="-57150" algn="l" defTabSz="488950">
            <a:lnSpc>
              <a:spcPct val="90000"/>
            </a:lnSpc>
            <a:spcBef>
              <a:spcPct val="0"/>
            </a:spcBef>
            <a:spcAft>
              <a:spcPct val="15000"/>
            </a:spcAft>
            <a:buChar char="•"/>
          </a:pPr>
          <a:r>
            <a:rPr lang="en-US" sz="1100" kern="1200" dirty="0">
              <a:solidFill>
                <a:srgbClr val="C00000"/>
              </a:solidFill>
            </a:rPr>
            <a:t> </a:t>
          </a:r>
          <a:r>
            <a:rPr lang="en-US" sz="1100" kern="1200" dirty="0" err="1">
              <a:solidFill>
                <a:srgbClr val="C00000"/>
              </a:solidFill>
            </a:rPr>
            <a:t>sensor_id</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solidFill>
                <a:srgbClr val="C00000"/>
              </a:solidFill>
            </a:rPr>
            <a:t> </a:t>
          </a:r>
          <a:r>
            <a:rPr lang="en-US" sz="1100" kern="1200" dirty="0" err="1">
              <a:solidFill>
                <a:srgbClr val="C00000"/>
              </a:solidFill>
            </a:rPr>
            <a:t>dataset_id</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solidFill>
                <a:schemeClr val="tx1"/>
              </a:solidFill>
            </a:rPr>
            <a:t> # of measurements</a:t>
          </a:r>
          <a:endParaRPr lang="nb-NO" sz="1100" kern="1200" dirty="0">
            <a:solidFill>
              <a:schemeClr val="tx1"/>
            </a:solidFill>
          </a:endParaRPr>
        </a:p>
        <a:p>
          <a:pPr marL="57150" lvl="1" indent="-57150" algn="l" defTabSz="488950">
            <a:lnSpc>
              <a:spcPct val="90000"/>
            </a:lnSpc>
            <a:spcBef>
              <a:spcPct val="0"/>
            </a:spcBef>
            <a:spcAft>
              <a:spcPct val="15000"/>
            </a:spcAft>
            <a:buChar char="•"/>
          </a:pPr>
          <a:r>
            <a:rPr lang="en-US" sz="1100" kern="1200" dirty="0">
              <a:solidFill>
                <a:schemeClr val="tx1"/>
              </a:solidFill>
            </a:rPr>
            <a:t> # good (by </a:t>
          </a:r>
          <a:r>
            <a:rPr lang="en-US" sz="1100" kern="1200" dirty="0" err="1">
              <a:solidFill>
                <a:schemeClr val="tx1"/>
              </a:solidFill>
            </a:rPr>
            <a:t>QuinCe</a:t>
          </a:r>
          <a:r>
            <a:rPr lang="en-US" sz="1100" kern="1200" dirty="0">
              <a:solidFill>
                <a:schemeClr val="tx1"/>
              </a:solidFill>
            </a:rPr>
            <a:t>)</a:t>
          </a:r>
          <a:endParaRPr lang="nb-NO" sz="1100" kern="1200" dirty="0">
            <a:solidFill>
              <a:schemeClr val="tx1"/>
            </a:solidFill>
          </a:endParaRPr>
        </a:p>
        <a:p>
          <a:pPr marL="57150" lvl="1" indent="-57150" algn="l" defTabSz="488950">
            <a:lnSpc>
              <a:spcPct val="90000"/>
            </a:lnSpc>
            <a:spcBef>
              <a:spcPct val="0"/>
            </a:spcBef>
            <a:spcAft>
              <a:spcPct val="15000"/>
            </a:spcAft>
            <a:buChar char="•"/>
          </a:pPr>
          <a:r>
            <a:rPr lang="en-US" sz="1100" kern="1200" dirty="0">
              <a:solidFill>
                <a:schemeClr val="tx1"/>
              </a:solidFill>
            </a:rPr>
            <a:t> # questionable (by </a:t>
          </a:r>
          <a:r>
            <a:rPr lang="en-US" sz="1100" kern="1200" dirty="0" err="1">
              <a:solidFill>
                <a:schemeClr val="tx1"/>
              </a:solidFill>
            </a:rPr>
            <a:t>QuinCe</a:t>
          </a:r>
          <a:r>
            <a:rPr lang="en-US" sz="1100" kern="1200" dirty="0">
              <a:solidFill>
                <a:schemeClr val="tx1"/>
              </a:solidFill>
            </a:rPr>
            <a:t>)</a:t>
          </a:r>
          <a:endParaRPr lang="nb-NO" sz="1100" kern="1200" dirty="0">
            <a:solidFill>
              <a:schemeClr val="tx1"/>
            </a:solidFill>
          </a:endParaRPr>
        </a:p>
        <a:p>
          <a:pPr marL="57150" lvl="1" indent="-57150" algn="l" defTabSz="488950">
            <a:lnSpc>
              <a:spcPct val="90000"/>
            </a:lnSpc>
            <a:spcBef>
              <a:spcPct val="0"/>
            </a:spcBef>
            <a:spcAft>
              <a:spcPct val="15000"/>
            </a:spcAft>
            <a:buChar char="•"/>
          </a:pPr>
          <a:r>
            <a:rPr lang="en-US" sz="1100" kern="1200" dirty="0">
              <a:solidFill>
                <a:schemeClr val="tx1"/>
              </a:solidFill>
            </a:rPr>
            <a:t> # bad (by </a:t>
          </a:r>
          <a:r>
            <a:rPr lang="en-US" sz="1100" kern="1200" dirty="0" err="1">
              <a:solidFill>
                <a:schemeClr val="tx1"/>
              </a:solidFill>
            </a:rPr>
            <a:t>QuinCe</a:t>
          </a:r>
          <a:r>
            <a:rPr lang="en-US" sz="1100" kern="1200" dirty="0">
              <a:solidFill>
                <a:schemeClr val="tx1"/>
              </a:solidFill>
            </a:rPr>
            <a:t>)</a:t>
          </a:r>
          <a:endParaRPr lang="nb-NO" sz="1100" kern="1200" dirty="0">
            <a:solidFill>
              <a:schemeClr val="tx1"/>
            </a:solidFill>
          </a:endParaRPr>
        </a:p>
        <a:p>
          <a:pPr marL="57150" lvl="1" indent="-57150" algn="l" defTabSz="488950">
            <a:lnSpc>
              <a:spcPct val="90000"/>
            </a:lnSpc>
            <a:spcBef>
              <a:spcPct val="0"/>
            </a:spcBef>
            <a:spcAft>
              <a:spcPct val="15000"/>
            </a:spcAft>
            <a:buChar char="•"/>
          </a:pPr>
          <a:r>
            <a:rPr lang="en-US" sz="1100" kern="1200" dirty="0">
              <a:solidFill>
                <a:schemeClr val="tx1"/>
              </a:solidFill>
            </a:rPr>
            <a:t> # change: good to questionable</a:t>
          </a:r>
          <a:endParaRPr lang="nb-NO" sz="1100" kern="1200" dirty="0">
            <a:solidFill>
              <a:schemeClr val="tx1"/>
            </a:solidFill>
          </a:endParaRPr>
        </a:p>
        <a:p>
          <a:pPr marL="57150" lvl="1" indent="-57150" algn="l" defTabSz="488950">
            <a:lnSpc>
              <a:spcPct val="90000"/>
            </a:lnSpc>
            <a:spcBef>
              <a:spcPct val="0"/>
            </a:spcBef>
            <a:spcAft>
              <a:spcPct val="15000"/>
            </a:spcAft>
            <a:buChar char="•"/>
          </a:pPr>
          <a:r>
            <a:rPr lang="en-US" sz="1100" kern="1200" dirty="0">
              <a:solidFill>
                <a:schemeClr val="tx1"/>
              </a:solidFill>
            </a:rPr>
            <a:t> # change: good to bad</a:t>
          </a:r>
          <a:endParaRPr lang="nb-NO" sz="1100" kern="1200" dirty="0">
            <a:solidFill>
              <a:schemeClr val="tx1"/>
            </a:solidFill>
          </a:endParaRPr>
        </a:p>
        <a:p>
          <a:pPr marL="57150" lvl="1" indent="-57150" algn="l" defTabSz="488950">
            <a:lnSpc>
              <a:spcPct val="90000"/>
            </a:lnSpc>
            <a:spcBef>
              <a:spcPct val="0"/>
            </a:spcBef>
            <a:spcAft>
              <a:spcPct val="15000"/>
            </a:spcAft>
            <a:buChar char="•"/>
          </a:pPr>
          <a:r>
            <a:rPr lang="en-US" sz="1100" kern="1200" dirty="0">
              <a:solidFill>
                <a:schemeClr val="tx1"/>
              </a:solidFill>
            </a:rPr>
            <a:t> # change: questionable to good</a:t>
          </a:r>
          <a:endParaRPr lang="nb-NO" sz="1100" kern="1200" dirty="0">
            <a:solidFill>
              <a:schemeClr val="tx1"/>
            </a:solidFill>
          </a:endParaRPr>
        </a:p>
        <a:p>
          <a:pPr marL="57150" lvl="1" indent="-57150" algn="l" defTabSz="488950">
            <a:lnSpc>
              <a:spcPct val="90000"/>
            </a:lnSpc>
            <a:spcBef>
              <a:spcPct val="0"/>
            </a:spcBef>
            <a:spcAft>
              <a:spcPct val="15000"/>
            </a:spcAft>
            <a:buChar char="•"/>
          </a:pPr>
          <a:r>
            <a:rPr lang="en-US" sz="1100" kern="1200" dirty="0">
              <a:solidFill>
                <a:schemeClr val="tx1"/>
              </a:solidFill>
            </a:rPr>
            <a:t> # change: questionable to bad</a:t>
          </a:r>
          <a:endParaRPr lang="nb-NO" sz="1100" kern="1200" dirty="0">
            <a:solidFill>
              <a:schemeClr val="tx1"/>
            </a:solidFill>
          </a:endParaRPr>
        </a:p>
        <a:p>
          <a:pPr marL="57150" lvl="1" indent="-57150" algn="l" defTabSz="488950">
            <a:lnSpc>
              <a:spcPct val="90000"/>
            </a:lnSpc>
            <a:spcBef>
              <a:spcPct val="0"/>
            </a:spcBef>
            <a:spcAft>
              <a:spcPct val="15000"/>
            </a:spcAft>
            <a:buChar char="•"/>
          </a:pPr>
          <a:r>
            <a:rPr lang="en-US" sz="1100" kern="1200" dirty="0">
              <a:solidFill>
                <a:schemeClr val="tx1"/>
              </a:solidFill>
            </a:rPr>
            <a:t> # change: bad to good</a:t>
          </a:r>
          <a:endParaRPr lang="nb-NO" sz="1100" kern="1200" dirty="0">
            <a:solidFill>
              <a:schemeClr val="tx1"/>
            </a:solidFill>
          </a:endParaRPr>
        </a:p>
        <a:p>
          <a:pPr marL="57150" lvl="1" indent="-57150" algn="l" defTabSz="488950">
            <a:lnSpc>
              <a:spcPct val="90000"/>
            </a:lnSpc>
            <a:spcBef>
              <a:spcPct val="0"/>
            </a:spcBef>
            <a:spcAft>
              <a:spcPct val="15000"/>
            </a:spcAft>
            <a:buChar char="•"/>
          </a:pPr>
          <a:r>
            <a:rPr lang="en-US" sz="1100" kern="1200" dirty="0">
              <a:solidFill>
                <a:schemeClr val="tx1"/>
              </a:solidFill>
            </a:rPr>
            <a:t> # change: bad to questionable</a:t>
          </a:r>
          <a:endParaRPr lang="nb-NO" sz="1100" kern="1200" dirty="0">
            <a:solidFill>
              <a:schemeClr val="tx1"/>
            </a:solidFill>
          </a:endParaRPr>
        </a:p>
        <a:p>
          <a:pPr marL="57150" lvl="1" indent="-57150" algn="l" defTabSz="488950">
            <a:lnSpc>
              <a:spcPct val="90000"/>
            </a:lnSpc>
            <a:spcBef>
              <a:spcPct val="0"/>
            </a:spcBef>
            <a:spcAft>
              <a:spcPct val="15000"/>
            </a:spcAft>
            <a:buChar char="•"/>
          </a:pPr>
          <a:r>
            <a:rPr lang="en-US" sz="1100" kern="1200" dirty="0">
              <a:solidFill>
                <a:schemeClr val="tx1"/>
              </a:solidFill>
            </a:rPr>
            <a:t> # of each error category …?</a:t>
          </a:r>
          <a:endParaRPr lang="nb-NO" sz="1100" kern="1200" dirty="0">
            <a:solidFill>
              <a:schemeClr val="tx1"/>
            </a:solidFill>
          </a:endParaRPr>
        </a:p>
        <a:p>
          <a:pPr marL="57150" lvl="1" indent="-57150" algn="l" defTabSz="488950">
            <a:lnSpc>
              <a:spcPct val="90000"/>
            </a:lnSpc>
            <a:spcBef>
              <a:spcPct val="0"/>
            </a:spcBef>
            <a:spcAft>
              <a:spcPct val="15000"/>
            </a:spcAft>
            <a:buChar char="•"/>
          </a:pPr>
          <a:endParaRPr lang="nb-NO" sz="1100" kern="1200" dirty="0">
            <a:solidFill>
              <a:schemeClr val="tx1"/>
            </a:solidFill>
          </a:endParaRPr>
        </a:p>
      </dsp:txBody>
      <dsp:txXfrm>
        <a:off x="0" y="1097246"/>
        <a:ext cx="2479449" cy="303322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3880"/>
          <a:ext cx="1100125" cy="374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People</a:t>
          </a:r>
        </a:p>
      </dsp:txBody>
      <dsp:txXfrm>
        <a:off x="0" y="3880"/>
        <a:ext cx="1100125" cy="374400"/>
      </dsp:txXfrm>
    </dsp:sp>
    <dsp:sp modelId="{3DAEC18B-B54B-42BF-82BC-7C2DF38889E8}">
      <dsp:nvSpPr>
        <dsp:cNvPr id="0" name=""/>
        <dsp:cNvSpPr/>
      </dsp:nvSpPr>
      <dsp:spPr>
        <a:xfrm>
          <a:off x="0" y="378280"/>
          <a:ext cx="1100125" cy="6601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id</a:t>
          </a:r>
          <a:endParaRPr lang="nb-NO" sz="1100" kern="1200" dirty="0"/>
        </a:p>
        <a:p>
          <a:pPr marL="57150" lvl="1" indent="-57150" algn="l" defTabSz="488950">
            <a:lnSpc>
              <a:spcPct val="90000"/>
            </a:lnSpc>
            <a:spcBef>
              <a:spcPct val="0"/>
            </a:spcBef>
            <a:spcAft>
              <a:spcPct val="15000"/>
            </a:spcAft>
            <a:buChar char="•"/>
          </a:pPr>
          <a:r>
            <a:rPr lang="en-US" sz="1100" kern="1200" dirty="0">
              <a:solidFill>
                <a:schemeClr val="bg1">
                  <a:lumMod val="50000"/>
                </a:schemeClr>
              </a:solidFill>
            </a:rPr>
            <a:t> CP URL Person</a:t>
          </a:r>
          <a:endParaRPr lang="nb-NO" sz="1100" kern="1200" dirty="0">
            <a:solidFill>
              <a:schemeClr val="bg1">
                <a:lumMod val="50000"/>
              </a:schemeClr>
            </a:solidFill>
          </a:endParaRPr>
        </a:p>
        <a:p>
          <a:pPr marL="57150" lvl="1" indent="-57150" algn="l" defTabSz="488950">
            <a:lnSpc>
              <a:spcPct val="90000"/>
            </a:lnSpc>
            <a:spcBef>
              <a:spcPct val="0"/>
            </a:spcBef>
            <a:spcAft>
              <a:spcPct val="15000"/>
            </a:spcAft>
            <a:buChar char="•"/>
          </a:pPr>
          <a:r>
            <a:rPr lang="en-US" sz="1100" kern="1200" dirty="0"/>
            <a:t> name</a:t>
          </a:r>
          <a:endParaRPr lang="nb-NO" sz="1100" kern="1200" dirty="0"/>
        </a:p>
      </dsp:txBody>
      <dsp:txXfrm>
        <a:off x="0" y="378280"/>
        <a:ext cx="1100125" cy="66017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16293"/>
          <a:ext cx="1349061" cy="539624"/>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err="1"/>
            <a:t>InstrumentDeployment</a:t>
          </a:r>
          <a:endParaRPr lang="en-US" sz="1100" kern="1200" dirty="0"/>
        </a:p>
      </dsp:txBody>
      <dsp:txXfrm>
        <a:off x="0" y="16293"/>
        <a:ext cx="1349061" cy="539624"/>
      </dsp:txXfrm>
    </dsp:sp>
    <dsp:sp modelId="{3DAEC18B-B54B-42BF-82BC-7C2DF38889E8}">
      <dsp:nvSpPr>
        <dsp:cNvPr id="0" name=""/>
        <dsp:cNvSpPr/>
      </dsp:nvSpPr>
      <dsp:spPr>
        <a:xfrm>
          <a:off x="0" y="543409"/>
          <a:ext cx="1349061" cy="101016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id</a:t>
          </a:r>
          <a:endParaRPr lang="nb-NO" sz="1100" kern="1200" dirty="0"/>
        </a:p>
        <a:p>
          <a:pPr marL="57150" lvl="1" indent="-57150" algn="l" defTabSz="488950">
            <a:lnSpc>
              <a:spcPct val="90000"/>
            </a:lnSpc>
            <a:spcBef>
              <a:spcPct val="0"/>
            </a:spcBef>
            <a:spcAft>
              <a:spcPct val="15000"/>
            </a:spcAft>
            <a:buChar char="•"/>
          </a:pPr>
          <a:r>
            <a:rPr lang="en-US" sz="1100" kern="1200" dirty="0"/>
            <a:t> </a:t>
          </a:r>
          <a:r>
            <a:rPr lang="en-US" sz="1100" kern="1200" dirty="0">
              <a:solidFill>
                <a:schemeClr val="bg1">
                  <a:lumMod val="50000"/>
                </a:schemeClr>
              </a:solidFill>
            </a:rPr>
            <a:t>CP URL Instrument Deployment</a:t>
          </a:r>
          <a:endParaRPr lang="nb-NO" sz="1100" kern="1200" dirty="0">
            <a:solidFill>
              <a:schemeClr val="bg1">
                <a:lumMod val="50000"/>
              </a:schemeClr>
            </a:solidFill>
          </a:endParaRPr>
        </a:p>
        <a:p>
          <a:pPr marL="57150" lvl="1" indent="-57150" algn="l" defTabSz="488950">
            <a:lnSpc>
              <a:spcPct val="90000"/>
            </a:lnSpc>
            <a:spcBef>
              <a:spcPct val="0"/>
            </a:spcBef>
            <a:spcAft>
              <a:spcPct val="15000"/>
            </a:spcAft>
            <a:buChar char="•"/>
          </a:pPr>
          <a:r>
            <a:rPr lang="en-US" sz="1100" kern="1200" dirty="0">
              <a:solidFill>
                <a:srgbClr val="C00000"/>
              </a:solidFill>
            </a:rPr>
            <a:t> </a:t>
          </a:r>
          <a:r>
            <a:rPr lang="en-US" sz="1100" kern="1200" dirty="0" err="1">
              <a:solidFill>
                <a:srgbClr val="C00000"/>
              </a:solidFill>
            </a:rPr>
            <a:t>instrument_id</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solidFill>
                <a:srgbClr val="C00000"/>
              </a:solidFill>
            </a:rPr>
            <a:t> </a:t>
          </a:r>
          <a:r>
            <a:rPr lang="en-US" sz="1100" kern="1200" dirty="0" err="1">
              <a:solidFill>
                <a:srgbClr val="C00000"/>
              </a:solidFill>
            </a:rPr>
            <a:t>platform_id</a:t>
          </a:r>
          <a:endParaRPr lang="nb-NO" sz="1100" kern="1200" dirty="0">
            <a:solidFill>
              <a:srgbClr val="C00000"/>
            </a:solidFill>
          </a:endParaRPr>
        </a:p>
      </dsp:txBody>
      <dsp:txXfrm>
        <a:off x="0" y="543409"/>
        <a:ext cx="1349061" cy="101016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2155" y="5709"/>
          <a:ext cx="1101828" cy="246297"/>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Platform</a:t>
          </a:r>
        </a:p>
      </dsp:txBody>
      <dsp:txXfrm>
        <a:off x="2155" y="5709"/>
        <a:ext cx="1101828" cy="246297"/>
      </dsp:txXfrm>
    </dsp:sp>
    <dsp:sp modelId="{3DAEC18B-B54B-42BF-82BC-7C2DF38889E8}">
      <dsp:nvSpPr>
        <dsp:cNvPr id="0" name=""/>
        <dsp:cNvSpPr/>
      </dsp:nvSpPr>
      <dsp:spPr>
        <a:xfrm>
          <a:off x="1077" y="246297"/>
          <a:ext cx="1101828" cy="734659"/>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id</a:t>
          </a:r>
          <a:endParaRPr lang="nb-NO" sz="1100" kern="1200" dirty="0"/>
        </a:p>
        <a:p>
          <a:pPr marL="57150" lvl="1" indent="-57150" algn="l" defTabSz="488950">
            <a:lnSpc>
              <a:spcPct val="90000"/>
            </a:lnSpc>
            <a:spcBef>
              <a:spcPct val="0"/>
            </a:spcBef>
            <a:spcAft>
              <a:spcPct val="15000"/>
            </a:spcAft>
            <a:buChar char="•"/>
          </a:pPr>
          <a:r>
            <a:rPr lang="en-US" sz="1100" kern="1200" dirty="0">
              <a:solidFill>
                <a:schemeClr val="bg1">
                  <a:lumMod val="50000"/>
                </a:schemeClr>
              </a:solidFill>
            </a:rPr>
            <a:t> CP URL Ship/Mooring</a:t>
          </a:r>
          <a:endParaRPr lang="nb-NO" sz="1100" kern="1200" dirty="0">
            <a:solidFill>
              <a:schemeClr val="bg1">
                <a:lumMod val="50000"/>
              </a:schemeClr>
            </a:solidFill>
          </a:endParaRPr>
        </a:p>
        <a:p>
          <a:pPr marL="57150" lvl="1" indent="-57150" algn="l" defTabSz="488950">
            <a:lnSpc>
              <a:spcPct val="90000"/>
            </a:lnSpc>
            <a:spcBef>
              <a:spcPct val="0"/>
            </a:spcBef>
            <a:spcAft>
              <a:spcPct val="15000"/>
            </a:spcAft>
            <a:buChar char="•"/>
          </a:pPr>
          <a:r>
            <a:rPr lang="en-US" sz="1100" kern="1200" dirty="0"/>
            <a:t> platform type</a:t>
          </a:r>
          <a:endParaRPr lang="nb-NO" sz="1100" kern="1200" dirty="0"/>
        </a:p>
        <a:p>
          <a:pPr marL="57150" lvl="1" indent="-57150" algn="l" defTabSz="488950">
            <a:lnSpc>
              <a:spcPct val="90000"/>
            </a:lnSpc>
            <a:spcBef>
              <a:spcPct val="0"/>
            </a:spcBef>
            <a:spcAft>
              <a:spcPct val="15000"/>
            </a:spcAft>
            <a:buChar char="•"/>
          </a:pPr>
          <a:endParaRPr lang="nb-NO" sz="1100" kern="1200" dirty="0">
            <a:solidFill>
              <a:schemeClr val="bg1">
                <a:lumMod val="50000"/>
              </a:schemeClr>
            </a:solidFill>
          </a:endParaRPr>
        </a:p>
      </dsp:txBody>
      <dsp:txXfrm>
        <a:off x="1077" y="246297"/>
        <a:ext cx="1101828" cy="73465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7435"/>
          <a:ext cx="1349061" cy="4032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Instrument</a:t>
          </a:r>
        </a:p>
      </dsp:txBody>
      <dsp:txXfrm>
        <a:off x="0" y="7435"/>
        <a:ext cx="1349061" cy="403200"/>
      </dsp:txXfrm>
    </dsp:sp>
    <dsp:sp modelId="{3DAEC18B-B54B-42BF-82BC-7C2DF38889E8}">
      <dsp:nvSpPr>
        <dsp:cNvPr id="0" name=""/>
        <dsp:cNvSpPr/>
      </dsp:nvSpPr>
      <dsp:spPr>
        <a:xfrm>
          <a:off x="0" y="429420"/>
          <a:ext cx="1349061" cy="614879"/>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id</a:t>
          </a:r>
          <a:endParaRPr lang="nb-NO" sz="1100" kern="1200" dirty="0"/>
        </a:p>
        <a:p>
          <a:pPr marL="57150" lvl="1" indent="-57150" algn="l" defTabSz="488950">
            <a:lnSpc>
              <a:spcPct val="90000"/>
            </a:lnSpc>
            <a:spcBef>
              <a:spcPct val="0"/>
            </a:spcBef>
            <a:spcAft>
              <a:spcPct val="15000"/>
            </a:spcAft>
            <a:buChar char="•"/>
          </a:pPr>
          <a:r>
            <a:rPr lang="en-US" sz="1100" kern="1200" dirty="0"/>
            <a:t> </a:t>
          </a:r>
          <a:r>
            <a:rPr lang="en-US" sz="1100" kern="1200" dirty="0">
              <a:solidFill>
                <a:schemeClr val="bg1">
                  <a:lumMod val="50000"/>
                </a:schemeClr>
              </a:solidFill>
            </a:rPr>
            <a:t>CP URL Instrument</a:t>
          </a:r>
          <a:endParaRPr lang="nb-NO" sz="1100" kern="1200" dirty="0">
            <a:solidFill>
              <a:schemeClr val="bg1">
                <a:lumMod val="50000"/>
              </a:schemeClr>
            </a:solidFill>
          </a:endParaRPr>
        </a:p>
      </dsp:txBody>
      <dsp:txXfrm>
        <a:off x="0" y="429420"/>
        <a:ext cx="1349061" cy="6148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655"/>
          <a:ext cx="1627350" cy="288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err="1"/>
            <a:t>StationStaff</a:t>
          </a:r>
          <a:r>
            <a:rPr lang="en-US" sz="1100" kern="1200" dirty="0"/>
            <a:t> </a:t>
          </a:r>
        </a:p>
      </dsp:txBody>
      <dsp:txXfrm>
        <a:off x="0" y="655"/>
        <a:ext cx="1627350" cy="288000"/>
      </dsp:txXfrm>
    </dsp:sp>
    <dsp:sp modelId="{3DAEC18B-B54B-42BF-82BC-7C2DF38889E8}">
      <dsp:nvSpPr>
        <dsp:cNvPr id="0" name=""/>
        <dsp:cNvSpPr/>
      </dsp:nvSpPr>
      <dsp:spPr>
        <a:xfrm>
          <a:off x="0" y="272794"/>
          <a:ext cx="1627350" cy="13999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solidFill>
                <a:schemeClr val="tx1"/>
              </a:solidFill>
            </a:rPr>
            <a:t> id</a:t>
          </a:r>
          <a:endParaRPr lang="nb-NO" sz="1100" kern="1200" dirty="0">
            <a:solidFill>
              <a:schemeClr val="tx1"/>
            </a:solidFill>
          </a:endParaRPr>
        </a:p>
        <a:p>
          <a:pPr marL="57150" lvl="1" indent="-57150" algn="l" defTabSz="488950">
            <a:lnSpc>
              <a:spcPct val="90000"/>
            </a:lnSpc>
            <a:spcBef>
              <a:spcPct val="0"/>
            </a:spcBef>
            <a:spcAft>
              <a:spcPct val="15000"/>
            </a:spcAft>
            <a:buChar char="•"/>
          </a:pPr>
          <a:r>
            <a:rPr lang="en-US" sz="1100" kern="1200" dirty="0">
              <a:solidFill>
                <a:schemeClr val="bg1">
                  <a:lumMod val="50000"/>
                </a:schemeClr>
              </a:solidFill>
            </a:rPr>
            <a:t> CP URL Assumed Role</a:t>
          </a:r>
          <a:endParaRPr lang="nb-NO" sz="1100" kern="1200" dirty="0">
            <a:solidFill>
              <a:schemeClr val="bg1">
                <a:lumMod val="50000"/>
              </a:schemeClr>
            </a:solidFill>
          </a:endParaRPr>
        </a:p>
        <a:p>
          <a:pPr marL="57150" lvl="1" indent="-57150" algn="l" defTabSz="488950">
            <a:lnSpc>
              <a:spcPct val="90000"/>
            </a:lnSpc>
            <a:spcBef>
              <a:spcPct val="0"/>
            </a:spcBef>
            <a:spcAft>
              <a:spcPct val="15000"/>
            </a:spcAft>
            <a:buChar char="•"/>
          </a:pPr>
          <a:r>
            <a:rPr lang="en-US" sz="1100" kern="1200" dirty="0"/>
            <a:t> </a:t>
          </a:r>
          <a:r>
            <a:rPr lang="en-US" sz="1100" kern="1200" dirty="0" err="1">
              <a:solidFill>
                <a:srgbClr val="C00000"/>
              </a:solidFill>
            </a:rPr>
            <a:t>people_id</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t> </a:t>
          </a:r>
          <a:r>
            <a:rPr lang="en-US" sz="1100" kern="1200" dirty="0" err="1">
              <a:solidFill>
                <a:srgbClr val="C00000"/>
              </a:solidFill>
            </a:rPr>
            <a:t>station_id</a:t>
          </a:r>
          <a:endParaRPr lang="nb-NO" sz="1100" kern="1200" dirty="0"/>
        </a:p>
        <a:p>
          <a:pPr marL="57150" lvl="1" indent="-57150" algn="l" defTabSz="488950">
            <a:lnSpc>
              <a:spcPct val="90000"/>
            </a:lnSpc>
            <a:spcBef>
              <a:spcPct val="0"/>
            </a:spcBef>
            <a:spcAft>
              <a:spcPct val="15000"/>
            </a:spcAft>
            <a:buChar char="•"/>
          </a:pPr>
          <a:r>
            <a:rPr lang="en-US" sz="1100" kern="1200" dirty="0"/>
            <a:t> start</a:t>
          </a:r>
          <a:endParaRPr lang="nb-NO" sz="1100" kern="1200" dirty="0"/>
        </a:p>
        <a:p>
          <a:pPr marL="57150" lvl="1" indent="-57150" algn="l" defTabSz="488950">
            <a:lnSpc>
              <a:spcPct val="90000"/>
            </a:lnSpc>
            <a:spcBef>
              <a:spcPct val="0"/>
            </a:spcBef>
            <a:spcAft>
              <a:spcPct val="15000"/>
            </a:spcAft>
            <a:buChar char="•"/>
          </a:pPr>
          <a:r>
            <a:rPr lang="en-US" sz="1100" kern="1200" dirty="0"/>
            <a:t> end</a:t>
          </a:r>
          <a:endParaRPr lang="nb-NO" sz="1100" kern="1200" dirty="0"/>
        </a:p>
        <a:p>
          <a:pPr marL="57150" lvl="1" indent="-57150" algn="l" defTabSz="488950">
            <a:lnSpc>
              <a:spcPct val="90000"/>
            </a:lnSpc>
            <a:spcBef>
              <a:spcPct val="0"/>
            </a:spcBef>
            <a:spcAft>
              <a:spcPct val="15000"/>
            </a:spcAft>
            <a:buChar char="•"/>
          </a:pPr>
          <a:r>
            <a:rPr lang="en-US" sz="1100" kern="1200" dirty="0"/>
            <a:t> role</a:t>
          </a:r>
          <a:endParaRPr lang="nb-NO" sz="1100" kern="1200" dirty="0"/>
        </a:p>
      </dsp:txBody>
      <dsp:txXfrm>
        <a:off x="0" y="272794"/>
        <a:ext cx="1627350" cy="13999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10689"/>
          <a:ext cx="1148722" cy="288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Parameters</a:t>
          </a:r>
        </a:p>
      </dsp:txBody>
      <dsp:txXfrm>
        <a:off x="0" y="10689"/>
        <a:ext cx="1148722" cy="288000"/>
      </dsp:txXfrm>
    </dsp:sp>
    <dsp:sp modelId="{3DAEC18B-B54B-42BF-82BC-7C2DF38889E8}">
      <dsp:nvSpPr>
        <dsp:cNvPr id="0" name=""/>
        <dsp:cNvSpPr/>
      </dsp:nvSpPr>
      <dsp:spPr>
        <a:xfrm>
          <a:off x="0" y="297385"/>
          <a:ext cx="1148722" cy="8234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id</a:t>
          </a:r>
          <a:endParaRPr lang="nb-NO" sz="1100" kern="1200" dirty="0"/>
        </a:p>
        <a:p>
          <a:pPr marL="57150" lvl="1" indent="-57150" algn="l" defTabSz="488950">
            <a:lnSpc>
              <a:spcPct val="90000"/>
            </a:lnSpc>
            <a:spcBef>
              <a:spcPct val="0"/>
            </a:spcBef>
            <a:spcAft>
              <a:spcPct val="15000"/>
            </a:spcAft>
            <a:buChar char="•"/>
          </a:pPr>
          <a:r>
            <a:rPr lang="en-US" sz="1100" kern="1200" dirty="0">
              <a:solidFill>
                <a:schemeClr val="bg1">
                  <a:lumMod val="50000"/>
                </a:schemeClr>
              </a:solidFill>
            </a:rPr>
            <a:t> CP URL Value Type</a:t>
          </a:r>
          <a:endParaRPr lang="nb-NO" sz="1100" kern="1200" dirty="0">
            <a:solidFill>
              <a:schemeClr val="bg1">
                <a:lumMod val="50000"/>
              </a:schemeClr>
            </a:solidFill>
          </a:endParaRPr>
        </a:p>
        <a:p>
          <a:pPr marL="57150" lvl="1" indent="-57150" algn="l" defTabSz="488950">
            <a:lnSpc>
              <a:spcPct val="90000"/>
            </a:lnSpc>
            <a:spcBef>
              <a:spcPct val="0"/>
            </a:spcBef>
            <a:spcAft>
              <a:spcPct val="15000"/>
            </a:spcAft>
            <a:buChar char="•"/>
          </a:pPr>
          <a:r>
            <a:rPr lang="en-US" sz="1100" kern="1200" dirty="0"/>
            <a:t> name</a:t>
          </a:r>
          <a:endParaRPr lang="nb-NO" sz="1100" kern="1200" dirty="0"/>
        </a:p>
      </dsp:txBody>
      <dsp:txXfrm>
        <a:off x="0" y="297385"/>
        <a:ext cx="1148722" cy="8234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6083"/>
          <a:ext cx="1170050" cy="316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err="1"/>
            <a:t>SensorType</a:t>
          </a:r>
          <a:endParaRPr lang="en-US" sz="1100" kern="1200" dirty="0"/>
        </a:p>
      </dsp:txBody>
      <dsp:txXfrm>
        <a:off x="0" y="6083"/>
        <a:ext cx="1170050" cy="316800"/>
      </dsp:txXfrm>
    </dsp:sp>
    <dsp:sp modelId="{3DAEC18B-B54B-42BF-82BC-7C2DF38889E8}">
      <dsp:nvSpPr>
        <dsp:cNvPr id="0" name=""/>
        <dsp:cNvSpPr/>
      </dsp:nvSpPr>
      <dsp:spPr>
        <a:xfrm>
          <a:off x="0" y="322883"/>
          <a:ext cx="1170050" cy="99643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id</a:t>
          </a:r>
          <a:endParaRPr lang="nb-NO" sz="1100" kern="1200" dirty="0"/>
        </a:p>
        <a:p>
          <a:pPr marL="57150" lvl="1" indent="-57150" algn="l" defTabSz="488950">
            <a:lnSpc>
              <a:spcPct val="90000"/>
            </a:lnSpc>
            <a:spcBef>
              <a:spcPct val="0"/>
            </a:spcBef>
            <a:spcAft>
              <a:spcPct val="15000"/>
            </a:spcAft>
            <a:buChar char="•"/>
          </a:pPr>
          <a:r>
            <a:rPr lang="en-US" sz="1100" kern="1200" dirty="0">
              <a:solidFill>
                <a:schemeClr val="bg1">
                  <a:lumMod val="50000"/>
                </a:schemeClr>
              </a:solidFill>
            </a:rPr>
            <a:t> CP URL Variable Type</a:t>
          </a:r>
          <a:endParaRPr lang="nb-NO" sz="1100" kern="1200" dirty="0">
            <a:solidFill>
              <a:schemeClr val="bg1">
                <a:lumMod val="50000"/>
              </a:schemeClr>
            </a:solidFill>
          </a:endParaRPr>
        </a:p>
        <a:p>
          <a:pPr marL="57150" lvl="1" indent="-57150" algn="l" defTabSz="488950">
            <a:lnSpc>
              <a:spcPct val="90000"/>
            </a:lnSpc>
            <a:spcBef>
              <a:spcPct val="0"/>
            </a:spcBef>
            <a:spcAft>
              <a:spcPct val="15000"/>
            </a:spcAft>
            <a:buChar char="•"/>
          </a:pPr>
          <a:r>
            <a:rPr lang="en-US" sz="1100" kern="1200" dirty="0"/>
            <a:t> name</a:t>
          </a:r>
          <a:endParaRPr lang="nb-NO" sz="1100" kern="1200" dirty="0"/>
        </a:p>
        <a:p>
          <a:pPr marL="57150" lvl="1" indent="-57150" algn="l" defTabSz="488950">
            <a:lnSpc>
              <a:spcPct val="90000"/>
            </a:lnSpc>
            <a:spcBef>
              <a:spcPct val="0"/>
            </a:spcBef>
            <a:spcAft>
              <a:spcPct val="15000"/>
            </a:spcAft>
            <a:buChar char="•"/>
          </a:pPr>
          <a:r>
            <a:rPr lang="en-US" sz="1100" kern="1200" dirty="0">
              <a:solidFill>
                <a:srgbClr val="C00000"/>
              </a:solidFill>
            </a:rPr>
            <a:t> </a:t>
          </a:r>
          <a:r>
            <a:rPr lang="en-US" sz="1100" kern="1200" dirty="0" err="1">
              <a:solidFill>
                <a:srgbClr val="C00000"/>
              </a:solidFill>
            </a:rPr>
            <a:t>param_id</a:t>
          </a:r>
          <a:endParaRPr lang="nb-NO" sz="1100" kern="1200" dirty="0">
            <a:solidFill>
              <a:srgbClr val="C00000"/>
            </a:solidFill>
          </a:endParaRPr>
        </a:p>
      </dsp:txBody>
      <dsp:txXfrm>
        <a:off x="0" y="322883"/>
        <a:ext cx="1170050" cy="9964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31008"/>
          <a:ext cx="1627350" cy="460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Station</a:t>
          </a:r>
        </a:p>
      </dsp:txBody>
      <dsp:txXfrm>
        <a:off x="0" y="31008"/>
        <a:ext cx="1627350" cy="460800"/>
      </dsp:txXfrm>
    </dsp:sp>
    <dsp:sp modelId="{3DAEC18B-B54B-42BF-82BC-7C2DF38889E8}">
      <dsp:nvSpPr>
        <dsp:cNvPr id="0" name=""/>
        <dsp:cNvSpPr/>
      </dsp:nvSpPr>
      <dsp:spPr>
        <a:xfrm>
          <a:off x="0" y="481127"/>
          <a:ext cx="1627350" cy="18446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id</a:t>
          </a:r>
          <a:endParaRPr lang="nb-NO" sz="1100" kern="1200" dirty="0"/>
        </a:p>
        <a:p>
          <a:pPr marL="57150" lvl="1" indent="-57150" algn="l" defTabSz="488950">
            <a:lnSpc>
              <a:spcPct val="90000"/>
            </a:lnSpc>
            <a:spcBef>
              <a:spcPct val="0"/>
            </a:spcBef>
            <a:spcAft>
              <a:spcPct val="15000"/>
            </a:spcAft>
            <a:buChar char="•"/>
          </a:pPr>
          <a:r>
            <a:rPr lang="en-US" sz="1100" kern="1200" dirty="0">
              <a:solidFill>
                <a:schemeClr val="bg1">
                  <a:lumMod val="50000"/>
                </a:schemeClr>
              </a:solidFill>
            </a:rPr>
            <a:t> CP URL Station </a:t>
          </a:r>
          <a:endParaRPr lang="nb-NO" sz="1100" kern="1200" dirty="0">
            <a:solidFill>
              <a:schemeClr val="bg1">
                <a:lumMod val="50000"/>
              </a:schemeClr>
            </a:solidFill>
          </a:endParaRPr>
        </a:p>
        <a:p>
          <a:pPr marL="57150" lvl="1" indent="-57150" algn="l" defTabSz="488950">
            <a:lnSpc>
              <a:spcPct val="90000"/>
            </a:lnSpc>
            <a:spcBef>
              <a:spcPct val="0"/>
            </a:spcBef>
            <a:spcAft>
              <a:spcPct val="15000"/>
            </a:spcAft>
            <a:buChar char="•"/>
          </a:pPr>
          <a:r>
            <a:rPr lang="en-US" sz="1100" kern="1200" dirty="0">
              <a:solidFill>
                <a:schemeClr val="bg1">
                  <a:lumMod val="50000"/>
                </a:schemeClr>
              </a:solidFill>
            </a:rPr>
            <a:t> CP URL Platform Dep.</a:t>
          </a:r>
          <a:endParaRPr lang="nb-NO" sz="1100" kern="1200" dirty="0">
            <a:solidFill>
              <a:schemeClr val="bg1">
                <a:lumMod val="50000"/>
              </a:schemeClr>
            </a:solidFill>
          </a:endParaRPr>
        </a:p>
        <a:p>
          <a:pPr marL="57150" lvl="1" indent="-57150" algn="l" defTabSz="488950">
            <a:lnSpc>
              <a:spcPct val="90000"/>
            </a:lnSpc>
            <a:spcBef>
              <a:spcPct val="0"/>
            </a:spcBef>
            <a:spcAft>
              <a:spcPct val="15000"/>
            </a:spcAft>
            <a:buChar char="•"/>
          </a:pPr>
          <a:r>
            <a:rPr lang="en-US" sz="1100" kern="1200" dirty="0"/>
            <a:t> name</a:t>
          </a:r>
          <a:endParaRPr lang="nb-NO" sz="1100" kern="1200" dirty="0"/>
        </a:p>
        <a:p>
          <a:pPr marL="57150" lvl="1" indent="-57150" algn="l" defTabSz="488950">
            <a:lnSpc>
              <a:spcPct val="90000"/>
            </a:lnSpc>
            <a:spcBef>
              <a:spcPct val="0"/>
            </a:spcBef>
            <a:spcAft>
              <a:spcPct val="15000"/>
            </a:spcAft>
            <a:buChar char="•"/>
          </a:pPr>
          <a:r>
            <a:rPr lang="en-US" sz="1100" kern="1200" dirty="0">
              <a:solidFill>
                <a:srgbClr val="C00000"/>
              </a:solidFill>
            </a:rPr>
            <a:t> </a:t>
          </a:r>
          <a:r>
            <a:rPr lang="en-US" sz="1100" kern="1200" dirty="0" err="1">
              <a:solidFill>
                <a:srgbClr val="C00000"/>
              </a:solidFill>
            </a:rPr>
            <a:t>platform_id</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t> country</a:t>
          </a:r>
          <a:endParaRPr lang="nb-NO" sz="1100" kern="1200" dirty="0"/>
        </a:p>
        <a:p>
          <a:pPr marL="57150" lvl="1" indent="-57150" algn="l" defTabSz="488950">
            <a:lnSpc>
              <a:spcPct val="90000"/>
            </a:lnSpc>
            <a:spcBef>
              <a:spcPct val="0"/>
            </a:spcBef>
            <a:spcAft>
              <a:spcPct val="15000"/>
            </a:spcAft>
            <a:buChar char="•"/>
          </a:pPr>
          <a:r>
            <a:rPr lang="en-US" sz="1100" kern="1200" dirty="0"/>
            <a:t> start</a:t>
          </a:r>
          <a:endParaRPr lang="nb-NO" sz="1100" kern="1200" dirty="0"/>
        </a:p>
        <a:p>
          <a:pPr marL="57150" lvl="1" indent="-57150" algn="l" defTabSz="488950">
            <a:lnSpc>
              <a:spcPct val="90000"/>
            </a:lnSpc>
            <a:spcBef>
              <a:spcPct val="0"/>
            </a:spcBef>
            <a:spcAft>
              <a:spcPct val="15000"/>
            </a:spcAft>
            <a:buChar char="•"/>
          </a:pPr>
          <a:r>
            <a:rPr lang="en-US" sz="1100" kern="1200" dirty="0"/>
            <a:t> end</a:t>
          </a:r>
          <a:endParaRPr lang="nb-NO" sz="1100" kern="1200" dirty="0"/>
        </a:p>
        <a:p>
          <a:pPr marL="57150" lvl="1" indent="-57150" algn="l" defTabSz="488950">
            <a:lnSpc>
              <a:spcPct val="90000"/>
            </a:lnSpc>
            <a:spcBef>
              <a:spcPct val="0"/>
            </a:spcBef>
            <a:spcAft>
              <a:spcPct val="15000"/>
            </a:spcAft>
            <a:buChar char="•"/>
          </a:pPr>
          <a:r>
            <a:rPr lang="en-US" sz="1100" kern="1200" dirty="0"/>
            <a:t> </a:t>
          </a:r>
          <a:r>
            <a:rPr lang="en-US" sz="1100" kern="1200" dirty="0">
              <a:solidFill>
                <a:schemeClr val="tx1"/>
              </a:solidFill>
            </a:rPr>
            <a:t>previous </a:t>
          </a:r>
          <a:r>
            <a:rPr lang="en-US" sz="1100" kern="1200" dirty="0" err="1">
              <a:solidFill>
                <a:schemeClr val="tx1"/>
              </a:solidFill>
            </a:rPr>
            <a:t>station_id</a:t>
          </a:r>
          <a:r>
            <a:rPr lang="en-US" sz="1100" kern="1200" dirty="0">
              <a:solidFill>
                <a:schemeClr val="tx1"/>
              </a:solidFill>
            </a:rPr>
            <a:t> </a:t>
          </a:r>
          <a:r>
            <a:rPr lang="en-US" sz="800" kern="1200" dirty="0">
              <a:solidFill>
                <a:schemeClr val="tx1"/>
              </a:solidFill>
            </a:rPr>
            <a:t>(only relevant if ‘name’ changes)</a:t>
          </a:r>
          <a:endParaRPr lang="nb-NO" sz="1100" kern="1200" dirty="0">
            <a:solidFill>
              <a:schemeClr val="tx1"/>
            </a:solidFill>
          </a:endParaRPr>
        </a:p>
      </dsp:txBody>
      <dsp:txXfrm>
        <a:off x="0" y="481127"/>
        <a:ext cx="1627350" cy="18446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6980"/>
          <a:ext cx="1842122" cy="374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Sensor</a:t>
          </a:r>
        </a:p>
      </dsp:txBody>
      <dsp:txXfrm>
        <a:off x="0" y="6980"/>
        <a:ext cx="1842122" cy="374400"/>
      </dsp:txXfrm>
    </dsp:sp>
    <dsp:sp modelId="{3DAEC18B-B54B-42BF-82BC-7C2DF38889E8}">
      <dsp:nvSpPr>
        <dsp:cNvPr id="0" name=""/>
        <dsp:cNvSpPr/>
      </dsp:nvSpPr>
      <dsp:spPr>
        <a:xfrm>
          <a:off x="0" y="381380"/>
          <a:ext cx="1842122" cy="210541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id</a:t>
          </a:r>
          <a:endParaRPr lang="nb-NO" sz="1100" kern="1200" dirty="0"/>
        </a:p>
        <a:p>
          <a:pPr marL="57150" lvl="1" indent="-57150" algn="l" defTabSz="488950">
            <a:lnSpc>
              <a:spcPct val="90000"/>
            </a:lnSpc>
            <a:spcBef>
              <a:spcPct val="0"/>
            </a:spcBef>
            <a:spcAft>
              <a:spcPct val="15000"/>
            </a:spcAft>
            <a:buChar char="•"/>
          </a:pPr>
          <a:r>
            <a:rPr lang="en-US" sz="1100" b="0" kern="1200" dirty="0">
              <a:solidFill>
                <a:schemeClr val="bg1">
                  <a:lumMod val="50000"/>
                </a:schemeClr>
              </a:solidFill>
            </a:rPr>
            <a:t> CP URL Sensor</a:t>
          </a:r>
          <a:endParaRPr lang="nb-NO" sz="1100" b="0" kern="1200" dirty="0">
            <a:solidFill>
              <a:schemeClr val="bg1">
                <a:lumMod val="50000"/>
              </a:schemeClr>
            </a:solidFill>
          </a:endParaRPr>
        </a:p>
        <a:p>
          <a:pPr marL="57150" lvl="1" indent="-57150" algn="l" defTabSz="488950">
            <a:lnSpc>
              <a:spcPct val="90000"/>
            </a:lnSpc>
            <a:spcBef>
              <a:spcPct val="0"/>
            </a:spcBef>
            <a:spcAft>
              <a:spcPct val="15000"/>
            </a:spcAft>
            <a:buChar char="•"/>
          </a:pPr>
          <a:r>
            <a:rPr lang="en-US" sz="1100" b="0" kern="1200" dirty="0">
              <a:solidFill>
                <a:schemeClr val="bg1">
                  <a:lumMod val="50000"/>
                </a:schemeClr>
              </a:solidFill>
            </a:rPr>
            <a:t> CP URL Sensor Dep.</a:t>
          </a:r>
          <a:endParaRPr lang="nb-NO" sz="1100" b="0" kern="1200" dirty="0">
            <a:solidFill>
              <a:schemeClr val="bg1">
                <a:lumMod val="50000"/>
              </a:schemeClr>
            </a:solidFill>
          </a:endParaRPr>
        </a:p>
        <a:p>
          <a:pPr marL="57150" lvl="1" indent="-57150" algn="l" defTabSz="488950">
            <a:lnSpc>
              <a:spcPct val="90000"/>
            </a:lnSpc>
            <a:spcBef>
              <a:spcPct val="0"/>
            </a:spcBef>
            <a:spcAft>
              <a:spcPct val="15000"/>
            </a:spcAft>
            <a:buChar char="•"/>
          </a:pPr>
          <a:r>
            <a:rPr lang="en-US" sz="1100" b="0" kern="1200" dirty="0">
              <a:solidFill>
                <a:schemeClr val="bg1">
                  <a:lumMod val="50000"/>
                </a:schemeClr>
              </a:solidFill>
            </a:rPr>
            <a:t> CP URL Instrument Dep.</a:t>
          </a:r>
          <a:endParaRPr lang="nb-NO" sz="1100" b="0" kern="1200" dirty="0">
            <a:solidFill>
              <a:schemeClr val="bg1">
                <a:lumMod val="50000"/>
              </a:schemeClr>
            </a:solidFill>
          </a:endParaRPr>
        </a:p>
        <a:p>
          <a:pPr marL="57150" lvl="1" indent="-57150" algn="l" defTabSz="488950">
            <a:lnSpc>
              <a:spcPct val="90000"/>
            </a:lnSpc>
            <a:spcBef>
              <a:spcPct val="0"/>
            </a:spcBef>
            <a:spcAft>
              <a:spcPct val="15000"/>
            </a:spcAft>
            <a:buChar char="•"/>
          </a:pPr>
          <a:r>
            <a:rPr lang="en-US" sz="1100" b="0" kern="1200" dirty="0">
              <a:solidFill>
                <a:schemeClr val="bg1">
                  <a:lumMod val="50000"/>
                </a:schemeClr>
              </a:solidFill>
            </a:rPr>
            <a:t> CP URL Platform Dep.</a:t>
          </a:r>
          <a:endParaRPr lang="nb-NO" sz="1100" b="0" kern="1200" dirty="0">
            <a:solidFill>
              <a:schemeClr val="bg1">
                <a:lumMod val="50000"/>
              </a:schemeClr>
            </a:solidFill>
          </a:endParaRPr>
        </a:p>
        <a:p>
          <a:pPr marL="57150" lvl="1" indent="-57150" algn="l" defTabSz="488950">
            <a:lnSpc>
              <a:spcPct val="90000"/>
            </a:lnSpc>
            <a:spcBef>
              <a:spcPct val="0"/>
            </a:spcBef>
            <a:spcAft>
              <a:spcPct val="15000"/>
            </a:spcAft>
            <a:buChar char="•"/>
          </a:pPr>
          <a:r>
            <a:rPr lang="en-US" sz="1100" kern="1200" dirty="0"/>
            <a:t> </a:t>
          </a:r>
          <a:r>
            <a:rPr lang="en-US" sz="1100" kern="1200" dirty="0" err="1">
              <a:solidFill>
                <a:srgbClr val="C00000"/>
              </a:solidFill>
            </a:rPr>
            <a:t>sensorType_id</a:t>
          </a:r>
          <a:endParaRPr lang="nb-NO" sz="1100" kern="1200" dirty="0"/>
        </a:p>
        <a:p>
          <a:pPr marL="57150" lvl="1" indent="-57150" algn="l" defTabSz="488950">
            <a:lnSpc>
              <a:spcPct val="90000"/>
            </a:lnSpc>
            <a:spcBef>
              <a:spcPct val="0"/>
            </a:spcBef>
            <a:spcAft>
              <a:spcPct val="15000"/>
            </a:spcAft>
            <a:buChar char="•"/>
          </a:pPr>
          <a:r>
            <a:rPr lang="en-US" sz="1100" kern="1200" dirty="0"/>
            <a:t> </a:t>
          </a:r>
          <a:r>
            <a:rPr lang="en-US" sz="1100" kern="1200" dirty="0" err="1">
              <a:solidFill>
                <a:srgbClr val="C00000"/>
              </a:solidFill>
            </a:rPr>
            <a:t>station_id</a:t>
          </a:r>
          <a:endParaRPr lang="nb-NO" sz="1100" kern="1200" dirty="0"/>
        </a:p>
        <a:p>
          <a:pPr marL="57150" lvl="1" indent="-57150" algn="l" defTabSz="488950">
            <a:lnSpc>
              <a:spcPct val="90000"/>
            </a:lnSpc>
            <a:spcBef>
              <a:spcPct val="0"/>
            </a:spcBef>
            <a:spcAft>
              <a:spcPct val="15000"/>
            </a:spcAft>
            <a:buChar char="•"/>
          </a:pPr>
          <a:r>
            <a:rPr lang="en-US" sz="1100" kern="1200" dirty="0"/>
            <a:t> </a:t>
          </a:r>
          <a:r>
            <a:rPr lang="en-US" sz="1100" kern="1200" dirty="0">
              <a:solidFill>
                <a:schemeClr val="tx1"/>
              </a:solidFill>
            </a:rPr>
            <a:t>manufacturer</a:t>
          </a:r>
          <a:endParaRPr lang="nb-NO" sz="1100" kern="1200" dirty="0"/>
        </a:p>
        <a:p>
          <a:pPr marL="57150" lvl="1" indent="-57150" algn="l" defTabSz="488950">
            <a:lnSpc>
              <a:spcPct val="90000"/>
            </a:lnSpc>
            <a:spcBef>
              <a:spcPct val="0"/>
            </a:spcBef>
            <a:spcAft>
              <a:spcPct val="15000"/>
            </a:spcAft>
            <a:buChar char="•"/>
          </a:pPr>
          <a:r>
            <a:rPr lang="en-US" sz="1100" kern="1200" dirty="0"/>
            <a:t> start</a:t>
          </a:r>
          <a:endParaRPr lang="nb-NO" sz="1100" kern="1200" dirty="0"/>
        </a:p>
        <a:p>
          <a:pPr marL="57150" lvl="1" indent="-57150" algn="l" defTabSz="488950">
            <a:lnSpc>
              <a:spcPct val="90000"/>
            </a:lnSpc>
            <a:spcBef>
              <a:spcPct val="0"/>
            </a:spcBef>
            <a:spcAft>
              <a:spcPct val="15000"/>
            </a:spcAft>
            <a:buChar char="•"/>
          </a:pPr>
          <a:r>
            <a:rPr lang="en-US" sz="1100" kern="1200" dirty="0"/>
            <a:t> end</a:t>
          </a:r>
          <a:endParaRPr lang="nb-NO" sz="1100" kern="1200" dirty="0"/>
        </a:p>
        <a:p>
          <a:pPr marL="57150" lvl="1" indent="-57150" algn="l" defTabSz="488950">
            <a:lnSpc>
              <a:spcPct val="90000"/>
            </a:lnSpc>
            <a:spcBef>
              <a:spcPct val="0"/>
            </a:spcBef>
            <a:spcAft>
              <a:spcPct val="15000"/>
            </a:spcAft>
            <a:buChar char="•"/>
          </a:pPr>
          <a:r>
            <a:rPr lang="en-US" sz="1100" kern="1200" dirty="0"/>
            <a:t> </a:t>
          </a:r>
          <a:r>
            <a:rPr lang="en-US" sz="1100" kern="1200" dirty="0" err="1">
              <a:solidFill>
                <a:srgbClr val="C00000"/>
              </a:solidFill>
            </a:rPr>
            <a:t>instrument_id</a:t>
          </a:r>
          <a:endParaRPr lang="nb-NO" sz="1100" kern="1200" dirty="0">
            <a:solidFill>
              <a:srgbClr val="C00000"/>
            </a:solidFill>
          </a:endParaRPr>
        </a:p>
      </dsp:txBody>
      <dsp:txXfrm>
        <a:off x="0" y="381380"/>
        <a:ext cx="1842122" cy="210541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16862"/>
          <a:ext cx="1297389" cy="5189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Calibration</a:t>
          </a:r>
        </a:p>
      </dsp:txBody>
      <dsp:txXfrm>
        <a:off x="0" y="16862"/>
        <a:ext cx="1297389" cy="518955"/>
      </dsp:txXfrm>
    </dsp:sp>
    <dsp:sp modelId="{3DAEC18B-B54B-42BF-82BC-7C2DF38889E8}">
      <dsp:nvSpPr>
        <dsp:cNvPr id="0" name=""/>
        <dsp:cNvSpPr/>
      </dsp:nvSpPr>
      <dsp:spPr>
        <a:xfrm>
          <a:off x="0" y="535818"/>
          <a:ext cx="1297389" cy="10540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id</a:t>
          </a:r>
          <a:endParaRPr lang="nb-NO" sz="1100" kern="1200" dirty="0"/>
        </a:p>
        <a:p>
          <a:pPr marL="57150" lvl="1" indent="-57150" algn="l" defTabSz="488950">
            <a:lnSpc>
              <a:spcPct val="90000"/>
            </a:lnSpc>
            <a:spcBef>
              <a:spcPct val="0"/>
            </a:spcBef>
            <a:spcAft>
              <a:spcPct val="15000"/>
            </a:spcAft>
            <a:buChar char="•"/>
          </a:pPr>
          <a:r>
            <a:rPr lang="en-US" sz="1100" kern="1200" dirty="0">
              <a:solidFill>
                <a:schemeClr val="bg1">
                  <a:lumMod val="50000"/>
                </a:schemeClr>
              </a:solidFill>
            </a:rPr>
            <a:t> CP URL Calibration</a:t>
          </a:r>
          <a:endParaRPr lang="nb-NO" sz="1100" kern="1200" dirty="0">
            <a:solidFill>
              <a:schemeClr val="bg1">
                <a:lumMod val="50000"/>
              </a:schemeClr>
            </a:solidFill>
          </a:endParaRPr>
        </a:p>
        <a:p>
          <a:pPr marL="57150" lvl="1" indent="-57150" algn="l" defTabSz="488950">
            <a:lnSpc>
              <a:spcPct val="90000"/>
            </a:lnSpc>
            <a:spcBef>
              <a:spcPct val="0"/>
            </a:spcBef>
            <a:spcAft>
              <a:spcPct val="15000"/>
            </a:spcAft>
            <a:buChar char="•"/>
          </a:pPr>
          <a:r>
            <a:rPr lang="en-US" sz="1100" kern="1200" dirty="0"/>
            <a:t> date</a:t>
          </a:r>
          <a:endParaRPr lang="nb-NO" sz="1100" kern="1200" dirty="0"/>
        </a:p>
        <a:p>
          <a:pPr marL="57150" lvl="1" indent="-57150" algn="l" defTabSz="488950">
            <a:lnSpc>
              <a:spcPct val="90000"/>
            </a:lnSpc>
            <a:spcBef>
              <a:spcPct val="0"/>
            </a:spcBef>
            <a:spcAft>
              <a:spcPct val="15000"/>
            </a:spcAft>
            <a:buChar char="•"/>
          </a:pPr>
          <a:r>
            <a:rPr lang="en-US" sz="1100" kern="1200" dirty="0">
              <a:solidFill>
                <a:srgbClr val="C00000"/>
              </a:solidFill>
            </a:rPr>
            <a:t> </a:t>
          </a:r>
          <a:r>
            <a:rPr lang="en-US" sz="1100" kern="1200" dirty="0" err="1">
              <a:solidFill>
                <a:srgbClr val="C00000"/>
              </a:solidFill>
            </a:rPr>
            <a:t>sensor_id</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solidFill>
                <a:schemeClr val="tx1"/>
              </a:solidFill>
            </a:rPr>
            <a:t> offset</a:t>
          </a:r>
          <a:endParaRPr lang="nb-NO" sz="1100" kern="1200" dirty="0">
            <a:solidFill>
              <a:schemeClr val="tx1"/>
            </a:solidFill>
          </a:endParaRPr>
        </a:p>
      </dsp:txBody>
      <dsp:txXfrm>
        <a:off x="0" y="535818"/>
        <a:ext cx="1297389" cy="10540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0"/>
          <a:ext cx="1207479" cy="48299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Standards</a:t>
          </a:r>
        </a:p>
      </dsp:txBody>
      <dsp:txXfrm>
        <a:off x="0" y="0"/>
        <a:ext cx="1207479" cy="482991"/>
      </dsp:txXfrm>
    </dsp:sp>
    <dsp:sp modelId="{3DAEC18B-B54B-42BF-82BC-7C2DF38889E8}">
      <dsp:nvSpPr>
        <dsp:cNvPr id="0" name=""/>
        <dsp:cNvSpPr/>
      </dsp:nvSpPr>
      <dsp:spPr>
        <a:xfrm>
          <a:off x="0" y="491517"/>
          <a:ext cx="1207479" cy="102663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id</a:t>
          </a:r>
          <a:endParaRPr lang="nb-NO" sz="1100" kern="1200" dirty="0"/>
        </a:p>
        <a:p>
          <a:pPr marL="57150" lvl="1" indent="-57150" algn="l" defTabSz="488950">
            <a:lnSpc>
              <a:spcPct val="90000"/>
            </a:lnSpc>
            <a:spcBef>
              <a:spcPct val="0"/>
            </a:spcBef>
            <a:spcAft>
              <a:spcPct val="15000"/>
            </a:spcAft>
            <a:buChar char="•"/>
          </a:pPr>
          <a:r>
            <a:rPr lang="en-US" sz="1100" kern="1200" dirty="0"/>
            <a:t> start</a:t>
          </a:r>
          <a:endParaRPr lang="nb-NO" sz="1100" kern="1200" dirty="0"/>
        </a:p>
        <a:p>
          <a:pPr marL="57150" lvl="1" indent="-57150" algn="l" defTabSz="488950">
            <a:lnSpc>
              <a:spcPct val="90000"/>
            </a:lnSpc>
            <a:spcBef>
              <a:spcPct val="0"/>
            </a:spcBef>
            <a:spcAft>
              <a:spcPct val="15000"/>
            </a:spcAft>
            <a:buChar char="•"/>
          </a:pPr>
          <a:r>
            <a:rPr lang="en-US" sz="1100" kern="1200" dirty="0"/>
            <a:t> end</a:t>
          </a:r>
          <a:endParaRPr lang="nb-NO" sz="1100" kern="1200" dirty="0"/>
        </a:p>
        <a:p>
          <a:pPr marL="57150" lvl="1" indent="-57150" algn="l" defTabSz="488950">
            <a:lnSpc>
              <a:spcPct val="90000"/>
            </a:lnSpc>
            <a:spcBef>
              <a:spcPct val="0"/>
            </a:spcBef>
            <a:spcAft>
              <a:spcPct val="15000"/>
            </a:spcAft>
            <a:buChar char="•"/>
          </a:pPr>
          <a:r>
            <a:rPr lang="en-US" sz="1100" kern="1200" dirty="0">
              <a:solidFill>
                <a:srgbClr val="C00000"/>
              </a:solidFill>
            </a:rPr>
            <a:t> </a:t>
          </a:r>
          <a:r>
            <a:rPr lang="en-US" sz="1100" kern="1200" dirty="0" err="1">
              <a:solidFill>
                <a:srgbClr val="C00000"/>
              </a:solidFill>
            </a:rPr>
            <a:t>sensor_id</a:t>
          </a:r>
          <a:endParaRPr lang="nb-NO" sz="110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solidFill>
                <a:schemeClr val="tx1"/>
              </a:solidFill>
            </a:rPr>
            <a:t> values</a:t>
          </a:r>
          <a:endParaRPr lang="nb-NO" sz="1100" kern="1200" dirty="0">
            <a:solidFill>
              <a:schemeClr val="tx1"/>
            </a:solidFill>
          </a:endParaRPr>
        </a:p>
      </dsp:txBody>
      <dsp:txXfrm>
        <a:off x="0" y="491517"/>
        <a:ext cx="1207479" cy="102663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CE79-9EF6-4B55-A39B-FE01404F3E81}">
      <dsp:nvSpPr>
        <dsp:cNvPr id="0" name=""/>
        <dsp:cNvSpPr/>
      </dsp:nvSpPr>
      <dsp:spPr>
        <a:xfrm>
          <a:off x="0" y="9365"/>
          <a:ext cx="1512280" cy="259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err="1"/>
            <a:t>DatasetInfo</a:t>
          </a:r>
          <a:endParaRPr lang="en-US" sz="1100" kern="1200" dirty="0"/>
        </a:p>
      </dsp:txBody>
      <dsp:txXfrm>
        <a:off x="0" y="9365"/>
        <a:ext cx="1512280" cy="259200"/>
      </dsp:txXfrm>
    </dsp:sp>
    <dsp:sp modelId="{3DAEC18B-B54B-42BF-82BC-7C2DF38889E8}">
      <dsp:nvSpPr>
        <dsp:cNvPr id="0" name=""/>
        <dsp:cNvSpPr/>
      </dsp:nvSpPr>
      <dsp:spPr>
        <a:xfrm>
          <a:off x="0" y="268565"/>
          <a:ext cx="1512280" cy="192698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 id</a:t>
          </a:r>
          <a:endParaRPr lang="nb-NO" sz="1100" kern="1200" dirty="0"/>
        </a:p>
        <a:p>
          <a:pPr marL="57150" lvl="1" indent="-57150" algn="l" defTabSz="488950">
            <a:lnSpc>
              <a:spcPct val="90000"/>
            </a:lnSpc>
            <a:spcBef>
              <a:spcPct val="0"/>
            </a:spcBef>
            <a:spcAft>
              <a:spcPct val="15000"/>
            </a:spcAft>
            <a:buChar char="•"/>
          </a:pPr>
          <a:r>
            <a:rPr lang="en-US" sz="1100" kern="1200" dirty="0"/>
            <a:t> name</a:t>
          </a:r>
          <a:endParaRPr lang="nb-NO" sz="1100" kern="1200" dirty="0"/>
        </a:p>
        <a:p>
          <a:pPr marL="57150" lvl="1" indent="-57150" algn="l" defTabSz="488950">
            <a:lnSpc>
              <a:spcPct val="90000"/>
            </a:lnSpc>
            <a:spcBef>
              <a:spcPct val="0"/>
            </a:spcBef>
            <a:spcAft>
              <a:spcPct val="15000"/>
            </a:spcAft>
            <a:buChar char="•"/>
          </a:pPr>
          <a:r>
            <a:rPr lang="en-US" sz="1100" kern="1200" dirty="0">
              <a:solidFill>
                <a:srgbClr val="C00000"/>
              </a:solidFill>
            </a:rPr>
            <a:t> </a:t>
          </a:r>
          <a:r>
            <a:rPr lang="en-US" sz="1100" kern="1200" dirty="0" err="1">
              <a:solidFill>
                <a:srgbClr val="C00000"/>
              </a:solidFill>
            </a:rPr>
            <a:t>station_id</a:t>
          </a:r>
          <a:r>
            <a:rPr lang="en-US" sz="1100" kern="1200" dirty="0"/>
            <a:t> </a:t>
          </a:r>
          <a:endParaRPr lang="nb-NO" sz="1100" kern="1200" dirty="0"/>
        </a:p>
        <a:p>
          <a:pPr marL="57150" lvl="1" indent="-57150" algn="l" defTabSz="488950">
            <a:lnSpc>
              <a:spcPct val="90000"/>
            </a:lnSpc>
            <a:spcBef>
              <a:spcPct val="0"/>
            </a:spcBef>
            <a:spcAft>
              <a:spcPct val="15000"/>
            </a:spcAft>
            <a:buChar char="•"/>
          </a:pPr>
          <a:r>
            <a:rPr lang="en-US" sz="1100" kern="1200" dirty="0"/>
            <a:t> start</a:t>
          </a:r>
          <a:endParaRPr lang="nb-NO" sz="1100" kern="1200" dirty="0"/>
        </a:p>
        <a:p>
          <a:pPr marL="57150" lvl="1" indent="-57150" algn="l" defTabSz="488950">
            <a:lnSpc>
              <a:spcPct val="90000"/>
            </a:lnSpc>
            <a:spcBef>
              <a:spcPct val="0"/>
            </a:spcBef>
            <a:spcAft>
              <a:spcPct val="15000"/>
            </a:spcAft>
            <a:buChar char="•"/>
          </a:pPr>
          <a:r>
            <a:rPr lang="en-US" sz="1100" kern="1200" dirty="0"/>
            <a:t> end</a:t>
          </a:r>
          <a:endParaRPr lang="nb-NO" sz="1100" kern="1200" dirty="0"/>
        </a:p>
        <a:p>
          <a:pPr marL="57150" lvl="1" indent="-57150" algn="l" defTabSz="488950">
            <a:lnSpc>
              <a:spcPct val="90000"/>
            </a:lnSpc>
            <a:spcBef>
              <a:spcPct val="0"/>
            </a:spcBef>
            <a:spcAft>
              <a:spcPct val="15000"/>
            </a:spcAft>
            <a:buChar char="•"/>
          </a:pPr>
          <a:r>
            <a:rPr lang="en-US" sz="1100" kern="1200" dirty="0">
              <a:solidFill>
                <a:srgbClr val="C00000"/>
              </a:solidFill>
            </a:rPr>
            <a:t> </a:t>
          </a:r>
          <a:r>
            <a:rPr lang="en-US" sz="1100" kern="1200" dirty="0" err="1">
              <a:solidFill>
                <a:srgbClr val="C00000"/>
              </a:solidFill>
            </a:rPr>
            <a:t>station_staff</a:t>
          </a:r>
          <a:r>
            <a:rPr lang="en-US" sz="1100" b="0" kern="1200" dirty="0" err="1">
              <a:solidFill>
                <a:srgbClr val="C00000"/>
              </a:solidFill>
            </a:rPr>
            <a:t>_id</a:t>
          </a:r>
          <a:r>
            <a:rPr lang="en-US" sz="1100" b="0" kern="1200" dirty="0">
              <a:solidFill>
                <a:srgbClr val="C00000"/>
              </a:solidFill>
            </a:rPr>
            <a:t> (</a:t>
          </a:r>
          <a:r>
            <a:rPr lang="en-US" sz="1100" b="0" kern="1200" dirty="0" err="1">
              <a:solidFill>
                <a:srgbClr val="C00000"/>
              </a:solidFill>
            </a:rPr>
            <a:t>QCer</a:t>
          </a:r>
          <a:r>
            <a:rPr lang="en-US" sz="1100" b="0" kern="1200" dirty="0">
              <a:solidFill>
                <a:srgbClr val="C00000"/>
              </a:solidFill>
            </a:rPr>
            <a:t>)</a:t>
          </a:r>
          <a:endParaRPr lang="nb-NO" sz="1100" b="0" kern="1200" dirty="0">
            <a:solidFill>
              <a:srgbClr val="C00000"/>
            </a:solidFill>
          </a:endParaRPr>
        </a:p>
        <a:p>
          <a:pPr marL="57150" lvl="1" indent="-57150" algn="l" defTabSz="488950">
            <a:lnSpc>
              <a:spcPct val="90000"/>
            </a:lnSpc>
            <a:spcBef>
              <a:spcPct val="0"/>
            </a:spcBef>
            <a:spcAft>
              <a:spcPct val="15000"/>
            </a:spcAft>
            <a:buChar char="•"/>
          </a:pPr>
          <a:r>
            <a:rPr lang="en-US" sz="1100" kern="1200" dirty="0"/>
            <a:t> date to </a:t>
          </a:r>
          <a:r>
            <a:rPr lang="en-US" sz="1100" kern="1200" dirty="0" err="1"/>
            <a:t>QuinCe</a:t>
          </a:r>
          <a:endParaRPr lang="nb-NO" sz="1100" kern="1200" dirty="0"/>
        </a:p>
        <a:p>
          <a:pPr marL="57150" lvl="1" indent="-57150" algn="l" defTabSz="488950">
            <a:lnSpc>
              <a:spcPct val="90000"/>
            </a:lnSpc>
            <a:spcBef>
              <a:spcPct val="0"/>
            </a:spcBef>
            <a:spcAft>
              <a:spcPct val="15000"/>
            </a:spcAft>
            <a:buChar char="•"/>
          </a:pPr>
          <a:r>
            <a:rPr lang="en-US" sz="1100" kern="1200" dirty="0"/>
            <a:t> date QC finalized</a:t>
          </a:r>
          <a:endParaRPr lang="nb-NO" sz="1100" kern="1200" dirty="0"/>
        </a:p>
        <a:p>
          <a:pPr marL="57150" lvl="1" indent="-57150" algn="l" defTabSz="488950">
            <a:lnSpc>
              <a:spcPct val="90000"/>
            </a:lnSpc>
            <a:spcBef>
              <a:spcPct val="0"/>
            </a:spcBef>
            <a:spcAft>
              <a:spcPct val="15000"/>
            </a:spcAft>
            <a:buChar char="•"/>
          </a:pPr>
          <a:r>
            <a:rPr lang="en-US" sz="1100" kern="1200" dirty="0"/>
            <a:t> date submitted to CP</a:t>
          </a:r>
          <a:endParaRPr lang="nb-NO" sz="1100" kern="1200" dirty="0"/>
        </a:p>
      </dsp:txBody>
      <dsp:txXfrm>
        <a:off x="0" y="268565"/>
        <a:ext cx="1512280" cy="192698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DAC7C4-56F8-40FF-B790-B4F38DBE85BE}" type="datetimeFigureOut">
              <a:rPr lang="nb-NO" smtClean="0"/>
              <a:t>08.11.2019</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14A698-7DB4-4892-8575-83FD17BCC787}" type="slidenum">
              <a:rPr lang="nb-NO" smtClean="0"/>
              <a:t>‹#›</a:t>
            </a:fld>
            <a:endParaRPr lang="nb-NO"/>
          </a:p>
        </p:txBody>
      </p:sp>
    </p:spTree>
    <p:extLst>
      <p:ext uri="{BB962C8B-B14F-4D97-AF65-F5344CB8AC3E}">
        <p14:creationId xmlns:p14="http://schemas.microsoft.com/office/powerpoint/2010/main" val="14449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They grey tables are only included to store the link between the Sensor and the station as in the OTC metadata entry. These will not be needed for the KPI plots since there the KPIDB will have a direct link between the station and the sensor</a:t>
            </a:r>
          </a:p>
          <a:p>
            <a:endParaRPr lang="en-US" dirty="0"/>
          </a:p>
          <a:p>
            <a:endParaRPr lang="en-US" dirty="0"/>
          </a:p>
        </p:txBody>
      </p:sp>
      <p:sp>
        <p:nvSpPr>
          <p:cNvPr id="4" name="Slide Number Placeholder 3"/>
          <p:cNvSpPr>
            <a:spLocks noGrp="1"/>
          </p:cNvSpPr>
          <p:nvPr>
            <p:ph type="sldNum" sz="quarter" idx="5"/>
          </p:nvPr>
        </p:nvSpPr>
        <p:spPr/>
        <p:txBody>
          <a:bodyPr/>
          <a:lstStyle/>
          <a:p>
            <a:fld id="{2414A698-7DB4-4892-8575-83FD17BCC787}" type="slidenum">
              <a:rPr lang="nb-NO" smtClean="0"/>
              <a:t>1</a:t>
            </a:fld>
            <a:endParaRPr lang="nb-NO"/>
          </a:p>
        </p:txBody>
      </p:sp>
    </p:spTree>
    <p:extLst>
      <p:ext uri="{BB962C8B-B14F-4D97-AF65-F5344CB8AC3E}">
        <p14:creationId xmlns:p14="http://schemas.microsoft.com/office/powerpoint/2010/main" val="3329954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7EBFE-346F-4FF6-B91B-85FD37DF11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66DEDD9C-EE43-43D9-BA18-B2A9BA5DAE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E331EE9E-3444-410A-9F72-2310EB589A46}"/>
              </a:ext>
            </a:extLst>
          </p:cNvPr>
          <p:cNvSpPr>
            <a:spLocks noGrp="1"/>
          </p:cNvSpPr>
          <p:nvPr>
            <p:ph type="dt" sz="half" idx="10"/>
          </p:nvPr>
        </p:nvSpPr>
        <p:spPr/>
        <p:txBody>
          <a:bodyPr/>
          <a:lstStyle/>
          <a:p>
            <a:fld id="{EC740A4D-E96B-44BD-9B2B-B500E08AEC04}" type="datetimeFigureOut">
              <a:rPr lang="nb-NO" smtClean="0"/>
              <a:t>08.11.2019</a:t>
            </a:fld>
            <a:endParaRPr lang="nb-NO"/>
          </a:p>
        </p:txBody>
      </p:sp>
      <p:sp>
        <p:nvSpPr>
          <p:cNvPr id="5" name="Footer Placeholder 4">
            <a:extLst>
              <a:ext uri="{FF2B5EF4-FFF2-40B4-BE49-F238E27FC236}">
                <a16:creationId xmlns:a16="http://schemas.microsoft.com/office/drawing/2014/main" id="{29F1D4CD-B4E7-4D94-AC45-79BE76413182}"/>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772C5324-E92E-49F3-8FBE-3483F08A48C3}"/>
              </a:ext>
            </a:extLst>
          </p:cNvPr>
          <p:cNvSpPr>
            <a:spLocks noGrp="1"/>
          </p:cNvSpPr>
          <p:nvPr>
            <p:ph type="sldNum" sz="quarter" idx="12"/>
          </p:nvPr>
        </p:nvSpPr>
        <p:spPr/>
        <p:txBody>
          <a:bodyPr/>
          <a:lstStyle/>
          <a:p>
            <a:fld id="{48E6DE3C-DB66-4452-A05D-4D692852122A}" type="slidenum">
              <a:rPr lang="nb-NO" smtClean="0"/>
              <a:t>‹#›</a:t>
            </a:fld>
            <a:endParaRPr lang="nb-NO"/>
          </a:p>
        </p:txBody>
      </p:sp>
    </p:spTree>
    <p:extLst>
      <p:ext uri="{BB962C8B-B14F-4D97-AF65-F5344CB8AC3E}">
        <p14:creationId xmlns:p14="http://schemas.microsoft.com/office/powerpoint/2010/main" val="2110776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88582-CBD6-4EDE-AA77-97788186355D}"/>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27433912-17FA-48F4-9E7B-5F4BA05F60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FA366136-6219-4EBF-8AF2-4BF3F542564A}"/>
              </a:ext>
            </a:extLst>
          </p:cNvPr>
          <p:cNvSpPr>
            <a:spLocks noGrp="1"/>
          </p:cNvSpPr>
          <p:nvPr>
            <p:ph type="dt" sz="half" idx="10"/>
          </p:nvPr>
        </p:nvSpPr>
        <p:spPr/>
        <p:txBody>
          <a:bodyPr/>
          <a:lstStyle/>
          <a:p>
            <a:fld id="{EC740A4D-E96B-44BD-9B2B-B500E08AEC04}" type="datetimeFigureOut">
              <a:rPr lang="nb-NO" smtClean="0"/>
              <a:t>08.11.2019</a:t>
            </a:fld>
            <a:endParaRPr lang="nb-NO"/>
          </a:p>
        </p:txBody>
      </p:sp>
      <p:sp>
        <p:nvSpPr>
          <p:cNvPr id="5" name="Footer Placeholder 4">
            <a:extLst>
              <a:ext uri="{FF2B5EF4-FFF2-40B4-BE49-F238E27FC236}">
                <a16:creationId xmlns:a16="http://schemas.microsoft.com/office/drawing/2014/main" id="{311366AE-A996-4CEC-A480-B8DB4F416D7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214DD11D-104B-4120-B5DD-6E037344B2E1}"/>
              </a:ext>
            </a:extLst>
          </p:cNvPr>
          <p:cNvSpPr>
            <a:spLocks noGrp="1"/>
          </p:cNvSpPr>
          <p:nvPr>
            <p:ph type="sldNum" sz="quarter" idx="12"/>
          </p:nvPr>
        </p:nvSpPr>
        <p:spPr/>
        <p:txBody>
          <a:bodyPr/>
          <a:lstStyle/>
          <a:p>
            <a:fld id="{48E6DE3C-DB66-4452-A05D-4D692852122A}" type="slidenum">
              <a:rPr lang="nb-NO" smtClean="0"/>
              <a:t>‹#›</a:t>
            </a:fld>
            <a:endParaRPr lang="nb-NO"/>
          </a:p>
        </p:txBody>
      </p:sp>
    </p:spTree>
    <p:extLst>
      <p:ext uri="{BB962C8B-B14F-4D97-AF65-F5344CB8AC3E}">
        <p14:creationId xmlns:p14="http://schemas.microsoft.com/office/powerpoint/2010/main" val="1732535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8AA66-9AE0-46DC-ADAE-8AAEBDC2D9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5D140E21-7F33-4791-9DC7-206C4EDB6D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4C02FDA9-C4B9-4A1D-83B1-56DCE00E72DB}"/>
              </a:ext>
            </a:extLst>
          </p:cNvPr>
          <p:cNvSpPr>
            <a:spLocks noGrp="1"/>
          </p:cNvSpPr>
          <p:nvPr>
            <p:ph type="dt" sz="half" idx="10"/>
          </p:nvPr>
        </p:nvSpPr>
        <p:spPr/>
        <p:txBody>
          <a:bodyPr/>
          <a:lstStyle/>
          <a:p>
            <a:fld id="{EC740A4D-E96B-44BD-9B2B-B500E08AEC04}" type="datetimeFigureOut">
              <a:rPr lang="nb-NO" smtClean="0"/>
              <a:t>08.11.2019</a:t>
            </a:fld>
            <a:endParaRPr lang="nb-NO"/>
          </a:p>
        </p:txBody>
      </p:sp>
      <p:sp>
        <p:nvSpPr>
          <p:cNvPr id="5" name="Footer Placeholder 4">
            <a:extLst>
              <a:ext uri="{FF2B5EF4-FFF2-40B4-BE49-F238E27FC236}">
                <a16:creationId xmlns:a16="http://schemas.microsoft.com/office/drawing/2014/main" id="{EBF3FDAD-9629-46B3-BE24-E714BEA36A5B}"/>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93762DD8-A3A0-4748-9AB0-6E239FAF5A24}"/>
              </a:ext>
            </a:extLst>
          </p:cNvPr>
          <p:cNvSpPr>
            <a:spLocks noGrp="1"/>
          </p:cNvSpPr>
          <p:nvPr>
            <p:ph type="sldNum" sz="quarter" idx="12"/>
          </p:nvPr>
        </p:nvSpPr>
        <p:spPr/>
        <p:txBody>
          <a:bodyPr/>
          <a:lstStyle/>
          <a:p>
            <a:fld id="{48E6DE3C-DB66-4452-A05D-4D692852122A}" type="slidenum">
              <a:rPr lang="nb-NO" smtClean="0"/>
              <a:t>‹#›</a:t>
            </a:fld>
            <a:endParaRPr lang="nb-NO"/>
          </a:p>
        </p:txBody>
      </p:sp>
    </p:spTree>
    <p:extLst>
      <p:ext uri="{BB962C8B-B14F-4D97-AF65-F5344CB8AC3E}">
        <p14:creationId xmlns:p14="http://schemas.microsoft.com/office/powerpoint/2010/main" val="3124159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853F6-3F4C-40CF-83EA-4F583A517111}"/>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1471C584-D6FC-4058-B373-9E2C22BC26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77C6783E-CAF5-47D8-9BAA-3EA272068A5C}"/>
              </a:ext>
            </a:extLst>
          </p:cNvPr>
          <p:cNvSpPr>
            <a:spLocks noGrp="1"/>
          </p:cNvSpPr>
          <p:nvPr>
            <p:ph type="dt" sz="half" idx="10"/>
          </p:nvPr>
        </p:nvSpPr>
        <p:spPr/>
        <p:txBody>
          <a:bodyPr/>
          <a:lstStyle/>
          <a:p>
            <a:fld id="{EC740A4D-E96B-44BD-9B2B-B500E08AEC04}" type="datetimeFigureOut">
              <a:rPr lang="nb-NO" smtClean="0"/>
              <a:t>08.11.2019</a:t>
            </a:fld>
            <a:endParaRPr lang="nb-NO"/>
          </a:p>
        </p:txBody>
      </p:sp>
      <p:sp>
        <p:nvSpPr>
          <p:cNvPr id="5" name="Footer Placeholder 4">
            <a:extLst>
              <a:ext uri="{FF2B5EF4-FFF2-40B4-BE49-F238E27FC236}">
                <a16:creationId xmlns:a16="http://schemas.microsoft.com/office/drawing/2014/main" id="{6368CE1F-9321-4B6E-80FC-7CC726DF84AE}"/>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7362A6B4-94FA-4DFC-AE53-0908804392DB}"/>
              </a:ext>
            </a:extLst>
          </p:cNvPr>
          <p:cNvSpPr>
            <a:spLocks noGrp="1"/>
          </p:cNvSpPr>
          <p:nvPr>
            <p:ph type="sldNum" sz="quarter" idx="12"/>
          </p:nvPr>
        </p:nvSpPr>
        <p:spPr/>
        <p:txBody>
          <a:bodyPr/>
          <a:lstStyle/>
          <a:p>
            <a:fld id="{48E6DE3C-DB66-4452-A05D-4D692852122A}" type="slidenum">
              <a:rPr lang="nb-NO" smtClean="0"/>
              <a:t>‹#›</a:t>
            </a:fld>
            <a:endParaRPr lang="nb-NO"/>
          </a:p>
        </p:txBody>
      </p:sp>
    </p:spTree>
    <p:extLst>
      <p:ext uri="{BB962C8B-B14F-4D97-AF65-F5344CB8AC3E}">
        <p14:creationId xmlns:p14="http://schemas.microsoft.com/office/powerpoint/2010/main" val="366215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BB5B7-B691-4F1A-A3F0-FADDE1CF50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EF5ED41E-AAE4-435A-8EFF-AE5D04D967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7B2CF4-BC22-4AF3-9A1F-CEC77E41717E}"/>
              </a:ext>
            </a:extLst>
          </p:cNvPr>
          <p:cNvSpPr>
            <a:spLocks noGrp="1"/>
          </p:cNvSpPr>
          <p:nvPr>
            <p:ph type="dt" sz="half" idx="10"/>
          </p:nvPr>
        </p:nvSpPr>
        <p:spPr/>
        <p:txBody>
          <a:bodyPr/>
          <a:lstStyle/>
          <a:p>
            <a:fld id="{EC740A4D-E96B-44BD-9B2B-B500E08AEC04}" type="datetimeFigureOut">
              <a:rPr lang="nb-NO" smtClean="0"/>
              <a:t>08.11.2019</a:t>
            </a:fld>
            <a:endParaRPr lang="nb-NO"/>
          </a:p>
        </p:txBody>
      </p:sp>
      <p:sp>
        <p:nvSpPr>
          <p:cNvPr id="5" name="Footer Placeholder 4">
            <a:extLst>
              <a:ext uri="{FF2B5EF4-FFF2-40B4-BE49-F238E27FC236}">
                <a16:creationId xmlns:a16="http://schemas.microsoft.com/office/drawing/2014/main" id="{7D41261F-A95C-48D4-89E6-7E4C8DA88A80}"/>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5A3244A8-4767-4B21-9CC2-850BCFF26E8D}"/>
              </a:ext>
            </a:extLst>
          </p:cNvPr>
          <p:cNvSpPr>
            <a:spLocks noGrp="1"/>
          </p:cNvSpPr>
          <p:nvPr>
            <p:ph type="sldNum" sz="quarter" idx="12"/>
          </p:nvPr>
        </p:nvSpPr>
        <p:spPr/>
        <p:txBody>
          <a:bodyPr/>
          <a:lstStyle/>
          <a:p>
            <a:fld id="{48E6DE3C-DB66-4452-A05D-4D692852122A}" type="slidenum">
              <a:rPr lang="nb-NO" smtClean="0"/>
              <a:t>‹#›</a:t>
            </a:fld>
            <a:endParaRPr lang="nb-NO"/>
          </a:p>
        </p:txBody>
      </p:sp>
    </p:spTree>
    <p:extLst>
      <p:ext uri="{BB962C8B-B14F-4D97-AF65-F5344CB8AC3E}">
        <p14:creationId xmlns:p14="http://schemas.microsoft.com/office/powerpoint/2010/main" val="3372920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EF18-A6E2-4793-A62F-2D54BA7231A6}"/>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C5C16D23-803F-4D80-B507-C64C4CA48C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371B0293-EF7C-42D6-A146-60C85F1B3C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D6B89ACC-A58E-4602-8AF1-202AFB5EF408}"/>
              </a:ext>
            </a:extLst>
          </p:cNvPr>
          <p:cNvSpPr>
            <a:spLocks noGrp="1"/>
          </p:cNvSpPr>
          <p:nvPr>
            <p:ph type="dt" sz="half" idx="10"/>
          </p:nvPr>
        </p:nvSpPr>
        <p:spPr/>
        <p:txBody>
          <a:bodyPr/>
          <a:lstStyle/>
          <a:p>
            <a:fld id="{EC740A4D-E96B-44BD-9B2B-B500E08AEC04}" type="datetimeFigureOut">
              <a:rPr lang="nb-NO" smtClean="0"/>
              <a:t>08.11.2019</a:t>
            </a:fld>
            <a:endParaRPr lang="nb-NO"/>
          </a:p>
        </p:txBody>
      </p:sp>
      <p:sp>
        <p:nvSpPr>
          <p:cNvPr id="6" name="Footer Placeholder 5">
            <a:extLst>
              <a:ext uri="{FF2B5EF4-FFF2-40B4-BE49-F238E27FC236}">
                <a16:creationId xmlns:a16="http://schemas.microsoft.com/office/drawing/2014/main" id="{1BABD7B2-5163-4828-BD2F-325E4D3236C0}"/>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EF53492A-CCA7-4292-8AC9-C37FF893F6DA}"/>
              </a:ext>
            </a:extLst>
          </p:cNvPr>
          <p:cNvSpPr>
            <a:spLocks noGrp="1"/>
          </p:cNvSpPr>
          <p:nvPr>
            <p:ph type="sldNum" sz="quarter" idx="12"/>
          </p:nvPr>
        </p:nvSpPr>
        <p:spPr/>
        <p:txBody>
          <a:bodyPr/>
          <a:lstStyle/>
          <a:p>
            <a:fld id="{48E6DE3C-DB66-4452-A05D-4D692852122A}" type="slidenum">
              <a:rPr lang="nb-NO" smtClean="0"/>
              <a:t>‹#›</a:t>
            </a:fld>
            <a:endParaRPr lang="nb-NO"/>
          </a:p>
        </p:txBody>
      </p:sp>
    </p:spTree>
    <p:extLst>
      <p:ext uri="{BB962C8B-B14F-4D97-AF65-F5344CB8AC3E}">
        <p14:creationId xmlns:p14="http://schemas.microsoft.com/office/powerpoint/2010/main" val="2841913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1DF1E-DB72-4E73-BB3A-618EEF170C9C}"/>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0B144E3D-AF8A-4799-9BB5-0AAE544D40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A40D6F-62D4-4E93-8085-24D5A0FE73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E672F1D9-5BAC-49C9-93B0-A617A63BEC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E21ACB-4085-4A2B-8B7A-A3638474AD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7B678619-D7E5-4B6A-A41E-E0A1A73295B4}"/>
              </a:ext>
            </a:extLst>
          </p:cNvPr>
          <p:cNvSpPr>
            <a:spLocks noGrp="1"/>
          </p:cNvSpPr>
          <p:nvPr>
            <p:ph type="dt" sz="half" idx="10"/>
          </p:nvPr>
        </p:nvSpPr>
        <p:spPr/>
        <p:txBody>
          <a:bodyPr/>
          <a:lstStyle/>
          <a:p>
            <a:fld id="{EC740A4D-E96B-44BD-9B2B-B500E08AEC04}" type="datetimeFigureOut">
              <a:rPr lang="nb-NO" smtClean="0"/>
              <a:t>08.11.2019</a:t>
            </a:fld>
            <a:endParaRPr lang="nb-NO"/>
          </a:p>
        </p:txBody>
      </p:sp>
      <p:sp>
        <p:nvSpPr>
          <p:cNvPr id="8" name="Footer Placeholder 7">
            <a:extLst>
              <a:ext uri="{FF2B5EF4-FFF2-40B4-BE49-F238E27FC236}">
                <a16:creationId xmlns:a16="http://schemas.microsoft.com/office/drawing/2014/main" id="{4F999F79-D44A-4EBB-887F-2BA89CBD340A}"/>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211E361C-4FC8-4817-9174-C2ABB604ACB4}"/>
              </a:ext>
            </a:extLst>
          </p:cNvPr>
          <p:cNvSpPr>
            <a:spLocks noGrp="1"/>
          </p:cNvSpPr>
          <p:nvPr>
            <p:ph type="sldNum" sz="quarter" idx="12"/>
          </p:nvPr>
        </p:nvSpPr>
        <p:spPr/>
        <p:txBody>
          <a:bodyPr/>
          <a:lstStyle/>
          <a:p>
            <a:fld id="{48E6DE3C-DB66-4452-A05D-4D692852122A}" type="slidenum">
              <a:rPr lang="nb-NO" smtClean="0"/>
              <a:t>‹#›</a:t>
            </a:fld>
            <a:endParaRPr lang="nb-NO"/>
          </a:p>
        </p:txBody>
      </p:sp>
    </p:spTree>
    <p:extLst>
      <p:ext uri="{BB962C8B-B14F-4D97-AF65-F5344CB8AC3E}">
        <p14:creationId xmlns:p14="http://schemas.microsoft.com/office/powerpoint/2010/main" val="3154141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852D9-82F8-402B-A468-CC35EE633A74}"/>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9383644F-70B7-4331-B19B-7552C85BB201}"/>
              </a:ext>
            </a:extLst>
          </p:cNvPr>
          <p:cNvSpPr>
            <a:spLocks noGrp="1"/>
          </p:cNvSpPr>
          <p:nvPr>
            <p:ph type="dt" sz="half" idx="10"/>
          </p:nvPr>
        </p:nvSpPr>
        <p:spPr/>
        <p:txBody>
          <a:bodyPr/>
          <a:lstStyle/>
          <a:p>
            <a:fld id="{EC740A4D-E96B-44BD-9B2B-B500E08AEC04}" type="datetimeFigureOut">
              <a:rPr lang="nb-NO" smtClean="0"/>
              <a:t>08.11.2019</a:t>
            </a:fld>
            <a:endParaRPr lang="nb-NO"/>
          </a:p>
        </p:txBody>
      </p:sp>
      <p:sp>
        <p:nvSpPr>
          <p:cNvPr id="4" name="Footer Placeholder 3">
            <a:extLst>
              <a:ext uri="{FF2B5EF4-FFF2-40B4-BE49-F238E27FC236}">
                <a16:creationId xmlns:a16="http://schemas.microsoft.com/office/drawing/2014/main" id="{9CA255B8-0F15-4B3B-AC1B-01B8D884287C}"/>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436B13C8-1738-4FBF-881F-C2D83EC69F4B}"/>
              </a:ext>
            </a:extLst>
          </p:cNvPr>
          <p:cNvSpPr>
            <a:spLocks noGrp="1"/>
          </p:cNvSpPr>
          <p:nvPr>
            <p:ph type="sldNum" sz="quarter" idx="12"/>
          </p:nvPr>
        </p:nvSpPr>
        <p:spPr/>
        <p:txBody>
          <a:bodyPr/>
          <a:lstStyle/>
          <a:p>
            <a:fld id="{48E6DE3C-DB66-4452-A05D-4D692852122A}" type="slidenum">
              <a:rPr lang="nb-NO" smtClean="0"/>
              <a:t>‹#›</a:t>
            </a:fld>
            <a:endParaRPr lang="nb-NO"/>
          </a:p>
        </p:txBody>
      </p:sp>
    </p:spTree>
    <p:extLst>
      <p:ext uri="{BB962C8B-B14F-4D97-AF65-F5344CB8AC3E}">
        <p14:creationId xmlns:p14="http://schemas.microsoft.com/office/powerpoint/2010/main" val="197321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4CF5AF-04E9-4873-9F48-99131BE32AC8}"/>
              </a:ext>
            </a:extLst>
          </p:cNvPr>
          <p:cNvSpPr>
            <a:spLocks noGrp="1"/>
          </p:cNvSpPr>
          <p:nvPr>
            <p:ph type="dt" sz="half" idx="10"/>
          </p:nvPr>
        </p:nvSpPr>
        <p:spPr/>
        <p:txBody>
          <a:bodyPr/>
          <a:lstStyle/>
          <a:p>
            <a:fld id="{EC740A4D-E96B-44BD-9B2B-B500E08AEC04}" type="datetimeFigureOut">
              <a:rPr lang="nb-NO" smtClean="0"/>
              <a:t>08.11.2019</a:t>
            </a:fld>
            <a:endParaRPr lang="nb-NO"/>
          </a:p>
        </p:txBody>
      </p:sp>
      <p:sp>
        <p:nvSpPr>
          <p:cNvPr id="3" name="Footer Placeholder 2">
            <a:extLst>
              <a:ext uri="{FF2B5EF4-FFF2-40B4-BE49-F238E27FC236}">
                <a16:creationId xmlns:a16="http://schemas.microsoft.com/office/drawing/2014/main" id="{22CEB917-B4CF-4A8F-BBD8-D6CCD219D644}"/>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08D0094D-7692-402A-BB98-F2ED6BB15DF8}"/>
              </a:ext>
            </a:extLst>
          </p:cNvPr>
          <p:cNvSpPr>
            <a:spLocks noGrp="1"/>
          </p:cNvSpPr>
          <p:nvPr>
            <p:ph type="sldNum" sz="quarter" idx="12"/>
          </p:nvPr>
        </p:nvSpPr>
        <p:spPr/>
        <p:txBody>
          <a:bodyPr/>
          <a:lstStyle/>
          <a:p>
            <a:fld id="{48E6DE3C-DB66-4452-A05D-4D692852122A}" type="slidenum">
              <a:rPr lang="nb-NO" smtClean="0"/>
              <a:t>‹#›</a:t>
            </a:fld>
            <a:endParaRPr lang="nb-NO"/>
          </a:p>
        </p:txBody>
      </p:sp>
    </p:spTree>
    <p:extLst>
      <p:ext uri="{BB962C8B-B14F-4D97-AF65-F5344CB8AC3E}">
        <p14:creationId xmlns:p14="http://schemas.microsoft.com/office/powerpoint/2010/main" val="3963132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5155A-C4DD-4789-8ABF-F2E3132751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D520348B-E1EF-4620-88CE-22EDF6108B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D1326646-0901-49C3-95E8-A3A740F0F9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7BFADD-7BD0-43FC-AC5D-115D79482853}"/>
              </a:ext>
            </a:extLst>
          </p:cNvPr>
          <p:cNvSpPr>
            <a:spLocks noGrp="1"/>
          </p:cNvSpPr>
          <p:nvPr>
            <p:ph type="dt" sz="half" idx="10"/>
          </p:nvPr>
        </p:nvSpPr>
        <p:spPr/>
        <p:txBody>
          <a:bodyPr/>
          <a:lstStyle/>
          <a:p>
            <a:fld id="{EC740A4D-E96B-44BD-9B2B-B500E08AEC04}" type="datetimeFigureOut">
              <a:rPr lang="nb-NO" smtClean="0"/>
              <a:t>08.11.2019</a:t>
            </a:fld>
            <a:endParaRPr lang="nb-NO"/>
          </a:p>
        </p:txBody>
      </p:sp>
      <p:sp>
        <p:nvSpPr>
          <p:cNvPr id="6" name="Footer Placeholder 5">
            <a:extLst>
              <a:ext uri="{FF2B5EF4-FFF2-40B4-BE49-F238E27FC236}">
                <a16:creationId xmlns:a16="http://schemas.microsoft.com/office/drawing/2014/main" id="{3349FA3B-B190-41B8-B1C8-147AE79D7724}"/>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E1754B9E-8049-424C-BA1F-2FDBD28FF255}"/>
              </a:ext>
            </a:extLst>
          </p:cNvPr>
          <p:cNvSpPr>
            <a:spLocks noGrp="1"/>
          </p:cNvSpPr>
          <p:nvPr>
            <p:ph type="sldNum" sz="quarter" idx="12"/>
          </p:nvPr>
        </p:nvSpPr>
        <p:spPr/>
        <p:txBody>
          <a:bodyPr/>
          <a:lstStyle/>
          <a:p>
            <a:fld id="{48E6DE3C-DB66-4452-A05D-4D692852122A}" type="slidenum">
              <a:rPr lang="nb-NO" smtClean="0"/>
              <a:t>‹#›</a:t>
            </a:fld>
            <a:endParaRPr lang="nb-NO"/>
          </a:p>
        </p:txBody>
      </p:sp>
    </p:spTree>
    <p:extLst>
      <p:ext uri="{BB962C8B-B14F-4D97-AF65-F5344CB8AC3E}">
        <p14:creationId xmlns:p14="http://schemas.microsoft.com/office/powerpoint/2010/main" val="319856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60454-5095-4F09-B357-E2D44E1B5D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650A585C-7D3E-4556-9F39-53F8133C6F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0A69A8C7-B431-4BA9-9210-D0A6D11289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0760B2-C061-418B-871A-EE224FBA05F4}"/>
              </a:ext>
            </a:extLst>
          </p:cNvPr>
          <p:cNvSpPr>
            <a:spLocks noGrp="1"/>
          </p:cNvSpPr>
          <p:nvPr>
            <p:ph type="dt" sz="half" idx="10"/>
          </p:nvPr>
        </p:nvSpPr>
        <p:spPr/>
        <p:txBody>
          <a:bodyPr/>
          <a:lstStyle/>
          <a:p>
            <a:fld id="{EC740A4D-E96B-44BD-9B2B-B500E08AEC04}" type="datetimeFigureOut">
              <a:rPr lang="nb-NO" smtClean="0"/>
              <a:t>08.11.2019</a:t>
            </a:fld>
            <a:endParaRPr lang="nb-NO"/>
          </a:p>
        </p:txBody>
      </p:sp>
      <p:sp>
        <p:nvSpPr>
          <p:cNvPr id="6" name="Footer Placeholder 5">
            <a:extLst>
              <a:ext uri="{FF2B5EF4-FFF2-40B4-BE49-F238E27FC236}">
                <a16:creationId xmlns:a16="http://schemas.microsoft.com/office/drawing/2014/main" id="{9ED77304-7572-427E-BC96-D362005F8D52}"/>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E7E6EE1-AAC3-43A1-B61B-51435A4F8282}"/>
              </a:ext>
            </a:extLst>
          </p:cNvPr>
          <p:cNvSpPr>
            <a:spLocks noGrp="1"/>
          </p:cNvSpPr>
          <p:nvPr>
            <p:ph type="sldNum" sz="quarter" idx="12"/>
          </p:nvPr>
        </p:nvSpPr>
        <p:spPr/>
        <p:txBody>
          <a:bodyPr/>
          <a:lstStyle/>
          <a:p>
            <a:fld id="{48E6DE3C-DB66-4452-A05D-4D692852122A}" type="slidenum">
              <a:rPr lang="nb-NO" smtClean="0"/>
              <a:t>‹#›</a:t>
            </a:fld>
            <a:endParaRPr lang="nb-NO"/>
          </a:p>
        </p:txBody>
      </p:sp>
    </p:spTree>
    <p:extLst>
      <p:ext uri="{BB962C8B-B14F-4D97-AF65-F5344CB8AC3E}">
        <p14:creationId xmlns:p14="http://schemas.microsoft.com/office/powerpoint/2010/main" val="3990119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C2C057-1412-4BB5-BF72-773A3C6982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7B3C554F-C9D4-4F29-BE5D-623B7059FE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F105CE94-588D-43A7-8539-2A1A0578D8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740A4D-E96B-44BD-9B2B-B500E08AEC04}" type="datetimeFigureOut">
              <a:rPr lang="nb-NO" smtClean="0"/>
              <a:t>08.11.2019</a:t>
            </a:fld>
            <a:endParaRPr lang="nb-NO"/>
          </a:p>
        </p:txBody>
      </p:sp>
      <p:sp>
        <p:nvSpPr>
          <p:cNvPr id="5" name="Footer Placeholder 4">
            <a:extLst>
              <a:ext uri="{FF2B5EF4-FFF2-40B4-BE49-F238E27FC236}">
                <a16:creationId xmlns:a16="http://schemas.microsoft.com/office/drawing/2014/main" id="{DEF4A93A-847E-417A-9108-A9BCE08F03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Slide Number Placeholder 5">
            <a:extLst>
              <a:ext uri="{FF2B5EF4-FFF2-40B4-BE49-F238E27FC236}">
                <a16:creationId xmlns:a16="http://schemas.microsoft.com/office/drawing/2014/main" id="{0B1B5437-68E7-4B56-B71C-98948E6D3D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E6DE3C-DB66-4452-A05D-4D692852122A}" type="slidenum">
              <a:rPr lang="nb-NO" smtClean="0"/>
              <a:t>‹#›</a:t>
            </a:fld>
            <a:endParaRPr lang="nb-NO"/>
          </a:p>
        </p:txBody>
      </p:sp>
    </p:spTree>
    <p:extLst>
      <p:ext uri="{BB962C8B-B14F-4D97-AF65-F5344CB8AC3E}">
        <p14:creationId xmlns:p14="http://schemas.microsoft.com/office/powerpoint/2010/main" val="610928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6" Type="http://schemas.openxmlformats.org/officeDocument/2006/relationships/diagramColors" Target="../diagrams/colors5.xml"/><Relationship Id="rId21" Type="http://schemas.openxmlformats.org/officeDocument/2006/relationships/diagramColors" Target="../diagrams/colors4.xml"/><Relationship Id="rId42" Type="http://schemas.microsoft.com/office/2007/relationships/diagramDrawing" Target="../diagrams/drawing8.xml"/><Relationship Id="rId47" Type="http://schemas.microsoft.com/office/2007/relationships/diagramDrawing" Target="../diagrams/drawing9.xml"/><Relationship Id="rId63" Type="http://schemas.openxmlformats.org/officeDocument/2006/relationships/diagramData" Target="../diagrams/data13.xml"/><Relationship Id="rId68" Type="http://schemas.openxmlformats.org/officeDocument/2006/relationships/diagramData" Target="../diagrams/data14.xml"/><Relationship Id="rId7" Type="http://schemas.microsoft.com/office/2007/relationships/diagramDrawing" Target="../diagrams/drawing1.xml"/><Relationship Id="rId71" Type="http://schemas.openxmlformats.org/officeDocument/2006/relationships/diagramColors" Target="../diagrams/colors14.xml"/><Relationship Id="rId2" Type="http://schemas.openxmlformats.org/officeDocument/2006/relationships/notesSlide" Target="../notesSlides/notesSlide1.xml"/><Relationship Id="rId16" Type="http://schemas.openxmlformats.org/officeDocument/2006/relationships/diagramColors" Target="../diagrams/colors3.xml"/><Relationship Id="rId29" Type="http://schemas.openxmlformats.org/officeDocument/2006/relationships/diagramLayout" Target="../diagrams/layout6.xml"/><Relationship Id="rId11" Type="http://schemas.openxmlformats.org/officeDocument/2006/relationships/diagramColors" Target="../diagrams/colors2.xml"/><Relationship Id="rId24" Type="http://schemas.openxmlformats.org/officeDocument/2006/relationships/diagramLayout" Target="../diagrams/layout5.xml"/><Relationship Id="rId32" Type="http://schemas.microsoft.com/office/2007/relationships/diagramDrawing" Target="../diagrams/drawing6.xml"/><Relationship Id="rId37" Type="http://schemas.microsoft.com/office/2007/relationships/diagramDrawing" Target="../diagrams/drawing7.xml"/><Relationship Id="rId40" Type="http://schemas.openxmlformats.org/officeDocument/2006/relationships/diagramQuickStyle" Target="../diagrams/quickStyle8.xml"/><Relationship Id="rId45" Type="http://schemas.openxmlformats.org/officeDocument/2006/relationships/diagramQuickStyle" Target="../diagrams/quickStyle9.xml"/><Relationship Id="rId53" Type="http://schemas.openxmlformats.org/officeDocument/2006/relationships/diagramData" Target="../diagrams/data11.xml"/><Relationship Id="rId58" Type="http://schemas.openxmlformats.org/officeDocument/2006/relationships/diagramData" Target="../diagrams/data12.xml"/><Relationship Id="rId66" Type="http://schemas.openxmlformats.org/officeDocument/2006/relationships/diagramColors" Target="../diagrams/colors13.xml"/><Relationship Id="rId5" Type="http://schemas.openxmlformats.org/officeDocument/2006/relationships/diagramQuickStyle" Target="../diagrams/quickStyle1.xml"/><Relationship Id="rId61" Type="http://schemas.openxmlformats.org/officeDocument/2006/relationships/diagramColors" Target="../diagrams/colors12.xml"/><Relationship Id="rId19" Type="http://schemas.openxmlformats.org/officeDocument/2006/relationships/diagramLayout" Target="../diagrams/layout4.xml"/><Relationship Id="rId14" Type="http://schemas.openxmlformats.org/officeDocument/2006/relationships/diagramLayout" Target="../diagrams/layout3.xml"/><Relationship Id="rId22" Type="http://schemas.microsoft.com/office/2007/relationships/diagramDrawing" Target="../diagrams/drawing4.xml"/><Relationship Id="rId27" Type="http://schemas.microsoft.com/office/2007/relationships/diagramDrawing" Target="../diagrams/drawing5.xml"/><Relationship Id="rId30" Type="http://schemas.openxmlformats.org/officeDocument/2006/relationships/diagramQuickStyle" Target="../diagrams/quickStyle6.xml"/><Relationship Id="rId35" Type="http://schemas.openxmlformats.org/officeDocument/2006/relationships/diagramQuickStyle" Target="../diagrams/quickStyle7.xml"/><Relationship Id="rId43" Type="http://schemas.openxmlformats.org/officeDocument/2006/relationships/diagramData" Target="../diagrams/data9.xml"/><Relationship Id="rId48" Type="http://schemas.openxmlformats.org/officeDocument/2006/relationships/diagramData" Target="../diagrams/data10.xml"/><Relationship Id="rId56" Type="http://schemas.openxmlformats.org/officeDocument/2006/relationships/diagramColors" Target="../diagrams/colors11.xml"/><Relationship Id="rId64" Type="http://schemas.openxmlformats.org/officeDocument/2006/relationships/diagramLayout" Target="../diagrams/layout13.xml"/><Relationship Id="rId69" Type="http://schemas.openxmlformats.org/officeDocument/2006/relationships/diagramLayout" Target="../diagrams/layout14.xml"/><Relationship Id="rId8" Type="http://schemas.openxmlformats.org/officeDocument/2006/relationships/diagramData" Target="../diagrams/data2.xml"/><Relationship Id="rId51" Type="http://schemas.openxmlformats.org/officeDocument/2006/relationships/diagramColors" Target="../diagrams/colors10.xml"/><Relationship Id="rId72" Type="http://schemas.microsoft.com/office/2007/relationships/diagramDrawing" Target="../diagrams/drawing14.xml"/><Relationship Id="rId3" Type="http://schemas.openxmlformats.org/officeDocument/2006/relationships/diagramData" Target="../diagrams/data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diagramQuickStyle" Target="../diagrams/quickStyle5.xml"/><Relationship Id="rId33" Type="http://schemas.openxmlformats.org/officeDocument/2006/relationships/diagramData" Target="../diagrams/data7.xml"/><Relationship Id="rId38" Type="http://schemas.openxmlformats.org/officeDocument/2006/relationships/diagramData" Target="../diagrams/data8.xml"/><Relationship Id="rId46" Type="http://schemas.openxmlformats.org/officeDocument/2006/relationships/diagramColors" Target="../diagrams/colors9.xml"/><Relationship Id="rId59" Type="http://schemas.openxmlformats.org/officeDocument/2006/relationships/diagramLayout" Target="../diagrams/layout12.xml"/><Relationship Id="rId67" Type="http://schemas.microsoft.com/office/2007/relationships/diagramDrawing" Target="../diagrams/drawing13.xml"/><Relationship Id="rId20" Type="http://schemas.openxmlformats.org/officeDocument/2006/relationships/diagramQuickStyle" Target="../diagrams/quickStyle4.xml"/><Relationship Id="rId41" Type="http://schemas.openxmlformats.org/officeDocument/2006/relationships/diagramColors" Target="../diagrams/colors8.xml"/><Relationship Id="rId54" Type="http://schemas.openxmlformats.org/officeDocument/2006/relationships/diagramLayout" Target="../diagrams/layout11.xml"/><Relationship Id="rId62" Type="http://schemas.microsoft.com/office/2007/relationships/diagramDrawing" Target="../diagrams/drawing12.xml"/><Relationship Id="rId70" Type="http://schemas.openxmlformats.org/officeDocument/2006/relationships/diagramQuickStyle" Target="../diagrams/quickStyle14.xml"/><Relationship Id="rId1" Type="http://schemas.openxmlformats.org/officeDocument/2006/relationships/slideLayout" Target="../slideLayouts/slideLayout7.xml"/><Relationship Id="rId6" Type="http://schemas.openxmlformats.org/officeDocument/2006/relationships/diagramColors" Target="../diagrams/colors1.xml"/><Relationship Id="rId15" Type="http://schemas.openxmlformats.org/officeDocument/2006/relationships/diagramQuickStyle" Target="../diagrams/quickStyle3.xml"/><Relationship Id="rId23" Type="http://schemas.openxmlformats.org/officeDocument/2006/relationships/diagramData" Target="../diagrams/data5.xml"/><Relationship Id="rId28" Type="http://schemas.openxmlformats.org/officeDocument/2006/relationships/diagramData" Target="../diagrams/data6.xml"/><Relationship Id="rId36" Type="http://schemas.openxmlformats.org/officeDocument/2006/relationships/diagramColors" Target="../diagrams/colors7.xml"/><Relationship Id="rId49" Type="http://schemas.openxmlformats.org/officeDocument/2006/relationships/diagramLayout" Target="../diagrams/layout10.xml"/><Relationship Id="rId57" Type="http://schemas.microsoft.com/office/2007/relationships/diagramDrawing" Target="../diagrams/drawing11.xml"/><Relationship Id="rId10" Type="http://schemas.openxmlformats.org/officeDocument/2006/relationships/diagramQuickStyle" Target="../diagrams/quickStyle2.xml"/><Relationship Id="rId31" Type="http://schemas.openxmlformats.org/officeDocument/2006/relationships/diagramColors" Target="../diagrams/colors6.xml"/><Relationship Id="rId44" Type="http://schemas.openxmlformats.org/officeDocument/2006/relationships/diagramLayout" Target="../diagrams/layout9.xml"/><Relationship Id="rId52" Type="http://schemas.microsoft.com/office/2007/relationships/diagramDrawing" Target="../diagrams/drawing10.xml"/><Relationship Id="rId60" Type="http://schemas.openxmlformats.org/officeDocument/2006/relationships/diagramQuickStyle" Target="../diagrams/quickStyle12.xml"/><Relationship Id="rId65" Type="http://schemas.openxmlformats.org/officeDocument/2006/relationships/diagramQuickStyle" Target="../diagrams/quickStyle13.xml"/><Relationship Id="rId4" Type="http://schemas.openxmlformats.org/officeDocument/2006/relationships/diagramLayout" Target="../diagrams/layout1.xml"/><Relationship Id="rId9" Type="http://schemas.openxmlformats.org/officeDocument/2006/relationships/diagramLayout" Target="../diagrams/layout2.xml"/><Relationship Id="rId13" Type="http://schemas.openxmlformats.org/officeDocument/2006/relationships/diagramData" Target="../diagrams/data3.xml"/><Relationship Id="rId18" Type="http://schemas.openxmlformats.org/officeDocument/2006/relationships/diagramData" Target="../diagrams/data4.xml"/><Relationship Id="rId39" Type="http://schemas.openxmlformats.org/officeDocument/2006/relationships/diagramLayout" Target="../diagrams/layout8.xml"/><Relationship Id="rId34" Type="http://schemas.openxmlformats.org/officeDocument/2006/relationships/diagramLayout" Target="../diagrams/layout7.xml"/><Relationship Id="rId50" Type="http://schemas.openxmlformats.org/officeDocument/2006/relationships/diagramQuickStyle" Target="../diagrams/quickStyle10.xml"/><Relationship Id="rId55" Type="http://schemas.openxmlformats.org/officeDocument/2006/relationships/diagramQuickStyle" Target="../diagrams/quickStyle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A7D0F127-ED10-4909-B11F-2F0344D448FB}"/>
              </a:ext>
            </a:extLst>
          </p:cNvPr>
          <p:cNvSpPr/>
          <p:nvPr/>
        </p:nvSpPr>
        <p:spPr>
          <a:xfrm>
            <a:off x="6506711" y="169701"/>
            <a:ext cx="2342325" cy="301679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30" name="Rectangle 29">
            <a:extLst>
              <a:ext uri="{FF2B5EF4-FFF2-40B4-BE49-F238E27FC236}">
                <a16:creationId xmlns:a16="http://schemas.microsoft.com/office/drawing/2014/main" id="{EF779D69-CCC6-4E2A-BD40-7A2FA7C4BFB6}"/>
              </a:ext>
            </a:extLst>
          </p:cNvPr>
          <p:cNvSpPr/>
          <p:nvPr/>
        </p:nvSpPr>
        <p:spPr>
          <a:xfrm>
            <a:off x="9033630" y="169701"/>
            <a:ext cx="2964993" cy="645799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26" name="Rectangle 25">
            <a:extLst>
              <a:ext uri="{FF2B5EF4-FFF2-40B4-BE49-F238E27FC236}">
                <a16:creationId xmlns:a16="http://schemas.microsoft.com/office/drawing/2014/main" id="{748E584F-D08E-407D-8C59-BF4C7CD55819}"/>
              </a:ext>
            </a:extLst>
          </p:cNvPr>
          <p:cNvSpPr/>
          <p:nvPr/>
        </p:nvSpPr>
        <p:spPr>
          <a:xfrm>
            <a:off x="3281931" y="3294386"/>
            <a:ext cx="5574451" cy="354255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3" name="Rectangle 2">
            <a:extLst>
              <a:ext uri="{FF2B5EF4-FFF2-40B4-BE49-F238E27FC236}">
                <a16:creationId xmlns:a16="http://schemas.microsoft.com/office/drawing/2014/main" id="{D7FC6E11-9958-43E1-A819-D547FEBBB58C}"/>
              </a:ext>
            </a:extLst>
          </p:cNvPr>
          <p:cNvSpPr/>
          <p:nvPr/>
        </p:nvSpPr>
        <p:spPr>
          <a:xfrm>
            <a:off x="101321" y="195386"/>
            <a:ext cx="5994680" cy="664155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p>
        </p:txBody>
      </p:sp>
      <p:graphicFrame>
        <p:nvGraphicFramePr>
          <p:cNvPr id="13" name="Diagram 12">
            <a:extLst>
              <a:ext uri="{FF2B5EF4-FFF2-40B4-BE49-F238E27FC236}">
                <a16:creationId xmlns:a16="http://schemas.microsoft.com/office/drawing/2014/main" id="{A74EF04B-D1F8-4736-82A9-70E647E212A1}"/>
              </a:ext>
            </a:extLst>
          </p:cNvPr>
          <p:cNvGraphicFramePr/>
          <p:nvPr>
            <p:extLst>
              <p:ext uri="{D42A27DB-BD31-4B8C-83A1-F6EECF244321}">
                <p14:modId xmlns:p14="http://schemas.microsoft.com/office/powerpoint/2010/main" val="1213189118"/>
              </p:ext>
            </p:extLst>
          </p:nvPr>
        </p:nvGraphicFramePr>
        <p:xfrm>
          <a:off x="101320" y="3088852"/>
          <a:ext cx="1031630" cy="9554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5" name="Diagram 14">
            <a:extLst>
              <a:ext uri="{FF2B5EF4-FFF2-40B4-BE49-F238E27FC236}">
                <a16:creationId xmlns:a16="http://schemas.microsoft.com/office/drawing/2014/main" id="{2D0889CE-4DBD-440C-A21A-E669B38BD0FD}"/>
              </a:ext>
            </a:extLst>
          </p:cNvPr>
          <p:cNvGraphicFramePr/>
          <p:nvPr>
            <p:extLst>
              <p:ext uri="{D42A27DB-BD31-4B8C-83A1-F6EECF244321}">
                <p14:modId xmlns:p14="http://schemas.microsoft.com/office/powerpoint/2010/main" val="2691183159"/>
              </p:ext>
            </p:extLst>
          </p:nvPr>
        </p:nvGraphicFramePr>
        <p:xfrm>
          <a:off x="2284986" y="612558"/>
          <a:ext cx="1627350" cy="168926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6" name="Diagram 15">
            <a:extLst>
              <a:ext uri="{FF2B5EF4-FFF2-40B4-BE49-F238E27FC236}">
                <a16:creationId xmlns:a16="http://schemas.microsoft.com/office/drawing/2014/main" id="{22451040-551F-41DF-9864-A3B7F50B9DCA}"/>
              </a:ext>
            </a:extLst>
          </p:cNvPr>
          <p:cNvGraphicFramePr/>
          <p:nvPr>
            <p:extLst>
              <p:ext uri="{D42A27DB-BD31-4B8C-83A1-F6EECF244321}">
                <p14:modId xmlns:p14="http://schemas.microsoft.com/office/powerpoint/2010/main" val="2317308914"/>
              </p:ext>
            </p:extLst>
          </p:nvPr>
        </p:nvGraphicFramePr>
        <p:xfrm>
          <a:off x="968827" y="4317185"/>
          <a:ext cx="1148722" cy="113027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7" name="Diagram 16">
            <a:extLst>
              <a:ext uri="{FF2B5EF4-FFF2-40B4-BE49-F238E27FC236}">
                <a16:creationId xmlns:a16="http://schemas.microsoft.com/office/drawing/2014/main" id="{B1105006-CBE2-4154-A7F5-9510FCC3575F}"/>
              </a:ext>
            </a:extLst>
          </p:cNvPr>
          <p:cNvGraphicFramePr/>
          <p:nvPr>
            <p:extLst>
              <p:ext uri="{D42A27DB-BD31-4B8C-83A1-F6EECF244321}">
                <p14:modId xmlns:p14="http://schemas.microsoft.com/office/powerpoint/2010/main" val="3172250180"/>
              </p:ext>
            </p:extLst>
          </p:nvPr>
        </p:nvGraphicFramePr>
        <p:xfrm>
          <a:off x="2298825" y="3666613"/>
          <a:ext cx="1170050" cy="1325402"/>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cxnSp>
        <p:nvCxnSpPr>
          <p:cNvPr id="19" name="Connector: Curved 18">
            <a:extLst>
              <a:ext uri="{FF2B5EF4-FFF2-40B4-BE49-F238E27FC236}">
                <a16:creationId xmlns:a16="http://schemas.microsoft.com/office/drawing/2014/main" id="{4A79C7C1-BE40-42E0-8BBE-CA06EE1C7BD7}"/>
              </a:ext>
            </a:extLst>
          </p:cNvPr>
          <p:cNvCxnSpPr>
            <a:cxnSpLocks/>
            <a:stCxn id="16" idx="3"/>
            <a:endCxn id="17" idx="1"/>
          </p:cNvCxnSpPr>
          <p:nvPr/>
        </p:nvCxnSpPr>
        <p:spPr>
          <a:xfrm flipV="1">
            <a:off x="2117549" y="4329314"/>
            <a:ext cx="181276" cy="55300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5" name="Diagram 24">
            <a:extLst>
              <a:ext uri="{FF2B5EF4-FFF2-40B4-BE49-F238E27FC236}">
                <a16:creationId xmlns:a16="http://schemas.microsoft.com/office/drawing/2014/main" id="{9967476F-D676-436F-88C1-AF21C90C8B94}"/>
              </a:ext>
            </a:extLst>
          </p:cNvPr>
          <p:cNvGraphicFramePr/>
          <p:nvPr>
            <p:extLst>
              <p:ext uri="{D42A27DB-BD31-4B8C-83A1-F6EECF244321}">
                <p14:modId xmlns:p14="http://schemas.microsoft.com/office/powerpoint/2010/main" val="2254508570"/>
              </p:ext>
            </p:extLst>
          </p:nvPr>
        </p:nvGraphicFramePr>
        <p:xfrm>
          <a:off x="264136" y="1698188"/>
          <a:ext cx="1627350" cy="2346095"/>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aphicFrame>
        <p:nvGraphicFramePr>
          <p:cNvPr id="37" name="Diagram 36">
            <a:extLst>
              <a:ext uri="{FF2B5EF4-FFF2-40B4-BE49-F238E27FC236}">
                <a16:creationId xmlns:a16="http://schemas.microsoft.com/office/drawing/2014/main" id="{652C53AF-2E08-4C96-8079-C56C5D62E3BB}"/>
              </a:ext>
            </a:extLst>
          </p:cNvPr>
          <p:cNvGraphicFramePr/>
          <p:nvPr>
            <p:extLst>
              <p:ext uri="{D42A27DB-BD31-4B8C-83A1-F6EECF244321}">
                <p14:modId xmlns:p14="http://schemas.microsoft.com/office/powerpoint/2010/main" val="3203944736"/>
              </p:ext>
            </p:extLst>
          </p:nvPr>
        </p:nvGraphicFramePr>
        <p:xfrm>
          <a:off x="3937306" y="2587563"/>
          <a:ext cx="1842122" cy="2493776"/>
        </p:xfrm>
        <a:graphic>
          <a:graphicData uri="http://schemas.openxmlformats.org/drawingml/2006/diagram">
            <dgm:relIds xmlns:dgm="http://schemas.openxmlformats.org/drawingml/2006/diagram" xmlns:r="http://schemas.openxmlformats.org/officeDocument/2006/relationships" r:dm="rId28" r:lo="rId29" r:qs="rId30" r:cs="rId31"/>
          </a:graphicData>
        </a:graphic>
      </p:graphicFrame>
      <p:cxnSp>
        <p:nvCxnSpPr>
          <p:cNvPr id="38" name="Connector: Curved 37">
            <a:extLst>
              <a:ext uri="{FF2B5EF4-FFF2-40B4-BE49-F238E27FC236}">
                <a16:creationId xmlns:a16="http://schemas.microsoft.com/office/drawing/2014/main" id="{56711DAD-56EC-48F0-B8B6-3999F728EB62}"/>
              </a:ext>
            </a:extLst>
          </p:cNvPr>
          <p:cNvCxnSpPr>
            <a:cxnSpLocks/>
            <a:stCxn id="25" idx="3"/>
            <a:endCxn id="37" idx="1"/>
          </p:cNvCxnSpPr>
          <p:nvPr/>
        </p:nvCxnSpPr>
        <p:spPr>
          <a:xfrm>
            <a:off x="1891486" y="2871235"/>
            <a:ext cx="2045820" cy="963216"/>
          </a:xfrm>
          <a:prstGeom prst="curvedConnector3">
            <a:avLst>
              <a:gd name="adj1" fmla="val 78269"/>
            </a:avLst>
          </a:prstGeom>
          <a:ln w="3175">
            <a:solidFill>
              <a:schemeClr val="accent1"/>
            </a:solidFill>
            <a:tailEnd type="triangle"/>
          </a:ln>
        </p:spPr>
        <p:style>
          <a:lnRef idx="3">
            <a:schemeClr val="accent2"/>
          </a:lnRef>
          <a:fillRef idx="0">
            <a:schemeClr val="accent2"/>
          </a:fillRef>
          <a:effectRef idx="2">
            <a:schemeClr val="accent2"/>
          </a:effectRef>
          <a:fontRef idx="minor">
            <a:schemeClr val="tx1"/>
          </a:fontRef>
        </p:style>
      </p:cxnSp>
      <p:cxnSp>
        <p:nvCxnSpPr>
          <p:cNvPr id="41" name="Connector: Curved 40">
            <a:extLst>
              <a:ext uri="{FF2B5EF4-FFF2-40B4-BE49-F238E27FC236}">
                <a16:creationId xmlns:a16="http://schemas.microsoft.com/office/drawing/2014/main" id="{46FF439B-1F71-4FF6-92DE-B7369AC5D9D2}"/>
              </a:ext>
            </a:extLst>
          </p:cNvPr>
          <p:cNvCxnSpPr>
            <a:cxnSpLocks/>
            <a:stCxn id="17" idx="3"/>
            <a:endCxn id="37" idx="1"/>
          </p:cNvCxnSpPr>
          <p:nvPr/>
        </p:nvCxnSpPr>
        <p:spPr>
          <a:xfrm flipV="1">
            <a:off x="3468875" y="3834451"/>
            <a:ext cx="468431" cy="49486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4" name="Diagram 43">
            <a:extLst>
              <a:ext uri="{FF2B5EF4-FFF2-40B4-BE49-F238E27FC236}">
                <a16:creationId xmlns:a16="http://schemas.microsoft.com/office/drawing/2014/main" id="{2D52851E-99F7-4248-9FBB-8B79FA6B5852}"/>
              </a:ext>
            </a:extLst>
          </p:cNvPr>
          <p:cNvGraphicFramePr/>
          <p:nvPr>
            <p:extLst>
              <p:ext uri="{D42A27DB-BD31-4B8C-83A1-F6EECF244321}">
                <p14:modId xmlns:p14="http://schemas.microsoft.com/office/powerpoint/2010/main" val="3482146207"/>
              </p:ext>
            </p:extLst>
          </p:nvPr>
        </p:nvGraphicFramePr>
        <p:xfrm>
          <a:off x="6572431" y="5037030"/>
          <a:ext cx="1297389" cy="1606761"/>
        </p:xfrm>
        <a:graphic>
          <a:graphicData uri="http://schemas.openxmlformats.org/drawingml/2006/diagram">
            <dgm:relIds xmlns:dgm="http://schemas.openxmlformats.org/drawingml/2006/diagram" xmlns:r="http://schemas.openxmlformats.org/officeDocument/2006/relationships" r:dm="rId33" r:lo="rId34" r:qs="rId35" r:cs="rId36"/>
          </a:graphicData>
        </a:graphic>
      </p:graphicFrame>
      <p:cxnSp>
        <p:nvCxnSpPr>
          <p:cNvPr id="45" name="Connector: Curved 44">
            <a:extLst>
              <a:ext uri="{FF2B5EF4-FFF2-40B4-BE49-F238E27FC236}">
                <a16:creationId xmlns:a16="http://schemas.microsoft.com/office/drawing/2014/main" id="{38210AB9-4040-495D-BE15-6F7C368B4B36}"/>
              </a:ext>
            </a:extLst>
          </p:cNvPr>
          <p:cNvCxnSpPr>
            <a:cxnSpLocks/>
            <a:stCxn id="37" idx="3"/>
            <a:endCxn id="44" idx="1"/>
          </p:cNvCxnSpPr>
          <p:nvPr/>
        </p:nvCxnSpPr>
        <p:spPr>
          <a:xfrm>
            <a:off x="5779428" y="3834451"/>
            <a:ext cx="793003" cy="200595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8" name="Diagram 47">
            <a:extLst>
              <a:ext uri="{FF2B5EF4-FFF2-40B4-BE49-F238E27FC236}">
                <a16:creationId xmlns:a16="http://schemas.microsoft.com/office/drawing/2014/main" id="{442248D4-646F-4491-AAC8-9209F15CDD64}"/>
              </a:ext>
            </a:extLst>
          </p:cNvPr>
          <p:cNvGraphicFramePr/>
          <p:nvPr>
            <p:extLst>
              <p:ext uri="{D42A27DB-BD31-4B8C-83A1-F6EECF244321}">
                <p14:modId xmlns:p14="http://schemas.microsoft.com/office/powerpoint/2010/main" val="648288202"/>
              </p:ext>
            </p:extLst>
          </p:nvPr>
        </p:nvGraphicFramePr>
        <p:xfrm>
          <a:off x="10063861" y="5081338"/>
          <a:ext cx="1207479" cy="1518147"/>
        </p:xfrm>
        <a:graphic>
          <a:graphicData uri="http://schemas.openxmlformats.org/drawingml/2006/diagram">
            <dgm:relIds xmlns:dgm="http://schemas.openxmlformats.org/drawingml/2006/diagram" xmlns:r="http://schemas.openxmlformats.org/officeDocument/2006/relationships" r:dm="rId38" r:lo="rId39" r:qs="rId40" r:cs="rId41"/>
          </a:graphicData>
        </a:graphic>
      </p:graphicFrame>
      <p:cxnSp>
        <p:nvCxnSpPr>
          <p:cNvPr id="49" name="Connector: Curved 48">
            <a:extLst>
              <a:ext uri="{FF2B5EF4-FFF2-40B4-BE49-F238E27FC236}">
                <a16:creationId xmlns:a16="http://schemas.microsoft.com/office/drawing/2014/main" id="{ED3A9323-D729-44D4-80AA-9C419949F0A4}"/>
              </a:ext>
            </a:extLst>
          </p:cNvPr>
          <p:cNvCxnSpPr>
            <a:cxnSpLocks/>
            <a:stCxn id="37" idx="3"/>
            <a:endCxn id="48" idx="1"/>
          </p:cNvCxnSpPr>
          <p:nvPr/>
        </p:nvCxnSpPr>
        <p:spPr>
          <a:xfrm>
            <a:off x="5779428" y="3834451"/>
            <a:ext cx="4284433" cy="200596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58" name="Diagram 57">
            <a:extLst>
              <a:ext uri="{FF2B5EF4-FFF2-40B4-BE49-F238E27FC236}">
                <a16:creationId xmlns:a16="http://schemas.microsoft.com/office/drawing/2014/main" id="{24D6CA39-9F04-4C87-93E8-DF07168A6AF0}"/>
              </a:ext>
            </a:extLst>
          </p:cNvPr>
          <p:cNvGraphicFramePr/>
          <p:nvPr>
            <p:extLst>
              <p:ext uri="{D42A27DB-BD31-4B8C-83A1-F6EECF244321}">
                <p14:modId xmlns:p14="http://schemas.microsoft.com/office/powerpoint/2010/main" val="757445281"/>
              </p:ext>
            </p:extLst>
          </p:nvPr>
        </p:nvGraphicFramePr>
        <p:xfrm>
          <a:off x="6967211" y="706425"/>
          <a:ext cx="1512280" cy="2204920"/>
        </p:xfrm>
        <a:graphic>
          <a:graphicData uri="http://schemas.openxmlformats.org/drawingml/2006/diagram">
            <dgm:relIds xmlns:dgm="http://schemas.openxmlformats.org/drawingml/2006/diagram" xmlns:r="http://schemas.openxmlformats.org/officeDocument/2006/relationships" r:dm="rId43" r:lo="rId44" r:qs="rId45" r:cs="rId46"/>
          </a:graphicData>
        </a:graphic>
      </p:graphicFrame>
      <p:cxnSp>
        <p:nvCxnSpPr>
          <p:cNvPr id="67" name="Connector: Curved 66">
            <a:extLst>
              <a:ext uri="{FF2B5EF4-FFF2-40B4-BE49-F238E27FC236}">
                <a16:creationId xmlns:a16="http://schemas.microsoft.com/office/drawing/2014/main" id="{105CEEBA-4F88-4004-8B59-9406A5F285CB}"/>
              </a:ext>
            </a:extLst>
          </p:cNvPr>
          <p:cNvCxnSpPr>
            <a:cxnSpLocks/>
            <a:stCxn id="25" idx="3"/>
            <a:endCxn id="58" idx="1"/>
          </p:cNvCxnSpPr>
          <p:nvPr/>
        </p:nvCxnSpPr>
        <p:spPr>
          <a:xfrm flipV="1">
            <a:off x="1891486" y="1808885"/>
            <a:ext cx="5075725" cy="1062350"/>
          </a:xfrm>
          <a:prstGeom prst="curvedConnector3">
            <a:avLst>
              <a:gd name="adj1" fmla="val 41378"/>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90" name="Diagram 89">
            <a:extLst>
              <a:ext uri="{FF2B5EF4-FFF2-40B4-BE49-F238E27FC236}">
                <a16:creationId xmlns:a16="http://schemas.microsoft.com/office/drawing/2014/main" id="{35FC2BD7-8ACD-4BC7-AF75-EAF0547FA046}"/>
              </a:ext>
            </a:extLst>
          </p:cNvPr>
          <p:cNvGraphicFramePr/>
          <p:nvPr>
            <p:extLst>
              <p:ext uri="{D42A27DB-BD31-4B8C-83A1-F6EECF244321}">
                <p14:modId xmlns:p14="http://schemas.microsoft.com/office/powerpoint/2010/main" val="3008714975"/>
              </p:ext>
            </p:extLst>
          </p:nvPr>
        </p:nvGraphicFramePr>
        <p:xfrm>
          <a:off x="9431003" y="799757"/>
          <a:ext cx="2479449" cy="4235938"/>
        </p:xfrm>
        <a:graphic>
          <a:graphicData uri="http://schemas.openxmlformats.org/drawingml/2006/diagram">
            <dgm:relIds xmlns:dgm="http://schemas.openxmlformats.org/drawingml/2006/diagram" xmlns:r="http://schemas.openxmlformats.org/officeDocument/2006/relationships" r:dm="rId48" r:lo="rId49" r:qs="rId50" r:cs="rId51"/>
          </a:graphicData>
        </a:graphic>
      </p:graphicFrame>
      <p:cxnSp>
        <p:nvCxnSpPr>
          <p:cNvPr id="96" name="Connector: Curved 95">
            <a:extLst>
              <a:ext uri="{FF2B5EF4-FFF2-40B4-BE49-F238E27FC236}">
                <a16:creationId xmlns:a16="http://schemas.microsoft.com/office/drawing/2014/main" id="{CDD1EF25-02F7-4BF9-8770-740B2F62E75B}"/>
              </a:ext>
            </a:extLst>
          </p:cNvPr>
          <p:cNvCxnSpPr>
            <a:cxnSpLocks/>
            <a:stCxn id="58" idx="3"/>
            <a:endCxn id="90" idx="1"/>
          </p:cNvCxnSpPr>
          <p:nvPr/>
        </p:nvCxnSpPr>
        <p:spPr>
          <a:xfrm>
            <a:off x="8479491" y="1808885"/>
            <a:ext cx="951512" cy="110884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onnector: Curved 99">
            <a:extLst>
              <a:ext uri="{FF2B5EF4-FFF2-40B4-BE49-F238E27FC236}">
                <a16:creationId xmlns:a16="http://schemas.microsoft.com/office/drawing/2014/main" id="{AA22794C-66AE-4EF5-90C4-AE62CB3A61A9}"/>
              </a:ext>
            </a:extLst>
          </p:cNvPr>
          <p:cNvCxnSpPr>
            <a:cxnSpLocks/>
            <a:stCxn id="37" idx="3"/>
            <a:endCxn id="90" idx="1"/>
          </p:cNvCxnSpPr>
          <p:nvPr/>
        </p:nvCxnSpPr>
        <p:spPr>
          <a:xfrm flipV="1">
            <a:off x="5779428" y="2917726"/>
            <a:ext cx="3651575" cy="91672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Curved 38">
            <a:extLst>
              <a:ext uri="{FF2B5EF4-FFF2-40B4-BE49-F238E27FC236}">
                <a16:creationId xmlns:a16="http://schemas.microsoft.com/office/drawing/2014/main" id="{60005F1C-024B-4480-8169-3DE7DB23A7A9}"/>
              </a:ext>
            </a:extLst>
          </p:cNvPr>
          <p:cNvCxnSpPr>
            <a:cxnSpLocks/>
            <a:stCxn id="25" idx="3"/>
            <a:endCxn id="15" idx="1"/>
          </p:cNvCxnSpPr>
          <p:nvPr/>
        </p:nvCxnSpPr>
        <p:spPr>
          <a:xfrm flipV="1">
            <a:off x="1891486" y="1457188"/>
            <a:ext cx="393500" cy="141404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88" name="Diagram 87">
            <a:extLst>
              <a:ext uri="{FF2B5EF4-FFF2-40B4-BE49-F238E27FC236}">
                <a16:creationId xmlns:a16="http://schemas.microsoft.com/office/drawing/2014/main" id="{F3A88402-8508-456A-8982-14F1ACBE4EAE}"/>
              </a:ext>
            </a:extLst>
          </p:cNvPr>
          <p:cNvGraphicFramePr/>
          <p:nvPr>
            <p:extLst>
              <p:ext uri="{D42A27DB-BD31-4B8C-83A1-F6EECF244321}">
                <p14:modId xmlns:p14="http://schemas.microsoft.com/office/powerpoint/2010/main" val="1395859737"/>
              </p:ext>
            </p:extLst>
          </p:nvPr>
        </p:nvGraphicFramePr>
        <p:xfrm>
          <a:off x="318596" y="278590"/>
          <a:ext cx="1100125" cy="1042334"/>
        </p:xfrm>
        <a:graphic>
          <a:graphicData uri="http://schemas.openxmlformats.org/drawingml/2006/diagram">
            <dgm:relIds xmlns:dgm="http://schemas.openxmlformats.org/drawingml/2006/diagram" xmlns:r="http://schemas.openxmlformats.org/officeDocument/2006/relationships" r:dm="rId53" r:lo="rId54" r:qs="rId55" r:cs="rId56"/>
          </a:graphicData>
        </a:graphic>
      </p:graphicFrame>
      <p:cxnSp>
        <p:nvCxnSpPr>
          <p:cNvPr id="89" name="Connector: Curved 88">
            <a:extLst>
              <a:ext uri="{FF2B5EF4-FFF2-40B4-BE49-F238E27FC236}">
                <a16:creationId xmlns:a16="http://schemas.microsoft.com/office/drawing/2014/main" id="{79B5B38B-C3EE-4EF4-A7F0-C59F6B77B73D}"/>
              </a:ext>
            </a:extLst>
          </p:cNvPr>
          <p:cNvCxnSpPr>
            <a:cxnSpLocks/>
            <a:stCxn id="88" idx="3"/>
            <a:endCxn id="15" idx="1"/>
          </p:cNvCxnSpPr>
          <p:nvPr/>
        </p:nvCxnSpPr>
        <p:spPr>
          <a:xfrm>
            <a:off x="1418721" y="799757"/>
            <a:ext cx="866265" cy="65743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C590146-4A44-46FE-8CFA-AEB652C58A8F}"/>
              </a:ext>
            </a:extLst>
          </p:cNvPr>
          <p:cNvSpPr txBox="1"/>
          <p:nvPr/>
        </p:nvSpPr>
        <p:spPr>
          <a:xfrm>
            <a:off x="2384393" y="236183"/>
            <a:ext cx="2802819" cy="369332"/>
          </a:xfrm>
          <a:prstGeom prst="rect">
            <a:avLst/>
          </a:prstGeom>
          <a:noFill/>
        </p:spPr>
        <p:txBody>
          <a:bodyPr wrap="none" rtlCol="0">
            <a:spAutoFit/>
          </a:bodyPr>
          <a:lstStyle/>
          <a:p>
            <a:r>
              <a:rPr lang="en-US" dirty="0">
                <a:solidFill>
                  <a:schemeClr val="accent2">
                    <a:lumMod val="50000"/>
                  </a:schemeClr>
                </a:solidFill>
              </a:rPr>
              <a:t>Get from Carbon Portal (CP)</a:t>
            </a:r>
            <a:endParaRPr lang="nb-NO" dirty="0">
              <a:solidFill>
                <a:schemeClr val="accent2">
                  <a:lumMod val="50000"/>
                </a:schemeClr>
              </a:solidFill>
            </a:endParaRPr>
          </a:p>
        </p:txBody>
      </p:sp>
      <p:sp>
        <p:nvSpPr>
          <p:cNvPr id="35" name="TextBox 34">
            <a:extLst>
              <a:ext uri="{FF2B5EF4-FFF2-40B4-BE49-F238E27FC236}">
                <a16:creationId xmlns:a16="http://schemas.microsoft.com/office/drawing/2014/main" id="{9FFFBC82-E586-497D-A468-50CB123EC1AF}"/>
              </a:ext>
            </a:extLst>
          </p:cNvPr>
          <p:cNvSpPr txBox="1"/>
          <p:nvPr/>
        </p:nvSpPr>
        <p:spPr>
          <a:xfrm>
            <a:off x="9499829" y="282685"/>
            <a:ext cx="1771511" cy="369332"/>
          </a:xfrm>
          <a:prstGeom prst="rect">
            <a:avLst/>
          </a:prstGeom>
          <a:noFill/>
        </p:spPr>
        <p:txBody>
          <a:bodyPr wrap="none" rtlCol="0">
            <a:spAutoFit/>
          </a:bodyPr>
          <a:lstStyle/>
          <a:p>
            <a:r>
              <a:rPr lang="en-US" dirty="0">
                <a:solidFill>
                  <a:schemeClr val="accent6">
                    <a:lumMod val="50000"/>
                  </a:schemeClr>
                </a:solidFill>
              </a:rPr>
              <a:t>Get from </a:t>
            </a:r>
            <a:r>
              <a:rPr lang="en-US" dirty="0" err="1">
                <a:solidFill>
                  <a:schemeClr val="accent6">
                    <a:lumMod val="50000"/>
                  </a:schemeClr>
                </a:solidFill>
              </a:rPr>
              <a:t>QuinCe</a:t>
            </a:r>
            <a:endParaRPr lang="nb-NO" dirty="0">
              <a:solidFill>
                <a:schemeClr val="accent6">
                  <a:lumMod val="50000"/>
                </a:schemeClr>
              </a:solidFill>
            </a:endParaRPr>
          </a:p>
        </p:txBody>
      </p:sp>
      <p:cxnSp>
        <p:nvCxnSpPr>
          <p:cNvPr id="42" name="Connector: Curved 41">
            <a:extLst>
              <a:ext uri="{FF2B5EF4-FFF2-40B4-BE49-F238E27FC236}">
                <a16:creationId xmlns:a16="http://schemas.microsoft.com/office/drawing/2014/main" id="{56164846-896A-4A37-86F0-51874E752DB4}"/>
              </a:ext>
            </a:extLst>
          </p:cNvPr>
          <p:cNvCxnSpPr>
            <a:cxnSpLocks/>
            <a:stCxn id="15" idx="3"/>
            <a:endCxn id="58" idx="1"/>
          </p:cNvCxnSpPr>
          <p:nvPr/>
        </p:nvCxnSpPr>
        <p:spPr>
          <a:xfrm>
            <a:off x="3912336" y="1457188"/>
            <a:ext cx="3054875" cy="35169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53A3BA9A-3E0B-46ED-A955-8BF74BAFCDAA}"/>
              </a:ext>
            </a:extLst>
          </p:cNvPr>
          <p:cNvSpPr txBox="1"/>
          <p:nvPr/>
        </p:nvSpPr>
        <p:spPr>
          <a:xfrm>
            <a:off x="6545354" y="238691"/>
            <a:ext cx="2115772" cy="369332"/>
          </a:xfrm>
          <a:prstGeom prst="rect">
            <a:avLst/>
          </a:prstGeom>
          <a:noFill/>
        </p:spPr>
        <p:txBody>
          <a:bodyPr wrap="none" rtlCol="0">
            <a:spAutoFit/>
          </a:bodyPr>
          <a:lstStyle/>
          <a:p>
            <a:r>
              <a:rPr lang="en-US" dirty="0">
                <a:solidFill>
                  <a:schemeClr val="accent4">
                    <a:lumMod val="50000"/>
                  </a:schemeClr>
                </a:solidFill>
              </a:rPr>
              <a:t>From CP and </a:t>
            </a:r>
            <a:r>
              <a:rPr lang="en-US" dirty="0" err="1">
                <a:solidFill>
                  <a:schemeClr val="accent4">
                    <a:lumMod val="50000"/>
                  </a:schemeClr>
                </a:solidFill>
              </a:rPr>
              <a:t>QuinCE</a:t>
            </a:r>
            <a:endParaRPr lang="nb-NO" dirty="0">
              <a:solidFill>
                <a:schemeClr val="accent4">
                  <a:lumMod val="50000"/>
                </a:schemeClr>
              </a:solidFill>
            </a:endParaRPr>
          </a:p>
        </p:txBody>
      </p:sp>
      <p:graphicFrame>
        <p:nvGraphicFramePr>
          <p:cNvPr id="33" name="Diagram 32">
            <a:extLst>
              <a:ext uri="{FF2B5EF4-FFF2-40B4-BE49-F238E27FC236}">
                <a16:creationId xmlns:a16="http://schemas.microsoft.com/office/drawing/2014/main" id="{78C9B9A3-1A31-404B-A1EC-196D87CE8D0A}"/>
              </a:ext>
            </a:extLst>
          </p:cNvPr>
          <p:cNvGraphicFramePr/>
          <p:nvPr>
            <p:extLst>
              <p:ext uri="{D42A27DB-BD31-4B8C-83A1-F6EECF244321}">
                <p14:modId xmlns:p14="http://schemas.microsoft.com/office/powerpoint/2010/main" val="2185508402"/>
              </p:ext>
            </p:extLst>
          </p:nvPr>
        </p:nvGraphicFramePr>
        <p:xfrm>
          <a:off x="2197751" y="5258980"/>
          <a:ext cx="1349061" cy="1557355"/>
        </p:xfrm>
        <a:graphic>
          <a:graphicData uri="http://schemas.openxmlformats.org/drawingml/2006/diagram">
            <dgm:relIds xmlns:dgm="http://schemas.openxmlformats.org/drawingml/2006/diagram" xmlns:r="http://schemas.openxmlformats.org/officeDocument/2006/relationships" r:dm="rId58" r:lo="rId59" r:qs="rId60" r:cs="rId61"/>
          </a:graphicData>
        </a:graphic>
      </p:graphicFrame>
      <p:graphicFrame>
        <p:nvGraphicFramePr>
          <p:cNvPr id="34" name="Diagram 33">
            <a:extLst>
              <a:ext uri="{FF2B5EF4-FFF2-40B4-BE49-F238E27FC236}">
                <a16:creationId xmlns:a16="http://schemas.microsoft.com/office/drawing/2014/main" id="{C4F6EFD0-0232-4A7D-B6F6-7A3D8BF46744}"/>
              </a:ext>
            </a:extLst>
          </p:cNvPr>
          <p:cNvGraphicFramePr/>
          <p:nvPr>
            <p:extLst>
              <p:ext uri="{D42A27DB-BD31-4B8C-83A1-F6EECF244321}">
                <p14:modId xmlns:p14="http://schemas.microsoft.com/office/powerpoint/2010/main" val="430415915"/>
              </p:ext>
            </p:extLst>
          </p:nvPr>
        </p:nvGraphicFramePr>
        <p:xfrm>
          <a:off x="136926" y="5703597"/>
          <a:ext cx="1103984" cy="980957"/>
        </p:xfrm>
        <a:graphic>
          <a:graphicData uri="http://schemas.openxmlformats.org/drawingml/2006/diagram">
            <dgm:relIds xmlns:dgm="http://schemas.openxmlformats.org/drawingml/2006/diagram" xmlns:r="http://schemas.openxmlformats.org/officeDocument/2006/relationships" r:dm="rId63" r:lo="rId64" r:qs="rId65" r:cs="rId66"/>
          </a:graphicData>
        </a:graphic>
      </p:graphicFrame>
      <p:cxnSp>
        <p:nvCxnSpPr>
          <p:cNvPr id="76" name="Connector: Curved 75">
            <a:extLst>
              <a:ext uri="{FF2B5EF4-FFF2-40B4-BE49-F238E27FC236}">
                <a16:creationId xmlns:a16="http://schemas.microsoft.com/office/drawing/2014/main" id="{61E4A2D0-ACE4-4B81-94F5-767174794F0B}"/>
              </a:ext>
            </a:extLst>
          </p:cNvPr>
          <p:cNvCxnSpPr>
            <a:cxnSpLocks/>
            <a:stCxn id="34" idx="0"/>
            <a:endCxn id="25" idx="2"/>
          </p:cNvCxnSpPr>
          <p:nvPr/>
        </p:nvCxnSpPr>
        <p:spPr>
          <a:xfrm rot="5400000" flipH="1" flipV="1">
            <a:off x="53707" y="4679494"/>
            <a:ext cx="1659314" cy="388893"/>
          </a:xfrm>
          <a:prstGeom prst="curvedConnector3">
            <a:avLst>
              <a:gd name="adj1" fmla="val 99455"/>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or: Curved 83">
            <a:extLst>
              <a:ext uri="{FF2B5EF4-FFF2-40B4-BE49-F238E27FC236}">
                <a16:creationId xmlns:a16="http://schemas.microsoft.com/office/drawing/2014/main" id="{92B1508C-49FD-4595-816B-0887D4C189AD}"/>
              </a:ext>
            </a:extLst>
          </p:cNvPr>
          <p:cNvCxnSpPr>
            <a:cxnSpLocks/>
            <a:stCxn id="34" idx="3"/>
            <a:endCxn id="33" idx="1"/>
          </p:cNvCxnSpPr>
          <p:nvPr/>
        </p:nvCxnSpPr>
        <p:spPr>
          <a:xfrm flipV="1">
            <a:off x="1240910" y="6037657"/>
            <a:ext cx="956841" cy="156418"/>
          </a:xfrm>
          <a:prstGeom prst="curvedConnector3">
            <a:avLst>
              <a:gd name="adj1" fmla="val 50000"/>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82" name="Diagram 181">
            <a:extLst>
              <a:ext uri="{FF2B5EF4-FFF2-40B4-BE49-F238E27FC236}">
                <a16:creationId xmlns:a16="http://schemas.microsoft.com/office/drawing/2014/main" id="{F77CB91F-EB0A-4723-ABD2-B5A5AB8239C9}"/>
              </a:ext>
            </a:extLst>
          </p:cNvPr>
          <p:cNvGraphicFramePr/>
          <p:nvPr>
            <p:extLst>
              <p:ext uri="{D42A27DB-BD31-4B8C-83A1-F6EECF244321}">
                <p14:modId xmlns:p14="http://schemas.microsoft.com/office/powerpoint/2010/main" val="2870120747"/>
              </p:ext>
            </p:extLst>
          </p:nvPr>
        </p:nvGraphicFramePr>
        <p:xfrm>
          <a:off x="4099979" y="5696163"/>
          <a:ext cx="1349061" cy="1070521"/>
        </p:xfrm>
        <a:graphic>
          <a:graphicData uri="http://schemas.openxmlformats.org/drawingml/2006/diagram">
            <dgm:relIds xmlns:dgm="http://schemas.openxmlformats.org/drawingml/2006/diagram" xmlns:r="http://schemas.openxmlformats.org/officeDocument/2006/relationships" r:dm="rId68" r:lo="rId69" r:qs="rId70" r:cs="rId71"/>
          </a:graphicData>
        </a:graphic>
      </p:graphicFrame>
      <p:cxnSp>
        <p:nvCxnSpPr>
          <p:cNvPr id="183" name="Connector: Curved 182">
            <a:extLst>
              <a:ext uri="{FF2B5EF4-FFF2-40B4-BE49-F238E27FC236}">
                <a16:creationId xmlns:a16="http://schemas.microsoft.com/office/drawing/2014/main" id="{A28061F4-DC49-4F4C-BC0B-9AC89CE1918A}"/>
              </a:ext>
            </a:extLst>
          </p:cNvPr>
          <p:cNvCxnSpPr>
            <a:cxnSpLocks/>
            <a:stCxn id="182" idx="0"/>
            <a:endCxn id="37" idx="2"/>
          </p:cNvCxnSpPr>
          <p:nvPr/>
        </p:nvCxnSpPr>
        <p:spPr>
          <a:xfrm rot="5400000" flipH="1" flipV="1">
            <a:off x="4509026" y="5346822"/>
            <a:ext cx="614824" cy="83858"/>
          </a:xfrm>
          <a:prstGeom prst="curvedConnector3">
            <a:avLst>
              <a:gd name="adj1" fmla="val 50000"/>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Connector: Curved 187">
            <a:extLst>
              <a:ext uri="{FF2B5EF4-FFF2-40B4-BE49-F238E27FC236}">
                <a16:creationId xmlns:a16="http://schemas.microsoft.com/office/drawing/2014/main" id="{7FF1FEA9-E9B0-4FA1-A60D-02FD673F5390}"/>
              </a:ext>
            </a:extLst>
          </p:cNvPr>
          <p:cNvCxnSpPr>
            <a:cxnSpLocks/>
            <a:stCxn id="182" idx="1"/>
            <a:endCxn id="33" idx="3"/>
          </p:cNvCxnSpPr>
          <p:nvPr/>
        </p:nvCxnSpPr>
        <p:spPr>
          <a:xfrm rot="10800000">
            <a:off x="3546813" y="6037657"/>
            <a:ext cx="553167" cy="193766"/>
          </a:xfrm>
          <a:prstGeom prst="curvedConnector3">
            <a:avLst>
              <a:gd name="adj1" fmla="val 50000"/>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777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1280</TotalTime>
  <Words>388</Words>
  <Application>Microsoft Office PowerPoint</Application>
  <PresentationFormat>Widescreen</PresentationFormat>
  <Paragraphs>98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Camilla Stegen Landa</dc:creator>
  <cp:lastModifiedBy>Camilla Stegen Landa</cp:lastModifiedBy>
  <cp:revision>66</cp:revision>
  <dcterms:created xsi:type="dcterms:W3CDTF">2019-10-24T07:13:42Z</dcterms:created>
  <dcterms:modified xsi:type="dcterms:W3CDTF">2019-11-08T09:37:23Z</dcterms:modified>
</cp:coreProperties>
</file>