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Platform type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Parent dataset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name</a:t>
          </a:r>
          <a:endParaRPr lang="nb-NO" sz="1100" dirty="0">
            <a:solidFill>
              <a:schemeClr val="tx1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205F25C7-038E-44A8-AB40-DAFFC15F8FAC}">
      <dgm:prSet phldrT="[Text]" custT="1"/>
      <dgm:spPr/>
      <dgm:t>
        <a:bodyPr/>
        <a:lstStyle/>
        <a:p>
          <a:endParaRPr lang="nb-NO" sz="1100" dirty="0">
            <a:solidFill>
              <a:srgbClr val="C00000"/>
            </a:solidFill>
          </a:endParaRPr>
        </a:p>
      </dgm:t>
    </dgm:pt>
    <dgm:pt modelId="{8A717554-1D91-4524-B520-F7E64122FD52}" type="parTrans" cxnId="{88EB6CF9-373F-48E8-BBDD-6DAA8DD9E5F3}">
      <dgm:prSet/>
      <dgm:spPr/>
      <dgm:t>
        <a:bodyPr/>
        <a:lstStyle/>
        <a:p>
          <a:endParaRPr lang="nb-NO"/>
        </a:p>
      </dgm:t>
    </dgm:pt>
    <dgm:pt modelId="{E65F4F6B-3337-490A-BE52-6B305A340DC5}" type="sibTrans" cxnId="{88EB6CF9-373F-48E8-BBDD-6DAA8DD9E5F3}">
      <dgm:prSet/>
      <dgm:spPr/>
      <dgm:t>
        <a:bodyPr/>
        <a:lstStyle/>
        <a:p>
          <a:endParaRPr lang="nb-NO"/>
        </a:p>
      </dgm:t>
    </dgm:pt>
    <dgm:pt modelId="{4AAC83D6-52BF-4AD1-809E-F8D995BFA60B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start</a:t>
          </a:r>
          <a:endParaRPr lang="nb-NO" sz="1100" dirty="0">
            <a:solidFill>
              <a:schemeClr val="tx1"/>
            </a:solidFill>
          </a:endParaRPr>
        </a:p>
      </dgm:t>
    </dgm:pt>
    <dgm:pt modelId="{79AF2BD2-1B3C-43F9-AACC-84B66EC239FD}" type="parTrans" cxnId="{C05DE493-9984-4849-B382-012EA9443619}">
      <dgm:prSet/>
      <dgm:spPr/>
      <dgm:t>
        <a:bodyPr/>
        <a:lstStyle/>
        <a:p>
          <a:endParaRPr lang="nb-NO"/>
        </a:p>
      </dgm:t>
    </dgm:pt>
    <dgm:pt modelId="{080C1C48-1CB8-41EA-92E3-7AEB9F321E42}" type="sibTrans" cxnId="{C05DE493-9984-4849-B382-012EA9443619}">
      <dgm:prSet/>
      <dgm:spPr/>
      <dgm:t>
        <a:bodyPr/>
        <a:lstStyle/>
        <a:p>
          <a:endParaRPr lang="nb-NO"/>
        </a:p>
      </dgm:t>
    </dgm:pt>
    <dgm:pt modelId="{BB72D81E-2185-4746-AB49-5D0FE39BA6D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end</a:t>
          </a:r>
          <a:endParaRPr lang="nb-NO" sz="1100" dirty="0">
            <a:solidFill>
              <a:schemeClr val="tx1"/>
            </a:solidFill>
          </a:endParaRPr>
        </a:p>
      </dgm:t>
    </dgm:pt>
    <dgm:pt modelId="{309C4AA4-CF7D-453C-9124-F02FC6566E1C}" type="parTrans" cxnId="{1E51C667-872C-4FD4-BF95-06E68C299F84}">
      <dgm:prSet/>
      <dgm:spPr/>
      <dgm:t>
        <a:bodyPr/>
        <a:lstStyle/>
        <a:p>
          <a:endParaRPr lang="nb-NO"/>
        </a:p>
      </dgm:t>
    </dgm:pt>
    <dgm:pt modelId="{BE310E79-76A4-480C-A293-934BC29CE8BD}" type="sibTrans" cxnId="{1E51C667-872C-4FD4-BF95-06E68C299F84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E7BAAB15-8467-4865-9CF5-3C51C3B459E4}" type="presOf" srcId="{205F25C7-038E-44A8-AB40-DAFFC15F8FAC}" destId="{3DAEC18B-B54B-42BF-82BC-7C2DF38889E8}" srcOrd="0" destOrd="4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3452EC33-A531-43D3-8781-E0ECA2088CD6}" type="presOf" srcId="{4AAC83D6-52BF-4AD1-809E-F8D995BFA60B}" destId="{3DAEC18B-B54B-42BF-82BC-7C2DF38889E8}" srcOrd="0" destOrd="2" presId="urn:microsoft.com/office/officeart/2005/8/layout/hList1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1E51C667-872C-4FD4-BF95-06E68C299F84}" srcId="{DEEEAAF0-7E8D-4EE8-B46B-4139D682EE03}" destId="{BB72D81E-2185-4746-AB49-5D0FE39BA6D2}" srcOrd="3" destOrd="0" parTransId="{309C4AA4-CF7D-453C-9124-F02FC6566E1C}" sibTransId="{BE310E79-76A4-480C-A293-934BC29CE8BD}"/>
    <dgm:cxn modelId="{C05DE493-9984-4849-B382-012EA9443619}" srcId="{DEEEAAF0-7E8D-4EE8-B46B-4139D682EE03}" destId="{4AAC83D6-52BF-4AD1-809E-F8D995BFA60B}" srcOrd="2" destOrd="0" parTransId="{79AF2BD2-1B3C-43F9-AACC-84B66EC239FD}" sibTransId="{080C1C48-1CB8-41EA-92E3-7AEB9F321E42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400B96E6-AAF3-405B-AF7D-7E38D058453A}" type="presOf" srcId="{BB72D81E-2185-4746-AB49-5D0FE39BA6D2}" destId="{3DAEC18B-B54B-42BF-82BC-7C2DF38889E8}" srcOrd="0" destOrd="3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88EB6CF9-373F-48E8-BBDD-6DAA8DD9E5F3}" srcId="{DEEEAAF0-7E8D-4EE8-B46B-4139D682EE03}" destId="{205F25C7-038E-44A8-AB40-DAFFC15F8FAC}" srcOrd="4" destOrd="0" parTransId="{8A717554-1D91-4524-B520-F7E64122FD52}" sibTransId="{E65F4F6B-3337-490A-BE52-6B305A340DC5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QC Stat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instrument_id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 of measurements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0B657B6C-28E6-4829-9FC9-682316B5F900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dataset_id</a:t>
          </a:r>
          <a:endParaRPr lang="nb-NO" sz="1100" dirty="0">
            <a:solidFill>
              <a:srgbClr val="C00000"/>
            </a:solidFill>
          </a:endParaRPr>
        </a:p>
      </dgm:t>
    </dgm:pt>
    <dgm:pt modelId="{6199A7F5-BFCD-4776-BFF6-570B65A2FFBE}" type="parTrans" cxnId="{8AC691C9-0EEB-45BC-8289-FA57BDCF1751}">
      <dgm:prSet/>
      <dgm:spPr/>
      <dgm:t>
        <a:bodyPr/>
        <a:lstStyle/>
        <a:p>
          <a:endParaRPr lang="nb-NO"/>
        </a:p>
      </dgm:t>
    </dgm:pt>
    <dgm:pt modelId="{CDD4A264-193C-47F2-AD2E-9E0400F97667}" type="sibTrans" cxnId="{8AC691C9-0EEB-45BC-8289-FA57BDCF1751}">
      <dgm:prSet/>
      <dgm:spPr/>
      <dgm:t>
        <a:bodyPr/>
        <a:lstStyle/>
        <a:p>
          <a:endParaRPr lang="nb-NO"/>
        </a:p>
      </dgm:t>
    </dgm:pt>
    <dgm:pt modelId="{7B3C0F40-FA29-44CD-ABEF-5317BD82EA7A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of measurements</a:t>
          </a:r>
          <a:endParaRPr lang="nb-NO" sz="1100" dirty="0">
            <a:solidFill>
              <a:schemeClr val="tx1"/>
            </a:solidFill>
          </a:endParaRPr>
        </a:p>
      </dgm:t>
    </dgm:pt>
    <dgm:pt modelId="{5BA54474-505C-4498-AA6D-CF3F2D8CEF41}" type="parTrans" cxnId="{98471F31-5AA7-4039-A7F0-B673E963C323}">
      <dgm:prSet/>
      <dgm:spPr/>
      <dgm:t>
        <a:bodyPr/>
        <a:lstStyle/>
        <a:p>
          <a:endParaRPr lang="nb-NO"/>
        </a:p>
      </dgm:t>
    </dgm:pt>
    <dgm:pt modelId="{4613430B-54D8-40D5-965A-597816D1D8AE}" type="sibTrans" cxnId="{98471F31-5AA7-4039-A7F0-B673E963C323}">
      <dgm:prSet/>
      <dgm:spPr/>
      <dgm:t>
        <a:bodyPr/>
        <a:lstStyle/>
        <a:p>
          <a:endParaRPr lang="nb-NO"/>
        </a:p>
      </dgm:t>
    </dgm:pt>
    <dgm:pt modelId="{B06465AD-4AE9-4980-AC91-017472343E9B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good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78E76EAC-F7CA-40D0-87B3-B32C0B2CD5C6}" type="parTrans" cxnId="{37487074-CEEE-4B14-A0FB-6C74A01A6F53}">
      <dgm:prSet/>
      <dgm:spPr/>
      <dgm:t>
        <a:bodyPr/>
        <a:lstStyle/>
        <a:p>
          <a:endParaRPr lang="nb-NO"/>
        </a:p>
      </dgm:t>
    </dgm:pt>
    <dgm:pt modelId="{9CCBCED1-4C2D-4BC2-A647-F9D042D18763}" type="sibTrans" cxnId="{37487074-CEEE-4B14-A0FB-6C74A01A6F53}">
      <dgm:prSet/>
      <dgm:spPr/>
      <dgm:t>
        <a:bodyPr/>
        <a:lstStyle/>
        <a:p>
          <a:endParaRPr lang="nb-NO"/>
        </a:p>
      </dgm:t>
    </dgm:pt>
    <dgm:pt modelId="{20F3CAAA-8A4A-46F2-B70E-3D91855D181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questionable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882BD256-6760-404B-8BBA-514A16E96ADE}" type="parTrans" cxnId="{9767E67F-DA9C-401D-9556-FF736287B83D}">
      <dgm:prSet/>
      <dgm:spPr/>
      <dgm:t>
        <a:bodyPr/>
        <a:lstStyle/>
        <a:p>
          <a:endParaRPr lang="nb-NO"/>
        </a:p>
      </dgm:t>
    </dgm:pt>
    <dgm:pt modelId="{A7350DD3-D823-4907-9412-17C8C3636BEB}" type="sibTrans" cxnId="{9767E67F-DA9C-401D-9556-FF736287B83D}">
      <dgm:prSet/>
      <dgm:spPr/>
      <dgm:t>
        <a:bodyPr/>
        <a:lstStyle/>
        <a:p>
          <a:endParaRPr lang="nb-NO"/>
        </a:p>
      </dgm:t>
    </dgm:pt>
    <dgm:pt modelId="{3A860CEA-6FB8-4491-ABD9-55D3C1A7D915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bad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5BB55A2F-18A7-4E21-92F1-337884DA9C7C}" type="parTrans" cxnId="{0516635A-3A0E-43EA-A91C-9D74577082C2}">
      <dgm:prSet/>
      <dgm:spPr/>
      <dgm:t>
        <a:bodyPr/>
        <a:lstStyle/>
        <a:p>
          <a:endParaRPr lang="nb-NO"/>
        </a:p>
      </dgm:t>
    </dgm:pt>
    <dgm:pt modelId="{BB4C6A58-B8AF-4F8A-8291-C89E9C28F099}" type="sibTrans" cxnId="{0516635A-3A0E-43EA-A91C-9D74577082C2}">
      <dgm:prSet/>
      <dgm:spPr/>
      <dgm:t>
        <a:bodyPr/>
        <a:lstStyle/>
        <a:p>
          <a:endParaRPr lang="nb-NO"/>
        </a:p>
      </dgm:t>
    </dgm:pt>
    <dgm:pt modelId="{BD65FB11-CFEA-49B1-A6FA-BCC83D241D1B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good to questionable</a:t>
          </a:r>
          <a:endParaRPr lang="nb-NO" sz="1100" dirty="0">
            <a:solidFill>
              <a:schemeClr val="tx1"/>
            </a:solidFill>
          </a:endParaRPr>
        </a:p>
      </dgm:t>
    </dgm:pt>
    <dgm:pt modelId="{1A73AD08-FDC9-432E-9F6A-0F36B7D1DF59}" type="parTrans" cxnId="{B4E191A7-3247-4DE3-9FD0-A3115A94165C}">
      <dgm:prSet/>
      <dgm:spPr/>
      <dgm:t>
        <a:bodyPr/>
        <a:lstStyle/>
        <a:p>
          <a:endParaRPr lang="nb-NO"/>
        </a:p>
      </dgm:t>
    </dgm:pt>
    <dgm:pt modelId="{26238EA0-64DD-4C43-8F22-99DA50E0F8D5}" type="sibTrans" cxnId="{B4E191A7-3247-4DE3-9FD0-A3115A94165C}">
      <dgm:prSet/>
      <dgm:spPr/>
      <dgm:t>
        <a:bodyPr/>
        <a:lstStyle/>
        <a:p>
          <a:endParaRPr lang="nb-NO"/>
        </a:p>
      </dgm:t>
    </dgm:pt>
    <dgm:pt modelId="{47498AE4-FA2A-44DF-BBF4-787EB08A8918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good to bad</a:t>
          </a:r>
          <a:endParaRPr lang="nb-NO" sz="1100" dirty="0">
            <a:solidFill>
              <a:schemeClr val="tx1"/>
            </a:solidFill>
          </a:endParaRPr>
        </a:p>
      </dgm:t>
    </dgm:pt>
    <dgm:pt modelId="{0387AC41-86BE-4ACC-846C-FC8087DE1132}" type="parTrans" cxnId="{993EC227-0F64-4B9B-9C4E-3B18E310C5B7}">
      <dgm:prSet/>
      <dgm:spPr/>
      <dgm:t>
        <a:bodyPr/>
        <a:lstStyle/>
        <a:p>
          <a:endParaRPr lang="nb-NO"/>
        </a:p>
      </dgm:t>
    </dgm:pt>
    <dgm:pt modelId="{B8827BEE-A0D4-4BB3-A023-2A54EFC1889E}" type="sibTrans" cxnId="{993EC227-0F64-4B9B-9C4E-3B18E310C5B7}">
      <dgm:prSet/>
      <dgm:spPr/>
      <dgm:t>
        <a:bodyPr/>
        <a:lstStyle/>
        <a:p>
          <a:endParaRPr lang="nb-NO"/>
        </a:p>
      </dgm:t>
    </dgm:pt>
    <dgm:pt modelId="{E5D40BFC-76C0-4EE6-9F2A-A5D47F18701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questionable to good</a:t>
          </a:r>
          <a:endParaRPr lang="nb-NO" sz="1100" dirty="0">
            <a:solidFill>
              <a:schemeClr val="tx1"/>
            </a:solidFill>
          </a:endParaRPr>
        </a:p>
      </dgm:t>
    </dgm:pt>
    <dgm:pt modelId="{F70818F5-D80E-4506-B95A-719EBE779353}" type="parTrans" cxnId="{3CB75500-E277-41CB-9678-D1BE70DDB56D}">
      <dgm:prSet/>
      <dgm:spPr/>
      <dgm:t>
        <a:bodyPr/>
        <a:lstStyle/>
        <a:p>
          <a:endParaRPr lang="nb-NO"/>
        </a:p>
      </dgm:t>
    </dgm:pt>
    <dgm:pt modelId="{D19B0AB8-5FC8-4032-92DC-9CD42660A2F6}" type="sibTrans" cxnId="{3CB75500-E277-41CB-9678-D1BE70DDB56D}">
      <dgm:prSet/>
      <dgm:spPr/>
      <dgm:t>
        <a:bodyPr/>
        <a:lstStyle/>
        <a:p>
          <a:endParaRPr lang="nb-NO"/>
        </a:p>
      </dgm:t>
    </dgm:pt>
    <dgm:pt modelId="{98C08A81-8D93-4D4C-8D0D-F02C35B9C6E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questionable to bad</a:t>
          </a:r>
          <a:endParaRPr lang="nb-NO" sz="1100" dirty="0">
            <a:solidFill>
              <a:schemeClr val="tx1"/>
            </a:solidFill>
          </a:endParaRPr>
        </a:p>
      </dgm:t>
    </dgm:pt>
    <dgm:pt modelId="{750F37B0-FAE9-4040-8E86-853A876C2878}" type="parTrans" cxnId="{5B6B4B4B-0EAF-4476-8E99-7B448E04657B}">
      <dgm:prSet/>
      <dgm:spPr/>
      <dgm:t>
        <a:bodyPr/>
        <a:lstStyle/>
        <a:p>
          <a:endParaRPr lang="nb-NO"/>
        </a:p>
      </dgm:t>
    </dgm:pt>
    <dgm:pt modelId="{057B5103-D326-44BA-82A2-A6FEEA59BEE3}" type="sibTrans" cxnId="{5B6B4B4B-0EAF-4476-8E99-7B448E04657B}">
      <dgm:prSet/>
      <dgm:spPr/>
      <dgm:t>
        <a:bodyPr/>
        <a:lstStyle/>
        <a:p>
          <a:endParaRPr lang="nb-NO"/>
        </a:p>
      </dgm:t>
    </dgm:pt>
    <dgm:pt modelId="{469AA4DF-BC10-4C72-9298-B2C1CF01EF04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bad to good</a:t>
          </a:r>
          <a:endParaRPr lang="nb-NO" sz="1100" dirty="0">
            <a:solidFill>
              <a:schemeClr val="tx1"/>
            </a:solidFill>
          </a:endParaRPr>
        </a:p>
      </dgm:t>
    </dgm:pt>
    <dgm:pt modelId="{B7D47679-D7BB-47D3-9345-F2725CD30D69}" type="parTrans" cxnId="{322BD0A3-0D43-4B10-AF44-5BD5674B35EB}">
      <dgm:prSet/>
      <dgm:spPr/>
      <dgm:t>
        <a:bodyPr/>
        <a:lstStyle/>
        <a:p>
          <a:endParaRPr lang="nb-NO"/>
        </a:p>
      </dgm:t>
    </dgm:pt>
    <dgm:pt modelId="{E5DD4B94-1E8A-4914-BD32-6EEE88B88AA3}" type="sibTrans" cxnId="{322BD0A3-0D43-4B10-AF44-5BD5674B35EB}">
      <dgm:prSet/>
      <dgm:spPr/>
      <dgm:t>
        <a:bodyPr/>
        <a:lstStyle/>
        <a:p>
          <a:endParaRPr lang="nb-NO"/>
        </a:p>
      </dgm:t>
    </dgm:pt>
    <dgm:pt modelId="{272FD30C-AB96-4677-8BF8-AF360333EC33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bad to questionable</a:t>
          </a:r>
          <a:endParaRPr lang="nb-NO" sz="1100" dirty="0">
            <a:solidFill>
              <a:schemeClr val="tx1"/>
            </a:solidFill>
          </a:endParaRPr>
        </a:p>
      </dgm:t>
    </dgm:pt>
    <dgm:pt modelId="{86295C07-36B3-4F7A-85DD-E4F5266964E3}" type="parTrans" cxnId="{8B78CF0F-8564-494E-A235-270C98A0D401}">
      <dgm:prSet/>
      <dgm:spPr/>
      <dgm:t>
        <a:bodyPr/>
        <a:lstStyle/>
        <a:p>
          <a:endParaRPr lang="nb-NO"/>
        </a:p>
      </dgm:t>
    </dgm:pt>
    <dgm:pt modelId="{53992A36-7C14-46A1-A6D7-BE43EC1CDF36}" type="sibTrans" cxnId="{8B78CF0F-8564-494E-A235-270C98A0D401}">
      <dgm:prSet/>
      <dgm:spPr/>
      <dgm:t>
        <a:bodyPr/>
        <a:lstStyle/>
        <a:p>
          <a:endParaRPr lang="nb-NO"/>
        </a:p>
      </dgm:t>
    </dgm:pt>
    <dgm:pt modelId="{15DC50CD-1E0C-4107-83E7-9502B3FF8086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of each error category …???</a:t>
          </a:r>
          <a:endParaRPr lang="nb-NO" sz="1100" dirty="0">
            <a:solidFill>
              <a:schemeClr val="tx1"/>
            </a:solidFill>
          </a:endParaRPr>
        </a:p>
      </dgm:t>
    </dgm:pt>
    <dgm:pt modelId="{151CD98F-264E-4AEC-B05B-85D4E8B501E5}" type="parTrans" cxnId="{9C779658-5B22-4EF3-8EB2-EA3274DD3ED1}">
      <dgm:prSet/>
      <dgm:spPr/>
      <dgm:t>
        <a:bodyPr/>
        <a:lstStyle/>
        <a:p>
          <a:endParaRPr lang="nb-NO"/>
        </a:p>
      </dgm:t>
    </dgm:pt>
    <dgm:pt modelId="{22AA7E5A-3049-4679-98D3-5BFB917EB7F8}" type="sibTrans" cxnId="{9C779658-5B22-4EF3-8EB2-EA3274DD3ED1}">
      <dgm:prSet/>
      <dgm:spPr/>
      <dgm:t>
        <a:bodyPr/>
        <a:lstStyle/>
        <a:p>
          <a:endParaRPr lang="nb-NO"/>
        </a:p>
      </dgm:t>
    </dgm:pt>
    <dgm:pt modelId="{DC3602C1-15ED-4EE3-A1E6-945C5E517291}">
      <dgm:prSet phldrT="[Text]" custT="1"/>
      <dgm:spPr/>
      <dgm:t>
        <a:bodyPr/>
        <a:lstStyle/>
        <a:p>
          <a:endParaRPr lang="nb-NO" sz="1100" dirty="0">
            <a:solidFill>
              <a:schemeClr val="tx1"/>
            </a:solidFill>
          </a:endParaRPr>
        </a:p>
      </dgm:t>
    </dgm:pt>
    <dgm:pt modelId="{736E35D6-BB91-4727-97DE-CD1B83200D67}" type="parTrans" cxnId="{46CB2921-EE00-4453-9B38-31B820433606}">
      <dgm:prSet/>
      <dgm:spPr/>
      <dgm:t>
        <a:bodyPr/>
        <a:lstStyle/>
        <a:p>
          <a:endParaRPr lang="nb-NO"/>
        </a:p>
      </dgm:t>
    </dgm:pt>
    <dgm:pt modelId="{257BE617-4DCF-46C9-93C2-01DAC7335F2B}" type="sibTrans" cxnId="{46CB2921-EE00-4453-9B38-31B820433606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3CB75500-E277-41CB-9678-D1BE70DDB56D}" srcId="{DEEEAAF0-7E8D-4EE8-B46B-4139D682EE03}" destId="{E5D40BFC-76C0-4EE6-9F2A-A5D47F187012}" srcOrd="10" destOrd="0" parTransId="{F70818F5-D80E-4506-B95A-719EBE779353}" sibTransId="{D19B0AB8-5FC8-4032-92DC-9CD42660A2F6}"/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8B78CF0F-8564-494E-A235-270C98A0D401}" srcId="{DEEEAAF0-7E8D-4EE8-B46B-4139D682EE03}" destId="{272FD30C-AB96-4677-8BF8-AF360333EC33}" srcOrd="13" destOrd="0" parTransId="{86295C07-36B3-4F7A-85DD-E4F5266964E3}" sibTransId="{53992A36-7C14-46A1-A6D7-BE43EC1CDF36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6CB2921-EE00-4453-9B38-31B820433606}" srcId="{DEEEAAF0-7E8D-4EE8-B46B-4139D682EE03}" destId="{DC3602C1-15ED-4EE3-A1E6-945C5E517291}" srcOrd="15" destOrd="0" parTransId="{736E35D6-BB91-4727-97DE-CD1B83200D67}" sibTransId="{257BE617-4DCF-46C9-93C2-01DAC7335F2B}"/>
    <dgm:cxn modelId="{AA115921-EF8F-42F3-8457-28066C3FB531}" type="presOf" srcId="{E5D40BFC-76C0-4EE6-9F2A-A5D47F187012}" destId="{3DAEC18B-B54B-42BF-82BC-7C2DF38889E8}" srcOrd="0" destOrd="1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993EC227-0F64-4B9B-9C4E-3B18E310C5B7}" srcId="{DEEEAAF0-7E8D-4EE8-B46B-4139D682EE03}" destId="{47498AE4-FA2A-44DF-BBF4-787EB08A8918}" srcOrd="9" destOrd="0" parTransId="{0387AC41-86BE-4ACC-846C-FC8087DE1132}" sibTransId="{B8827BEE-A0D4-4BB3-A023-2A54EFC1889E}"/>
    <dgm:cxn modelId="{40C7902B-9ACC-4681-9F86-0B71078C68E7}" type="presOf" srcId="{20F3CAAA-8A4A-46F2-B70E-3D91855D1812}" destId="{3DAEC18B-B54B-42BF-82BC-7C2DF38889E8}" srcOrd="0" destOrd="6" presId="urn:microsoft.com/office/officeart/2005/8/layout/hList1"/>
    <dgm:cxn modelId="{98471F31-5AA7-4039-A7F0-B673E963C323}" srcId="{DEEEAAF0-7E8D-4EE8-B46B-4139D682EE03}" destId="{7B3C0F40-FA29-44CD-ABEF-5317BD82EA7A}" srcOrd="4" destOrd="0" parTransId="{5BA54474-505C-4498-AA6D-CF3F2D8CEF41}" sibTransId="{4613430B-54D8-40D5-965A-597816D1D8AE}"/>
    <dgm:cxn modelId="{7C54E631-E78C-439F-8B44-BC2000CEAC10}" type="presOf" srcId="{0B657B6C-28E6-4829-9FC9-682316B5F900}" destId="{3DAEC18B-B54B-42BF-82BC-7C2DF38889E8}" srcOrd="0" destOrd="3" presId="urn:microsoft.com/office/officeart/2005/8/layout/hList1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7F058A3F-5C6A-467F-B51B-1B91387C008E}" type="presOf" srcId="{98C08A81-8D93-4D4C-8D0D-F02C35B9C6E2}" destId="{3DAEC18B-B54B-42BF-82BC-7C2DF38889E8}" srcOrd="0" destOrd="11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A9FFB763-08FD-4BE4-9BA5-6389175DC405}" type="presOf" srcId="{47498AE4-FA2A-44DF-BBF4-787EB08A8918}" destId="{3DAEC18B-B54B-42BF-82BC-7C2DF38889E8}" srcOrd="0" destOrd="9" presId="urn:microsoft.com/office/officeart/2005/8/layout/hList1"/>
    <dgm:cxn modelId="{EF505F48-9592-4B4F-B5CD-A280008765E1}" type="presOf" srcId="{DC3602C1-15ED-4EE3-A1E6-945C5E517291}" destId="{3DAEC18B-B54B-42BF-82BC-7C2DF38889E8}" srcOrd="0" destOrd="15" presId="urn:microsoft.com/office/officeart/2005/8/layout/hList1"/>
    <dgm:cxn modelId="{5B6B4B4B-0EAF-4476-8E99-7B448E04657B}" srcId="{DEEEAAF0-7E8D-4EE8-B46B-4139D682EE03}" destId="{98C08A81-8D93-4D4C-8D0D-F02C35B9C6E2}" srcOrd="11" destOrd="0" parTransId="{750F37B0-FAE9-4040-8E86-853A876C2878}" sibTransId="{057B5103-D326-44BA-82A2-A6FEEA59BEE3}"/>
    <dgm:cxn modelId="{0102256E-7F87-40F7-8B49-6226886E5816}" type="presOf" srcId="{3A860CEA-6FB8-4491-ABD9-55D3C1A7D915}" destId="{3DAEC18B-B54B-42BF-82BC-7C2DF38889E8}" srcOrd="0" destOrd="7" presId="urn:microsoft.com/office/officeart/2005/8/layout/hList1"/>
    <dgm:cxn modelId="{BD197970-723A-494E-8D2A-97C4F65B34D9}" type="presOf" srcId="{15DC50CD-1E0C-4107-83E7-9502B3FF8086}" destId="{3DAEC18B-B54B-42BF-82BC-7C2DF38889E8}" srcOrd="0" destOrd="14" presId="urn:microsoft.com/office/officeart/2005/8/layout/hList1"/>
    <dgm:cxn modelId="{C1136874-651B-4BE4-842E-6EE0D32764E8}" type="presOf" srcId="{7B3C0F40-FA29-44CD-ABEF-5317BD82EA7A}" destId="{3DAEC18B-B54B-42BF-82BC-7C2DF38889E8}" srcOrd="0" destOrd="4" presId="urn:microsoft.com/office/officeart/2005/8/layout/hList1"/>
    <dgm:cxn modelId="{37487074-CEEE-4B14-A0FB-6C74A01A6F53}" srcId="{DEEEAAF0-7E8D-4EE8-B46B-4139D682EE03}" destId="{B06465AD-4AE9-4980-AC91-017472343E9B}" srcOrd="5" destOrd="0" parTransId="{78E76EAC-F7CA-40D0-87B3-B32C0B2CD5C6}" sibTransId="{9CCBCED1-4C2D-4BC2-A647-F9D042D18763}"/>
    <dgm:cxn modelId="{3D1E8874-77E1-403D-95AC-E840C30B1F6F}" type="presOf" srcId="{BD65FB11-CFEA-49B1-A6FA-BCC83D241D1B}" destId="{3DAEC18B-B54B-42BF-82BC-7C2DF38889E8}" srcOrd="0" destOrd="8" presId="urn:microsoft.com/office/officeart/2005/8/layout/hList1"/>
    <dgm:cxn modelId="{9C779658-5B22-4EF3-8EB2-EA3274DD3ED1}" srcId="{DEEEAAF0-7E8D-4EE8-B46B-4139D682EE03}" destId="{15DC50CD-1E0C-4107-83E7-9502B3FF8086}" srcOrd="14" destOrd="0" parTransId="{151CD98F-264E-4AEC-B05B-85D4E8B501E5}" sibTransId="{22AA7E5A-3049-4679-98D3-5BFB917EB7F8}"/>
    <dgm:cxn modelId="{0516635A-3A0E-43EA-A91C-9D74577082C2}" srcId="{DEEEAAF0-7E8D-4EE8-B46B-4139D682EE03}" destId="{3A860CEA-6FB8-4491-ABD9-55D3C1A7D915}" srcOrd="7" destOrd="0" parTransId="{5BB55A2F-18A7-4E21-92F1-337884DA9C7C}" sibTransId="{BB4C6A58-B8AF-4F8A-8291-C89E9C28F099}"/>
    <dgm:cxn modelId="{9767E67F-DA9C-401D-9556-FF736287B83D}" srcId="{DEEEAAF0-7E8D-4EE8-B46B-4139D682EE03}" destId="{20F3CAAA-8A4A-46F2-B70E-3D91855D1812}" srcOrd="6" destOrd="0" parTransId="{882BD256-6760-404B-8BBA-514A16E96ADE}" sibTransId="{A7350DD3-D823-4907-9412-17C8C3636BEB}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322BD0A3-0D43-4B10-AF44-5BD5674B35EB}" srcId="{DEEEAAF0-7E8D-4EE8-B46B-4139D682EE03}" destId="{469AA4DF-BC10-4C72-9298-B2C1CF01EF04}" srcOrd="12" destOrd="0" parTransId="{B7D47679-D7BB-47D3-9345-F2725CD30D69}" sibTransId="{E5DD4B94-1E8A-4914-BD32-6EEE88B88AA3}"/>
    <dgm:cxn modelId="{B4E191A7-3247-4DE3-9FD0-A3115A94165C}" srcId="{DEEEAAF0-7E8D-4EE8-B46B-4139D682EE03}" destId="{BD65FB11-CFEA-49B1-A6FA-BCC83D241D1B}" srcOrd="8" destOrd="0" parTransId="{1A73AD08-FDC9-432E-9F6A-0F36B7D1DF59}" sibTransId="{26238EA0-64DD-4C43-8F22-99DA50E0F8D5}"/>
    <dgm:cxn modelId="{8AC691C9-0EEB-45BC-8289-FA57BDCF1751}" srcId="{DEEEAAF0-7E8D-4EE8-B46B-4139D682EE03}" destId="{0B657B6C-28E6-4829-9FC9-682316B5F900}" srcOrd="3" destOrd="0" parTransId="{6199A7F5-BFCD-4776-BFF6-570B65A2FFBE}" sibTransId="{CDD4A264-193C-47F2-AD2E-9E0400F97667}"/>
    <dgm:cxn modelId="{1CF6A3E7-A50F-4D88-BA92-A0FBD9028970}" type="presOf" srcId="{272FD30C-AB96-4677-8BF8-AF360333EC33}" destId="{3DAEC18B-B54B-42BF-82BC-7C2DF38889E8}" srcOrd="0" destOrd="13" presId="urn:microsoft.com/office/officeart/2005/8/layout/hList1"/>
    <dgm:cxn modelId="{C2152EE9-2C4B-454F-9A6C-1C115407281A}" type="presOf" srcId="{B06465AD-4AE9-4980-AC91-017472343E9B}" destId="{3DAEC18B-B54B-42BF-82BC-7C2DF38889E8}" srcOrd="0" destOrd="5" presId="urn:microsoft.com/office/officeart/2005/8/layout/hList1"/>
    <dgm:cxn modelId="{3451B6E9-962A-4C12-AA7D-9BC93D192575}" type="presOf" srcId="{469AA4DF-BC10-4C72-9298-B2C1CF01EF04}" destId="{3DAEC18B-B54B-42BF-82BC-7C2DF38889E8}" srcOrd="0" destOrd="1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715945D-214F-4488-A0BA-7A5B1D84D92C}" type="presOf" srcId="{0EE1A870-F6F8-4F77-91AB-74F607CC704D}" destId="{B61CAE9D-64D3-4000-B9F6-045A06982A83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Station staff 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</a:t>
          </a:r>
          <a:r>
            <a:rPr lang="en-US" sz="1100" dirty="0" err="1">
              <a:solidFill>
                <a:srgbClr val="C00000"/>
              </a:solidFill>
            </a:rPr>
            <a:t>people_id</a:t>
          </a:r>
          <a:endParaRPr lang="nb-NO" sz="1100" dirty="0">
            <a:solidFill>
              <a:srgbClr val="C00000"/>
            </a:solidFill>
          </a:endParaRPr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</a:t>
          </a:r>
          <a:r>
            <a:rPr lang="en-US" sz="1100" dirty="0" err="1">
              <a:solidFill>
                <a:srgbClr val="C00000"/>
              </a:solidFill>
            </a:rPr>
            <a:t>station_id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C12B3872-B867-42E7-BB55-E17104ECF3F6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79A6F578-2B06-4BCA-9139-8DA8F2A441C6}" type="parTrans" cxnId="{BF625861-EE44-4148-874B-C1F341642B46}">
      <dgm:prSet/>
      <dgm:spPr/>
      <dgm:t>
        <a:bodyPr/>
        <a:lstStyle/>
        <a:p>
          <a:endParaRPr lang="nb-NO"/>
        </a:p>
      </dgm:t>
    </dgm:pt>
    <dgm:pt modelId="{77FFEEA4-7A74-44B5-8010-F678B274A324}" type="sibTrans" cxnId="{BF625861-EE44-4148-874B-C1F341642B46}">
      <dgm:prSet/>
      <dgm:spPr/>
      <dgm:t>
        <a:bodyPr/>
        <a:lstStyle/>
        <a:p>
          <a:endParaRPr lang="nb-NO"/>
        </a:p>
      </dgm:t>
    </dgm:pt>
    <dgm:pt modelId="{EE347EC4-8AA7-4EBF-9133-472CE7466F06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1CAB2070-3659-4565-8816-11906B032B14}" type="parTrans" cxnId="{0E836947-2414-4275-82E3-F9CDF4B9533A}">
      <dgm:prSet/>
      <dgm:spPr/>
      <dgm:t>
        <a:bodyPr/>
        <a:lstStyle/>
        <a:p>
          <a:endParaRPr lang="nb-NO"/>
        </a:p>
      </dgm:t>
    </dgm:pt>
    <dgm:pt modelId="{5864C9ED-6B02-4AAE-812E-AC17310C5651}" type="sibTrans" cxnId="{0E836947-2414-4275-82E3-F9CDF4B9533A}">
      <dgm:prSet/>
      <dgm:spPr/>
      <dgm:t>
        <a:bodyPr/>
        <a:lstStyle/>
        <a:p>
          <a:endParaRPr lang="nb-NO"/>
        </a:p>
      </dgm:t>
    </dgm:pt>
    <dgm:pt modelId="{D200E854-B62A-4B98-BE8D-27FC0E4C624E}">
      <dgm:prSet phldrT="[Text]" custT="1"/>
      <dgm:spPr/>
      <dgm:t>
        <a:bodyPr/>
        <a:lstStyle/>
        <a:p>
          <a:r>
            <a:rPr lang="en-US" sz="1100" dirty="0"/>
            <a:t> role?</a:t>
          </a:r>
          <a:endParaRPr lang="nb-NO" sz="1100" dirty="0"/>
        </a:p>
      </dgm:t>
    </dgm:pt>
    <dgm:pt modelId="{1803D317-73C4-4E7D-B67E-1A71E54EAD05}" type="parTrans" cxnId="{57876E52-BAD9-4762-979C-24DCE06A4103}">
      <dgm:prSet/>
      <dgm:spPr/>
      <dgm:t>
        <a:bodyPr/>
        <a:lstStyle/>
        <a:p>
          <a:endParaRPr lang="nb-NO"/>
        </a:p>
      </dgm:t>
    </dgm:pt>
    <dgm:pt modelId="{E8DD04E3-5FAB-4748-85D8-6B91B763B673}" type="sibTrans" cxnId="{57876E52-BAD9-4762-979C-24DCE06A4103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 custLinFactNeighborX="-776" custLinFactNeighborY="-1133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51C0FC0D-170A-4401-BA80-5AE4CAC0FA7F}" type="presOf" srcId="{EE347EC4-8AA7-4EBF-9133-472CE7466F06}" destId="{3DAEC18B-B54B-42BF-82BC-7C2DF38889E8}" srcOrd="0" destOrd="3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BF625861-EE44-4148-874B-C1F341642B46}" srcId="{DEEEAAF0-7E8D-4EE8-B46B-4139D682EE03}" destId="{C12B3872-B867-42E7-BB55-E17104ECF3F6}" srcOrd="2" destOrd="0" parTransId="{79A6F578-2B06-4BCA-9139-8DA8F2A441C6}" sibTransId="{77FFEEA4-7A74-44B5-8010-F678B274A324}"/>
    <dgm:cxn modelId="{0E836947-2414-4275-82E3-F9CDF4B9533A}" srcId="{DEEEAAF0-7E8D-4EE8-B46B-4139D682EE03}" destId="{EE347EC4-8AA7-4EBF-9133-472CE7466F06}" srcOrd="3" destOrd="0" parTransId="{1CAB2070-3659-4565-8816-11906B032B14}" sibTransId="{5864C9ED-6B02-4AAE-812E-AC17310C5651}"/>
    <dgm:cxn modelId="{57876E52-BAD9-4762-979C-24DCE06A4103}" srcId="{DEEEAAF0-7E8D-4EE8-B46B-4139D682EE03}" destId="{D200E854-B62A-4B98-BE8D-27FC0E4C624E}" srcOrd="4" destOrd="0" parTransId="{1803D317-73C4-4E7D-B67E-1A71E54EAD05}" sibTransId="{E8DD04E3-5FAB-4748-85D8-6B91B763B673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68E396A6-8FAA-40E9-B174-174DE3BEAE01}" type="presOf" srcId="{D200E854-B62A-4B98-BE8D-27FC0E4C624E}" destId="{3DAEC18B-B54B-42BF-82BC-7C2DF38889E8}" srcOrd="0" destOrd="4" presId="urn:microsoft.com/office/officeart/2005/8/layout/hList1"/>
    <dgm:cxn modelId="{E232C2B3-3F50-4C9B-B7AB-B22A8CBA17F9}" type="presOf" srcId="{C12B3872-B867-42E7-BB55-E17104ECF3F6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Parameters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D9943535-D035-47DE-A652-207CB02529C7}">
      <dgm:prSet phldrT="[Text]" custT="1"/>
      <dgm:spPr/>
      <dgm:t>
        <a:bodyPr/>
        <a:lstStyle/>
        <a:p>
          <a:r>
            <a:rPr lang="en-US" sz="1100" dirty="0"/>
            <a:t> unit</a:t>
          </a:r>
          <a:endParaRPr lang="nb-NO" sz="1100" dirty="0"/>
        </a:p>
      </dgm:t>
    </dgm:pt>
    <dgm:pt modelId="{3F1BF74D-C287-4F44-9936-ED45D72BFD13}" type="parTrans" cxnId="{54216C8E-B527-49C2-BB38-FC58D8946313}">
      <dgm:prSet/>
      <dgm:spPr/>
      <dgm:t>
        <a:bodyPr/>
        <a:lstStyle/>
        <a:p>
          <a:endParaRPr lang="nb-NO"/>
        </a:p>
      </dgm:t>
    </dgm:pt>
    <dgm:pt modelId="{F57ED720-F2C6-4FF8-AE8C-8F72F63F2321}" type="sibTrans" cxnId="{54216C8E-B527-49C2-BB38-FC58D8946313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54216C8E-B527-49C2-BB38-FC58D8946313}" srcId="{DEEEAAF0-7E8D-4EE8-B46B-4139D682EE03}" destId="{D9943535-D035-47DE-A652-207CB02529C7}" srcOrd="2" destOrd="0" parTransId="{3F1BF74D-C287-4F44-9936-ED45D72BFD13}" sibTransId="{F57ED720-F2C6-4FF8-AE8C-8F72F63F2321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A43C2FE2-895F-43A1-91A8-15C18AA21607}" type="presOf" srcId="{D9943535-D035-47DE-A652-207CB02529C7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Sensor type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0085D7AB-7A63-40C7-85D0-5CE034535FF4}">
      <dgm:prSet phldrT="[Text]" custT="1"/>
      <dgm:spPr/>
      <dgm:t>
        <a:bodyPr/>
        <a:lstStyle/>
        <a:p>
          <a:r>
            <a:rPr lang="en-US" sz="1100" dirty="0"/>
            <a:t> manufacturer</a:t>
          </a:r>
          <a:endParaRPr lang="nb-NO" sz="1100" dirty="0"/>
        </a:p>
      </dgm:t>
    </dgm:pt>
    <dgm:pt modelId="{2E274BED-AEC1-46F9-A9AD-15CD38D23BB6}" type="parTrans" cxnId="{B0B38EA7-DA71-44CA-9DBF-F79DA6B4730A}">
      <dgm:prSet/>
      <dgm:spPr/>
      <dgm:t>
        <a:bodyPr/>
        <a:lstStyle/>
        <a:p>
          <a:endParaRPr lang="nb-NO"/>
        </a:p>
      </dgm:t>
    </dgm:pt>
    <dgm:pt modelId="{43407D4F-F794-4EDA-AD19-74EAE07D7527}" type="sibTrans" cxnId="{B0B38EA7-DA71-44CA-9DBF-F79DA6B4730A}">
      <dgm:prSet/>
      <dgm:spPr/>
      <dgm:t>
        <a:bodyPr/>
        <a:lstStyle/>
        <a:p>
          <a:endParaRPr lang="nb-NO"/>
        </a:p>
      </dgm:t>
    </dgm:pt>
    <dgm:pt modelId="{54E473A8-29D7-4A2F-BC85-E5C9EFD5BAA6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param_id</a:t>
          </a:r>
          <a:endParaRPr lang="nb-NO" sz="1100" dirty="0">
            <a:solidFill>
              <a:srgbClr val="C00000"/>
            </a:solidFill>
          </a:endParaRPr>
        </a:p>
      </dgm:t>
    </dgm:pt>
    <dgm:pt modelId="{CF6A9188-2792-44A4-A736-E1896A2AF169}" type="parTrans" cxnId="{A98A681E-A839-4BEA-B0A0-3424253420A1}">
      <dgm:prSet/>
      <dgm:spPr/>
      <dgm:t>
        <a:bodyPr/>
        <a:lstStyle/>
        <a:p>
          <a:endParaRPr lang="nb-NO"/>
        </a:p>
      </dgm:t>
    </dgm:pt>
    <dgm:pt modelId="{FADA53B4-4F94-4AD7-932D-F5015FDC1226}" type="sibTrans" cxnId="{A98A681E-A839-4BEA-B0A0-3424253420A1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A98A681E-A839-4BEA-B0A0-3424253420A1}" srcId="{DEEEAAF0-7E8D-4EE8-B46B-4139D682EE03}" destId="{54E473A8-29D7-4A2F-BC85-E5C9EFD5BAA6}" srcOrd="3" destOrd="0" parTransId="{CF6A9188-2792-44A4-A736-E1896A2AF169}" sibTransId="{FADA53B4-4F94-4AD7-932D-F5015FDC1226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7139174B-26C6-4C3F-9C0A-A60B2A8BE409}" type="presOf" srcId="{54E473A8-29D7-4A2F-BC85-E5C9EFD5BAA6}" destId="{3DAEC18B-B54B-42BF-82BC-7C2DF38889E8}" srcOrd="0" destOrd="3" presId="urn:microsoft.com/office/officeart/2005/8/layout/hList1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B0B38EA7-DA71-44CA-9DBF-F79DA6B4730A}" srcId="{DEEEAAF0-7E8D-4EE8-B46B-4139D682EE03}" destId="{0085D7AB-7A63-40C7-85D0-5CE034535FF4}" srcOrd="2" destOrd="0" parTransId="{2E274BED-AEC1-46F9-A9AD-15CD38D23BB6}" sibTransId="{43407D4F-F794-4EDA-AD19-74EAE07D7527}"/>
    <dgm:cxn modelId="{7AA6C1CC-E210-4AE0-BD3E-57740A2A11F0}" type="presOf" srcId="{0085D7AB-7A63-40C7-85D0-5CE034535FF4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Station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2B9C3D7C-9661-492F-B64A-2639B839EAB3}">
      <dgm:prSet phldrT="[Text]" custT="1"/>
      <dgm:spPr/>
      <dgm:t>
        <a:bodyPr/>
        <a:lstStyle/>
        <a:p>
          <a:r>
            <a:rPr lang="en-US" sz="1100" dirty="0"/>
            <a:t> country</a:t>
          </a:r>
          <a:endParaRPr lang="nb-NO" sz="1100" dirty="0"/>
        </a:p>
      </dgm:t>
    </dgm:pt>
    <dgm:pt modelId="{C82C8F17-5BF9-4C38-AF01-9DACEBBF3D71}" type="parTrans" cxnId="{0B2324FD-84D8-48FD-BFA6-6F6566136D60}">
      <dgm:prSet/>
      <dgm:spPr/>
      <dgm:t>
        <a:bodyPr/>
        <a:lstStyle/>
        <a:p>
          <a:endParaRPr lang="nb-NO"/>
        </a:p>
      </dgm:t>
    </dgm:pt>
    <dgm:pt modelId="{9D0D5BCF-37A3-41D1-8F78-3646C90221FB}" type="sibTrans" cxnId="{0B2324FD-84D8-48FD-BFA6-6F6566136D60}">
      <dgm:prSet/>
      <dgm:spPr/>
      <dgm:t>
        <a:bodyPr/>
        <a:lstStyle/>
        <a:p>
          <a:endParaRPr lang="nb-NO"/>
        </a:p>
      </dgm:t>
    </dgm:pt>
    <dgm:pt modelId="{BF040EC8-E9AF-4603-84FA-172315C0054E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0DA274CD-E305-45ED-8E3B-691B550D451A}" type="parTrans" cxnId="{37760D38-F92E-418F-80C3-24F8BF114FD3}">
      <dgm:prSet/>
      <dgm:spPr/>
      <dgm:t>
        <a:bodyPr/>
        <a:lstStyle/>
        <a:p>
          <a:endParaRPr lang="nb-NO"/>
        </a:p>
      </dgm:t>
    </dgm:pt>
    <dgm:pt modelId="{755D24AF-7E57-4388-9734-4EC5FA4E545D}" type="sibTrans" cxnId="{37760D38-F92E-418F-80C3-24F8BF114FD3}">
      <dgm:prSet/>
      <dgm:spPr/>
      <dgm:t>
        <a:bodyPr/>
        <a:lstStyle/>
        <a:p>
          <a:endParaRPr lang="nb-NO"/>
        </a:p>
      </dgm:t>
    </dgm:pt>
    <dgm:pt modelId="{847CDFF6-CBC5-4376-903E-82C24F10990F}">
      <dgm:prSet phldrT="[Text]" custT="1"/>
      <dgm:spPr/>
      <dgm:t>
        <a:bodyPr/>
        <a:lstStyle/>
        <a:p>
          <a:r>
            <a:rPr lang="en-US" sz="1100" dirty="0"/>
            <a:t> </a:t>
          </a:r>
          <a:r>
            <a:rPr lang="en-US" sz="1100" dirty="0">
              <a:solidFill>
                <a:schemeClr val="tx1"/>
              </a:solidFill>
            </a:rPr>
            <a:t>platform type</a:t>
          </a:r>
          <a:endParaRPr lang="nb-NO" sz="1100" dirty="0">
            <a:solidFill>
              <a:schemeClr val="tx1"/>
            </a:solidFill>
          </a:endParaRPr>
        </a:p>
      </dgm:t>
    </dgm:pt>
    <dgm:pt modelId="{1F6EB3FB-D904-4E0A-9182-55A9FCD93653}" type="parTrans" cxnId="{0EE1C860-0474-4598-B628-53C7F70734F3}">
      <dgm:prSet/>
      <dgm:spPr/>
      <dgm:t>
        <a:bodyPr/>
        <a:lstStyle/>
        <a:p>
          <a:endParaRPr lang="nb-NO"/>
        </a:p>
      </dgm:t>
    </dgm:pt>
    <dgm:pt modelId="{EC98EC96-446A-4724-BE0E-3D736F1BBD65}" type="sibTrans" cxnId="{0EE1C860-0474-4598-B628-53C7F70734F3}">
      <dgm:prSet/>
      <dgm:spPr/>
      <dgm:t>
        <a:bodyPr/>
        <a:lstStyle/>
        <a:p>
          <a:endParaRPr lang="nb-NO"/>
        </a:p>
      </dgm:t>
    </dgm:pt>
    <dgm:pt modelId="{AE9EBE67-32B8-44CE-8226-11ADC878C1B1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77B9FA96-650D-451E-9527-A4FD846EF575}" type="parTrans" cxnId="{EC0447E9-05B4-4FDD-BEF2-D1E9FE47C3EE}">
      <dgm:prSet/>
      <dgm:spPr/>
      <dgm:t>
        <a:bodyPr/>
        <a:lstStyle/>
        <a:p>
          <a:endParaRPr lang="nb-NO"/>
        </a:p>
      </dgm:t>
    </dgm:pt>
    <dgm:pt modelId="{D94E30C3-65DC-4C64-8FBF-F61111285320}" type="sibTrans" cxnId="{EC0447E9-05B4-4FDD-BEF2-D1E9FE47C3EE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 custLinFactNeighborX="1029" custLinFactNeighborY="2318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A6BF031A-0132-48CD-9087-C605D9923BA9}" type="presOf" srcId="{847CDFF6-CBC5-4376-903E-82C24F10990F}" destId="{3DAEC18B-B54B-42BF-82BC-7C2DF38889E8}" srcOrd="0" destOrd="5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37760D38-F92E-418F-80C3-24F8BF114FD3}" srcId="{DEEEAAF0-7E8D-4EE8-B46B-4139D682EE03}" destId="{BF040EC8-E9AF-4603-84FA-172315C0054E}" srcOrd="3" destOrd="0" parTransId="{0DA274CD-E305-45ED-8E3B-691B550D451A}" sibTransId="{755D24AF-7E57-4388-9734-4EC5FA4E545D}"/>
    <dgm:cxn modelId="{6A239B3C-97F3-4F0F-ABBE-B19A45C20C85}" type="presOf" srcId="{AE9EBE67-32B8-44CE-8226-11ADC878C1B1}" destId="{3DAEC18B-B54B-42BF-82BC-7C2DF38889E8}" srcOrd="0" destOrd="4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0EE1C860-0474-4598-B628-53C7F70734F3}" srcId="{DEEEAAF0-7E8D-4EE8-B46B-4139D682EE03}" destId="{847CDFF6-CBC5-4376-903E-82C24F10990F}" srcOrd="5" destOrd="0" parTransId="{1F6EB3FB-D904-4E0A-9182-55A9FCD93653}" sibTransId="{EC98EC96-446A-4724-BE0E-3D736F1BBD65}"/>
    <dgm:cxn modelId="{FCB4CC63-9854-450D-91FD-8D9A68010BC6}" type="presOf" srcId="{BF040EC8-E9AF-4603-84FA-172315C0054E}" destId="{3DAEC18B-B54B-42BF-82BC-7C2DF38889E8}" srcOrd="0" destOrd="3" presId="urn:microsoft.com/office/officeart/2005/8/layout/hList1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0AE717BB-B81F-4ECE-9422-4068C9B5332A}" type="presOf" srcId="{2B9C3D7C-9661-492F-B64A-2639B839EAB3}" destId="{3DAEC18B-B54B-42BF-82BC-7C2DF38889E8}" srcOrd="0" destOrd="2" presId="urn:microsoft.com/office/officeart/2005/8/layout/hList1"/>
    <dgm:cxn modelId="{EC0447E9-05B4-4FDD-BEF2-D1E9FE47C3EE}" srcId="{DEEEAAF0-7E8D-4EE8-B46B-4139D682EE03}" destId="{AE9EBE67-32B8-44CE-8226-11ADC878C1B1}" srcOrd="4" destOrd="0" parTransId="{77B9FA96-650D-451E-9527-A4FD846EF575}" sibTransId="{D94E30C3-65DC-4C64-8FBF-F61111285320}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0B2324FD-84D8-48FD-BFA6-6F6566136D60}" srcId="{DEEEAAF0-7E8D-4EE8-B46B-4139D682EE03}" destId="{2B9C3D7C-9661-492F-B64A-2639B839EAB3}" srcOrd="2" destOrd="0" parTransId="{C82C8F17-5BF9-4C38-AF01-9DACEBBF3D71}" sibTransId="{9D0D5BCF-37A3-41D1-8F78-3646C90221FB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Sensor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station_id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818BAB73-E99C-4702-813F-4F7A1059E16D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sensor_id</a:t>
          </a:r>
          <a:endParaRPr lang="nb-NO" sz="1100" dirty="0">
            <a:solidFill>
              <a:srgbClr val="C00000"/>
            </a:solidFill>
          </a:endParaRPr>
        </a:p>
      </dgm:t>
    </dgm:pt>
    <dgm:pt modelId="{37A59EE0-B539-45F2-89B1-F6A7553FB7FC}" type="parTrans" cxnId="{CD68E315-97B9-40DA-BA58-5A9EAD07AA08}">
      <dgm:prSet/>
      <dgm:spPr/>
      <dgm:t>
        <a:bodyPr/>
        <a:lstStyle/>
        <a:p>
          <a:endParaRPr lang="nb-NO"/>
        </a:p>
      </dgm:t>
    </dgm:pt>
    <dgm:pt modelId="{357DD92E-95FC-40AE-8D97-B2DF35E422D3}" type="sibTrans" cxnId="{CD68E315-97B9-40DA-BA58-5A9EAD07AA08}">
      <dgm:prSet/>
      <dgm:spPr/>
      <dgm:t>
        <a:bodyPr/>
        <a:lstStyle/>
        <a:p>
          <a:endParaRPr lang="nb-NO"/>
        </a:p>
      </dgm:t>
    </dgm:pt>
    <dgm:pt modelId="{609F447A-36F9-4766-B3DE-679127879370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NRT (True/False)</a:t>
          </a:r>
          <a:endParaRPr lang="nb-NO" sz="1100" dirty="0">
            <a:solidFill>
              <a:schemeClr val="tx1"/>
            </a:solidFill>
          </a:endParaRPr>
        </a:p>
      </dgm:t>
    </dgm:pt>
    <dgm:pt modelId="{1AF5497C-740C-45BB-8535-B5C47F3440F5}" type="parTrans" cxnId="{41424C2F-9404-4DCD-A85B-C9033DFAB4C2}">
      <dgm:prSet/>
      <dgm:spPr/>
      <dgm:t>
        <a:bodyPr/>
        <a:lstStyle/>
        <a:p>
          <a:endParaRPr lang="nb-NO"/>
        </a:p>
      </dgm:t>
    </dgm:pt>
    <dgm:pt modelId="{22AE41D2-118A-460A-94E7-CA64466BAED7}" type="sibTrans" cxnId="{41424C2F-9404-4DCD-A85B-C9033DFAB4C2}">
      <dgm:prSet/>
      <dgm:spPr/>
      <dgm:t>
        <a:bodyPr/>
        <a:lstStyle/>
        <a:p>
          <a:endParaRPr lang="nb-NO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63DBF9E0-F3AB-42E6-B9FE-782F536E526E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8BDC226F-6A95-44DA-9EB2-C77051B3FDF0}" type="parTrans" cxnId="{4FF61A1B-A6C5-4D3C-ADB0-ABF5A4B9733C}">
      <dgm:prSet/>
      <dgm:spPr/>
      <dgm:t>
        <a:bodyPr/>
        <a:lstStyle/>
        <a:p>
          <a:endParaRPr lang="nb-NO"/>
        </a:p>
      </dgm:t>
    </dgm:pt>
    <dgm:pt modelId="{B78BEC7E-BAAC-470C-8B5D-2E28AE754F6F}" type="sibTrans" cxnId="{4FF61A1B-A6C5-4D3C-ADB0-ABF5A4B9733C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3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CD68E315-97B9-40DA-BA58-5A9EAD07AA08}" srcId="{DEEEAAF0-7E8D-4EE8-B46B-4139D682EE03}" destId="{818BAB73-E99C-4702-813F-4F7A1059E16D}" srcOrd="4" destOrd="0" parTransId="{37A59EE0-B539-45F2-89B1-F6A7553FB7FC}" sibTransId="{357DD92E-95FC-40AE-8D97-B2DF35E422D3}"/>
    <dgm:cxn modelId="{4FF61A1B-A6C5-4D3C-ADB0-ABF5A4B9733C}" srcId="{DEEEAAF0-7E8D-4EE8-B46B-4139D682EE03}" destId="{63DBF9E0-F3AB-42E6-B9FE-782F536E526E}" srcOrd="2" destOrd="0" parTransId="{8BDC226F-6A95-44DA-9EB2-C77051B3FDF0}" sibTransId="{B78BEC7E-BAAC-470C-8B5D-2E28AE754F6F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41424C2F-9404-4DCD-A85B-C9033DFAB4C2}" srcId="{DEEEAAF0-7E8D-4EE8-B46B-4139D682EE03}" destId="{609F447A-36F9-4766-B3DE-679127879370}" srcOrd="5" destOrd="0" parTransId="{1AF5497C-740C-45BB-8535-B5C47F3440F5}" sibTransId="{22AE41D2-118A-460A-94E7-CA64466BAED7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31083F90-71DF-44BD-86CF-6C7BD4356339}" type="presOf" srcId="{609F447A-36F9-4766-B3DE-679127879370}" destId="{3DAEC18B-B54B-42BF-82BC-7C2DF38889E8}" srcOrd="0" destOrd="5" presId="urn:microsoft.com/office/officeart/2005/8/layout/hList1"/>
    <dgm:cxn modelId="{9B6AAE94-81A7-4F4A-8318-15AD3ED5F211}" type="presOf" srcId="{63DBF9E0-F3AB-42E6-B9FE-782F536E526E}" destId="{3DAEC18B-B54B-42BF-82BC-7C2DF38889E8}" srcOrd="0" destOrd="2" presId="urn:microsoft.com/office/officeart/2005/8/layout/hList1"/>
    <dgm:cxn modelId="{AACBA298-5465-4E1F-A299-C92D6705192B}" type="presOf" srcId="{D0F21366-F27B-4DF1-847E-E41F397ABBB1}" destId="{3DAEC18B-B54B-42BF-82BC-7C2DF38889E8}" srcOrd="0" destOrd="3" presId="urn:microsoft.com/office/officeart/2005/8/layout/hList1"/>
    <dgm:cxn modelId="{EFF548EC-15A7-4149-BD5F-7031BC81E732}" type="presOf" srcId="{818BAB73-E99C-4702-813F-4F7A1059E16D}" destId="{3DAEC18B-B54B-42BF-82BC-7C2DF38889E8}" srcOrd="0" destOrd="4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Calibration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sensor_id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DFA52987-38E0-404F-B9F9-EF580DC9CEE9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offset</a:t>
          </a:r>
          <a:endParaRPr lang="nb-NO" sz="1100" dirty="0">
            <a:solidFill>
              <a:schemeClr val="tx1"/>
            </a:solidFill>
          </a:endParaRPr>
        </a:p>
      </dgm:t>
    </dgm:pt>
    <dgm:pt modelId="{F54431CB-DFF7-49EF-A16E-0F8A62E05090}" type="parTrans" cxnId="{9A6A86BF-0245-4224-A2F6-F51C540752AF}">
      <dgm:prSet/>
      <dgm:spPr/>
      <dgm:t>
        <a:bodyPr/>
        <a:lstStyle/>
        <a:p>
          <a:endParaRPr lang="nb-NO"/>
        </a:p>
      </dgm:t>
    </dgm:pt>
    <dgm:pt modelId="{988593FA-17CE-4214-ADE5-32BFA2D33F38}" type="sibTrans" cxnId="{9A6A86BF-0245-4224-A2F6-F51C540752AF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7B78D586-EC76-419D-AD9F-9A23375982C6}" type="presOf" srcId="{DFA52987-38E0-404F-B9F9-EF580DC9CEE9}" destId="{3DAEC18B-B54B-42BF-82BC-7C2DF38889E8}" srcOrd="0" destOrd="3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9A6A86BF-0245-4224-A2F6-F51C540752AF}" srcId="{DEEEAAF0-7E8D-4EE8-B46B-4139D682EE03}" destId="{DFA52987-38E0-404F-B9F9-EF580DC9CEE9}" srcOrd="3" destOrd="0" parTransId="{F54431CB-DFF7-49EF-A16E-0F8A62E05090}" sibTransId="{988593FA-17CE-4214-ADE5-32BFA2D33F38}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Standards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sensor_id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31FDAD34-F035-42B2-90C7-F1C11C3806F0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values</a:t>
          </a:r>
          <a:endParaRPr lang="nb-NO" sz="1100" dirty="0">
            <a:solidFill>
              <a:schemeClr val="tx1"/>
            </a:solidFill>
          </a:endParaRPr>
        </a:p>
      </dgm:t>
    </dgm:pt>
    <dgm:pt modelId="{D4A39CB0-5814-4AF1-9B7E-072ED86899C3}" type="parTrans" cxnId="{C219921F-F4CC-465A-A295-7C0417115182}">
      <dgm:prSet/>
      <dgm:spPr/>
      <dgm:t>
        <a:bodyPr/>
        <a:lstStyle/>
        <a:p>
          <a:endParaRPr lang="nb-NO"/>
        </a:p>
      </dgm:t>
    </dgm:pt>
    <dgm:pt modelId="{7A6E81D8-4D3D-4E6F-9C8C-A8309C75FAC0}" type="sibTrans" cxnId="{C219921F-F4CC-465A-A295-7C0417115182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 custLinFactNeighborX="-27795" custLinFactNeighborY="-2588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 custLinFactNeighborX="25023" custLinFactNeighborY="2302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C219921F-F4CC-465A-A295-7C0417115182}" srcId="{DEEEAAF0-7E8D-4EE8-B46B-4139D682EE03}" destId="{31FDAD34-F035-42B2-90C7-F1C11C3806F0}" srcOrd="3" destOrd="0" parTransId="{D4A39CB0-5814-4AF1-9B7E-072ED86899C3}" sibTransId="{7A6E81D8-4D3D-4E6F-9C8C-A8309C75FAC0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379102D7-5CB7-4BC1-BF58-E18D124AFF7E}" type="presOf" srcId="{31FDAD34-F035-42B2-90C7-F1C11C3806F0}" destId="{3DAEC18B-B54B-42BF-82BC-7C2DF38889E8}" srcOrd="0" destOrd="3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People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D9943535-D035-47DE-A652-207CB02529C7}">
      <dgm:prSet phldrT="[Text]" custT="1"/>
      <dgm:spPr/>
      <dgm:t>
        <a:bodyPr/>
        <a:lstStyle/>
        <a:p>
          <a:r>
            <a:rPr lang="en-US" sz="1100" dirty="0"/>
            <a:t> affiliation</a:t>
          </a:r>
          <a:endParaRPr lang="nb-NO" sz="1100" dirty="0"/>
        </a:p>
      </dgm:t>
    </dgm:pt>
    <dgm:pt modelId="{3F1BF74D-C287-4F44-9936-ED45D72BFD13}" type="parTrans" cxnId="{54216C8E-B527-49C2-BB38-FC58D8946313}">
      <dgm:prSet/>
      <dgm:spPr/>
      <dgm:t>
        <a:bodyPr/>
        <a:lstStyle/>
        <a:p>
          <a:endParaRPr lang="nb-NO"/>
        </a:p>
      </dgm:t>
    </dgm:pt>
    <dgm:pt modelId="{F57ED720-F2C6-4FF8-AE8C-8F72F63F2321}" type="sibTrans" cxnId="{54216C8E-B527-49C2-BB38-FC58D8946313}">
      <dgm:prSet/>
      <dgm:spPr/>
      <dgm:t>
        <a:bodyPr/>
        <a:lstStyle/>
        <a:p>
          <a:endParaRPr lang="nb-NO"/>
        </a:p>
      </dgm:t>
    </dgm:pt>
    <dgm:pt modelId="{84747AA4-3D7E-4049-BF10-F78C7573634D}">
      <dgm:prSet phldrT="[Text]" custT="1"/>
      <dgm:spPr/>
      <dgm:t>
        <a:bodyPr/>
        <a:lstStyle/>
        <a:p>
          <a:r>
            <a:rPr lang="en-US" sz="1100" dirty="0"/>
            <a:t> role</a:t>
          </a:r>
          <a:endParaRPr lang="nb-NO" sz="1100" dirty="0"/>
        </a:p>
      </dgm:t>
    </dgm:pt>
    <dgm:pt modelId="{5A348C19-4A05-4CD5-8C15-8105FC3887E1}" type="parTrans" cxnId="{5D4A9BDD-B1CD-456F-83D8-6B0227384745}">
      <dgm:prSet/>
      <dgm:spPr/>
      <dgm:t>
        <a:bodyPr/>
        <a:lstStyle/>
        <a:p>
          <a:endParaRPr lang="nb-NO"/>
        </a:p>
      </dgm:t>
    </dgm:pt>
    <dgm:pt modelId="{64BD19F3-29E9-4D3D-9D78-D04166E1B7E3}" type="sibTrans" cxnId="{5D4A9BDD-B1CD-456F-83D8-6B0227384745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54216C8E-B527-49C2-BB38-FC58D8946313}" srcId="{DEEEAAF0-7E8D-4EE8-B46B-4139D682EE03}" destId="{D9943535-D035-47DE-A652-207CB02529C7}" srcOrd="2" destOrd="0" parTransId="{3F1BF74D-C287-4F44-9936-ED45D72BFD13}" sibTransId="{F57ED720-F2C6-4FF8-AE8C-8F72F63F2321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5C5BD2B2-B5D0-4864-B2E9-4D49A0662419}" type="presOf" srcId="{84747AA4-3D7E-4049-BF10-F78C7573634D}" destId="{3DAEC18B-B54B-42BF-82BC-7C2DF38889E8}" srcOrd="0" destOrd="3" presId="urn:microsoft.com/office/officeart/2005/8/layout/hList1"/>
    <dgm:cxn modelId="{5D4A9BDD-B1CD-456F-83D8-6B0227384745}" srcId="{DEEEAAF0-7E8D-4EE8-B46B-4139D682EE03}" destId="{84747AA4-3D7E-4049-BF10-F78C7573634D}" srcOrd="3" destOrd="0" parTransId="{5A348C19-4A05-4CD5-8C15-8105FC3887E1}" sibTransId="{64BD19F3-29E9-4D3D-9D78-D04166E1B7E3}"/>
    <dgm:cxn modelId="{A43C2FE2-895F-43A1-91A8-15C18AA21607}" type="presOf" srcId="{D9943535-D035-47DE-A652-207CB02529C7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Dataset info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63DBF9E0-F3AB-42E6-B9FE-782F536E526E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station_id</a:t>
          </a:r>
          <a:r>
            <a:rPr lang="en-US" sz="1100" dirty="0"/>
            <a:t> </a:t>
          </a:r>
          <a:endParaRPr lang="nb-NO" sz="1100" dirty="0"/>
        </a:p>
      </dgm:t>
    </dgm:pt>
    <dgm:pt modelId="{8BDC226F-6A95-44DA-9EB2-C77051B3FDF0}" type="parTrans" cxnId="{4FF61A1B-A6C5-4D3C-ADB0-ABF5A4B9733C}">
      <dgm:prSet/>
      <dgm:spPr/>
      <dgm:t>
        <a:bodyPr/>
        <a:lstStyle/>
        <a:p>
          <a:endParaRPr lang="nb-NO"/>
        </a:p>
      </dgm:t>
    </dgm:pt>
    <dgm:pt modelId="{B78BEC7E-BAAC-470C-8B5D-2E28AE754F6F}" type="sibTrans" cxnId="{4FF61A1B-A6C5-4D3C-ADB0-ABF5A4B9733C}">
      <dgm:prSet/>
      <dgm:spPr/>
      <dgm:t>
        <a:bodyPr/>
        <a:lstStyle/>
        <a:p>
          <a:endParaRPr lang="nb-NO"/>
        </a:p>
      </dgm:t>
    </dgm:pt>
    <dgm:pt modelId="{7643E3D3-D8A3-4D64-B40B-232CCC9781AD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7EB1AAC7-047C-4832-B098-E5FC8066D460}" type="parTrans" cxnId="{3FB8EE6E-C588-4D26-873A-130C32FB02CA}">
      <dgm:prSet/>
      <dgm:spPr/>
      <dgm:t>
        <a:bodyPr/>
        <a:lstStyle/>
        <a:p>
          <a:endParaRPr lang="nb-NO"/>
        </a:p>
      </dgm:t>
    </dgm:pt>
    <dgm:pt modelId="{4979D899-64A6-4FC0-AB10-6F710E55EA78}" type="sibTrans" cxnId="{3FB8EE6E-C588-4D26-873A-130C32FB02CA}">
      <dgm:prSet/>
      <dgm:spPr/>
      <dgm:t>
        <a:bodyPr/>
        <a:lstStyle/>
        <a:p>
          <a:endParaRPr lang="nb-NO"/>
        </a:p>
      </dgm:t>
    </dgm:pt>
    <dgm:pt modelId="{1314E7C2-4183-4AE8-B617-7DA813DC40C8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BB1C16F2-6D8F-4730-A991-BF67BCC8E5E0}" type="parTrans" cxnId="{1D6F263C-19CE-4A27-A40A-CA00C8624510}">
      <dgm:prSet/>
      <dgm:spPr/>
      <dgm:t>
        <a:bodyPr/>
        <a:lstStyle/>
        <a:p>
          <a:endParaRPr lang="nb-NO"/>
        </a:p>
      </dgm:t>
    </dgm:pt>
    <dgm:pt modelId="{4E38B1ED-EFFC-4500-AF02-E74EB21F75E0}" type="sibTrans" cxnId="{1D6F263C-19CE-4A27-A40A-CA00C8624510}">
      <dgm:prSet/>
      <dgm:spPr/>
      <dgm:t>
        <a:bodyPr/>
        <a:lstStyle/>
        <a:p>
          <a:endParaRPr lang="nb-NO"/>
        </a:p>
      </dgm:t>
    </dgm:pt>
    <dgm:pt modelId="{1744285C-62D2-44FD-9B28-35244AA64BBE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b="0" dirty="0" err="1">
              <a:solidFill>
                <a:srgbClr val="C00000"/>
              </a:solidFill>
            </a:rPr>
            <a:t>people_id</a:t>
          </a:r>
          <a:r>
            <a:rPr lang="en-US" sz="1100" b="0" dirty="0">
              <a:solidFill>
                <a:srgbClr val="C00000"/>
              </a:solidFill>
            </a:rPr>
            <a:t> QC</a:t>
          </a:r>
          <a:endParaRPr lang="nb-NO" sz="1100" b="0" dirty="0">
            <a:solidFill>
              <a:srgbClr val="C00000"/>
            </a:solidFill>
          </a:endParaRPr>
        </a:p>
      </dgm:t>
    </dgm:pt>
    <dgm:pt modelId="{4BB44ABF-786C-4F59-9BFC-2EAE0625B348}" type="parTrans" cxnId="{117C9B1D-4150-4B22-97E0-F8CBCE4820C8}">
      <dgm:prSet/>
      <dgm:spPr/>
      <dgm:t>
        <a:bodyPr/>
        <a:lstStyle/>
        <a:p>
          <a:endParaRPr lang="nb-NO"/>
        </a:p>
      </dgm:t>
    </dgm:pt>
    <dgm:pt modelId="{835CF152-87FB-45E3-9F2E-9E9E8E1ECA6F}" type="sibTrans" cxnId="{117C9B1D-4150-4B22-97E0-F8CBCE4820C8}">
      <dgm:prSet/>
      <dgm:spPr/>
      <dgm:t>
        <a:bodyPr/>
        <a:lstStyle/>
        <a:p>
          <a:endParaRPr lang="nb-NO"/>
        </a:p>
      </dgm:t>
    </dgm:pt>
    <dgm:pt modelId="{16716A59-6B06-47FF-9E47-7AB5DA6D35D1}">
      <dgm:prSet phldrT="[Text]" custT="1"/>
      <dgm:spPr/>
      <dgm:t>
        <a:bodyPr/>
        <a:lstStyle/>
        <a:p>
          <a:r>
            <a:rPr lang="en-US" sz="1100" dirty="0"/>
            <a:t> date to </a:t>
          </a:r>
          <a:r>
            <a:rPr lang="en-US" sz="1100" dirty="0" err="1"/>
            <a:t>QuinCe</a:t>
          </a:r>
          <a:endParaRPr lang="nb-NO" sz="1100" dirty="0"/>
        </a:p>
      </dgm:t>
    </dgm:pt>
    <dgm:pt modelId="{F7A7832E-4816-4BA1-BC5B-6E69E42A664B}" type="parTrans" cxnId="{6E9BC4B7-5BEF-40AC-9E1C-26E20438EAEA}">
      <dgm:prSet/>
      <dgm:spPr/>
      <dgm:t>
        <a:bodyPr/>
        <a:lstStyle/>
        <a:p>
          <a:endParaRPr lang="nb-NO"/>
        </a:p>
      </dgm:t>
    </dgm:pt>
    <dgm:pt modelId="{F0F3245F-2698-4F2A-B4CE-CB0066BDBFAE}" type="sibTrans" cxnId="{6E9BC4B7-5BEF-40AC-9E1C-26E20438EAEA}">
      <dgm:prSet/>
      <dgm:spPr/>
      <dgm:t>
        <a:bodyPr/>
        <a:lstStyle/>
        <a:p>
          <a:endParaRPr lang="nb-NO"/>
        </a:p>
      </dgm:t>
    </dgm:pt>
    <dgm:pt modelId="{62C50552-E99E-48BD-B41B-46630685930F}">
      <dgm:prSet phldrT="[Text]" custT="1"/>
      <dgm:spPr/>
      <dgm:t>
        <a:bodyPr/>
        <a:lstStyle/>
        <a:p>
          <a:r>
            <a:rPr lang="en-US" sz="1100" dirty="0"/>
            <a:t> date QC finalized</a:t>
          </a:r>
          <a:endParaRPr lang="nb-NO" sz="1100" dirty="0"/>
        </a:p>
      </dgm:t>
    </dgm:pt>
    <dgm:pt modelId="{E4149F4B-1B2B-4490-878D-FE964D8D9285}" type="parTrans" cxnId="{DA4C7C74-B8A6-48A4-A36D-4BFF437ABCBE}">
      <dgm:prSet/>
      <dgm:spPr/>
      <dgm:t>
        <a:bodyPr/>
        <a:lstStyle/>
        <a:p>
          <a:endParaRPr lang="nb-NO"/>
        </a:p>
      </dgm:t>
    </dgm:pt>
    <dgm:pt modelId="{49F1B639-0B4E-4D47-826A-522D73CC897C}" type="sibTrans" cxnId="{DA4C7C74-B8A6-48A4-A36D-4BFF437ABCBE}">
      <dgm:prSet/>
      <dgm:spPr/>
      <dgm:t>
        <a:bodyPr/>
        <a:lstStyle/>
        <a:p>
          <a:endParaRPr lang="nb-NO"/>
        </a:p>
      </dgm:t>
    </dgm:pt>
    <dgm:pt modelId="{C00F913B-CD40-4457-AB66-FB1F7ECD7CC6}">
      <dgm:prSet phldrT="[Text]" custT="1"/>
      <dgm:spPr/>
      <dgm:t>
        <a:bodyPr/>
        <a:lstStyle/>
        <a:p>
          <a:r>
            <a:rPr lang="en-US" sz="1100" dirty="0"/>
            <a:t> date submitted to CP</a:t>
          </a:r>
          <a:endParaRPr lang="nb-NO" sz="1100" dirty="0"/>
        </a:p>
      </dgm:t>
    </dgm:pt>
    <dgm:pt modelId="{76820157-AEA3-445F-B962-6E3338F85354}" type="parTrans" cxnId="{9825C6FF-35DD-4C35-8B59-385CD40C8E06}">
      <dgm:prSet/>
      <dgm:spPr/>
      <dgm:t>
        <a:bodyPr/>
        <a:lstStyle/>
        <a:p>
          <a:endParaRPr lang="nb-NO"/>
        </a:p>
      </dgm:t>
    </dgm:pt>
    <dgm:pt modelId="{2EB13CAB-B55D-44CE-8498-BCB2ED6E59B6}" type="sibTrans" cxnId="{9825C6FF-35DD-4C35-8B59-385CD40C8E06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DC244C11-C0E5-4139-9CA5-AB1F8725860B}" type="presOf" srcId="{7643E3D3-D8A3-4D64-B40B-232CCC9781AD}" destId="{3DAEC18B-B54B-42BF-82BC-7C2DF38889E8}" srcOrd="0" destOrd="4" presId="urn:microsoft.com/office/officeart/2005/8/layout/hList1"/>
    <dgm:cxn modelId="{4FF61A1B-A6C5-4D3C-ADB0-ABF5A4B9733C}" srcId="{DEEEAAF0-7E8D-4EE8-B46B-4139D682EE03}" destId="{63DBF9E0-F3AB-42E6-B9FE-782F536E526E}" srcOrd="2" destOrd="0" parTransId="{8BDC226F-6A95-44DA-9EB2-C77051B3FDF0}" sibTransId="{B78BEC7E-BAAC-470C-8B5D-2E28AE754F6F}"/>
    <dgm:cxn modelId="{117C9B1D-4150-4B22-97E0-F8CBCE4820C8}" srcId="{DEEEAAF0-7E8D-4EE8-B46B-4139D682EE03}" destId="{1744285C-62D2-44FD-9B28-35244AA64BBE}" srcOrd="5" destOrd="0" parTransId="{4BB44ABF-786C-4F59-9BFC-2EAE0625B348}" sibTransId="{835CF152-87FB-45E3-9F2E-9E9E8E1ECA6F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577FCF31-F4E1-4037-B6BB-2DA6884B830A}" type="presOf" srcId="{16716A59-6B06-47FF-9E47-7AB5DA6D35D1}" destId="{3DAEC18B-B54B-42BF-82BC-7C2DF38889E8}" srcOrd="0" destOrd="6" presId="urn:microsoft.com/office/officeart/2005/8/layout/hList1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1D6F263C-19CE-4A27-A40A-CA00C8624510}" srcId="{DEEEAAF0-7E8D-4EE8-B46B-4139D682EE03}" destId="{1314E7C2-4183-4AE8-B617-7DA813DC40C8}" srcOrd="3" destOrd="0" parTransId="{BB1C16F2-6D8F-4730-A991-BF67BCC8E5E0}" sibTransId="{4E38B1ED-EFFC-4500-AF02-E74EB21F75E0}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3FB8EE6E-C588-4D26-873A-130C32FB02CA}" srcId="{DEEEAAF0-7E8D-4EE8-B46B-4139D682EE03}" destId="{7643E3D3-D8A3-4D64-B40B-232CCC9781AD}" srcOrd="4" destOrd="0" parTransId="{7EB1AAC7-047C-4832-B098-E5FC8066D460}" sibTransId="{4979D899-64A6-4FC0-AB10-6F710E55EA78}"/>
    <dgm:cxn modelId="{B4E63C52-94E3-4DEC-A0C1-9DA17472F01F}" type="presOf" srcId="{1314E7C2-4183-4AE8-B617-7DA813DC40C8}" destId="{3DAEC18B-B54B-42BF-82BC-7C2DF38889E8}" srcOrd="0" destOrd="3" presId="urn:microsoft.com/office/officeart/2005/8/layout/hList1"/>
    <dgm:cxn modelId="{DA4C7C74-B8A6-48A4-A36D-4BFF437ABCBE}" srcId="{DEEEAAF0-7E8D-4EE8-B46B-4139D682EE03}" destId="{62C50552-E99E-48BD-B41B-46630685930F}" srcOrd="7" destOrd="0" parTransId="{E4149F4B-1B2B-4490-878D-FE964D8D9285}" sibTransId="{49F1B639-0B4E-4D47-826A-522D73CC897C}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9B6AAE94-81A7-4F4A-8318-15AD3ED5F211}" type="presOf" srcId="{63DBF9E0-F3AB-42E6-B9FE-782F536E526E}" destId="{3DAEC18B-B54B-42BF-82BC-7C2DF38889E8}" srcOrd="0" destOrd="2" presId="urn:microsoft.com/office/officeart/2005/8/layout/hList1"/>
    <dgm:cxn modelId="{2F760D97-7265-457C-8FAB-5EB5E31F169D}" type="presOf" srcId="{1744285C-62D2-44FD-9B28-35244AA64BBE}" destId="{3DAEC18B-B54B-42BF-82BC-7C2DF38889E8}" srcOrd="0" destOrd="5" presId="urn:microsoft.com/office/officeart/2005/8/layout/hList1"/>
    <dgm:cxn modelId="{6C7554B3-B779-40F0-B2C8-FAC1B41F1D44}" type="presOf" srcId="{62C50552-E99E-48BD-B41B-46630685930F}" destId="{3DAEC18B-B54B-42BF-82BC-7C2DF38889E8}" srcOrd="0" destOrd="7" presId="urn:microsoft.com/office/officeart/2005/8/layout/hList1"/>
    <dgm:cxn modelId="{6E9BC4B7-5BEF-40AC-9E1C-26E20438EAEA}" srcId="{DEEEAAF0-7E8D-4EE8-B46B-4139D682EE03}" destId="{16716A59-6B06-47FF-9E47-7AB5DA6D35D1}" srcOrd="6" destOrd="0" parTransId="{F7A7832E-4816-4BA1-BC5B-6E69E42A664B}" sibTransId="{F0F3245F-2698-4F2A-B4CE-CB0066BDBFAE}"/>
    <dgm:cxn modelId="{4EB657EE-2CE4-4176-AAB7-104751704300}" type="presOf" srcId="{C00F913B-CD40-4457-AB66-FB1F7ECD7CC6}" destId="{3DAEC18B-B54B-42BF-82BC-7C2DF38889E8}" srcOrd="0" destOrd="8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25C6FF-35DD-4C35-8B59-385CD40C8E06}" srcId="{DEEEAAF0-7E8D-4EE8-B46B-4139D682EE03}" destId="{C00F913B-CD40-4457-AB66-FB1F7ECD7CC6}" srcOrd="8" destOrd="0" parTransId="{76820157-AEA3-445F-B962-6E3338F85354}" sibTransId="{2EB13CAB-B55D-44CE-8498-BCB2ED6E59B6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QC Stat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sensor_id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 of measurements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0B657B6C-28E6-4829-9FC9-682316B5F900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dataset_id</a:t>
          </a:r>
          <a:endParaRPr lang="nb-NO" sz="1100" dirty="0">
            <a:solidFill>
              <a:srgbClr val="C00000"/>
            </a:solidFill>
          </a:endParaRPr>
        </a:p>
      </dgm:t>
    </dgm:pt>
    <dgm:pt modelId="{6199A7F5-BFCD-4776-BFF6-570B65A2FFBE}" type="parTrans" cxnId="{8AC691C9-0EEB-45BC-8289-FA57BDCF1751}">
      <dgm:prSet/>
      <dgm:spPr/>
      <dgm:t>
        <a:bodyPr/>
        <a:lstStyle/>
        <a:p>
          <a:endParaRPr lang="nb-NO"/>
        </a:p>
      </dgm:t>
    </dgm:pt>
    <dgm:pt modelId="{CDD4A264-193C-47F2-AD2E-9E0400F97667}" type="sibTrans" cxnId="{8AC691C9-0EEB-45BC-8289-FA57BDCF1751}">
      <dgm:prSet/>
      <dgm:spPr/>
      <dgm:t>
        <a:bodyPr/>
        <a:lstStyle/>
        <a:p>
          <a:endParaRPr lang="nb-NO"/>
        </a:p>
      </dgm:t>
    </dgm:pt>
    <dgm:pt modelId="{7B3C0F40-FA29-44CD-ABEF-5317BD82EA7A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of measurements</a:t>
          </a:r>
          <a:endParaRPr lang="nb-NO" sz="1100" dirty="0">
            <a:solidFill>
              <a:schemeClr val="tx1"/>
            </a:solidFill>
          </a:endParaRPr>
        </a:p>
      </dgm:t>
    </dgm:pt>
    <dgm:pt modelId="{5BA54474-505C-4498-AA6D-CF3F2D8CEF41}" type="parTrans" cxnId="{98471F31-5AA7-4039-A7F0-B673E963C323}">
      <dgm:prSet/>
      <dgm:spPr/>
      <dgm:t>
        <a:bodyPr/>
        <a:lstStyle/>
        <a:p>
          <a:endParaRPr lang="nb-NO"/>
        </a:p>
      </dgm:t>
    </dgm:pt>
    <dgm:pt modelId="{4613430B-54D8-40D5-965A-597816D1D8AE}" type="sibTrans" cxnId="{98471F31-5AA7-4039-A7F0-B673E963C323}">
      <dgm:prSet/>
      <dgm:spPr/>
      <dgm:t>
        <a:bodyPr/>
        <a:lstStyle/>
        <a:p>
          <a:endParaRPr lang="nb-NO"/>
        </a:p>
      </dgm:t>
    </dgm:pt>
    <dgm:pt modelId="{B06465AD-4AE9-4980-AC91-017472343E9B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good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78E76EAC-F7CA-40D0-87B3-B32C0B2CD5C6}" type="parTrans" cxnId="{37487074-CEEE-4B14-A0FB-6C74A01A6F53}">
      <dgm:prSet/>
      <dgm:spPr/>
      <dgm:t>
        <a:bodyPr/>
        <a:lstStyle/>
        <a:p>
          <a:endParaRPr lang="nb-NO"/>
        </a:p>
      </dgm:t>
    </dgm:pt>
    <dgm:pt modelId="{9CCBCED1-4C2D-4BC2-A647-F9D042D18763}" type="sibTrans" cxnId="{37487074-CEEE-4B14-A0FB-6C74A01A6F53}">
      <dgm:prSet/>
      <dgm:spPr/>
      <dgm:t>
        <a:bodyPr/>
        <a:lstStyle/>
        <a:p>
          <a:endParaRPr lang="nb-NO"/>
        </a:p>
      </dgm:t>
    </dgm:pt>
    <dgm:pt modelId="{20F3CAAA-8A4A-46F2-B70E-3D91855D181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questionable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882BD256-6760-404B-8BBA-514A16E96ADE}" type="parTrans" cxnId="{9767E67F-DA9C-401D-9556-FF736287B83D}">
      <dgm:prSet/>
      <dgm:spPr/>
      <dgm:t>
        <a:bodyPr/>
        <a:lstStyle/>
        <a:p>
          <a:endParaRPr lang="nb-NO"/>
        </a:p>
      </dgm:t>
    </dgm:pt>
    <dgm:pt modelId="{A7350DD3-D823-4907-9412-17C8C3636BEB}" type="sibTrans" cxnId="{9767E67F-DA9C-401D-9556-FF736287B83D}">
      <dgm:prSet/>
      <dgm:spPr/>
      <dgm:t>
        <a:bodyPr/>
        <a:lstStyle/>
        <a:p>
          <a:endParaRPr lang="nb-NO"/>
        </a:p>
      </dgm:t>
    </dgm:pt>
    <dgm:pt modelId="{3A860CEA-6FB8-4491-ABD9-55D3C1A7D915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bad (by </a:t>
          </a:r>
          <a:r>
            <a:rPr lang="en-US" sz="1100" dirty="0" err="1">
              <a:solidFill>
                <a:schemeClr val="tx1"/>
              </a:solidFill>
            </a:rPr>
            <a:t>QuinCe</a:t>
          </a:r>
          <a:r>
            <a:rPr lang="en-US" sz="1100" dirty="0">
              <a:solidFill>
                <a:schemeClr val="tx1"/>
              </a:solidFill>
            </a:rPr>
            <a:t>)</a:t>
          </a:r>
          <a:endParaRPr lang="nb-NO" sz="1100" dirty="0">
            <a:solidFill>
              <a:schemeClr val="tx1"/>
            </a:solidFill>
          </a:endParaRPr>
        </a:p>
      </dgm:t>
    </dgm:pt>
    <dgm:pt modelId="{5BB55A2F-18A7-4E21-92F1-337884DA9C7C}" type="parTrans" cxnId="{0516635A-3A0E-43EA-A91C-9D74577082C2}">
      <dgm:prSet/>
      <dgm:spPr/>
      <dgm:t>
        <a:bodyPr/>
        <a:lstStyle/>
        <a:p>
          <a:endParaRPr lang="nb-NO"/>
        </a:p>
      </dgm:t>
    </dgm:pt>
    <dgm:pt modelId="{BB4C6A58-B8AF-4F8A-8291-C89E9C28F099}" type="sibTrans" cxnId="{0516635A-3A0E-43EA-A91C-9D74577082C2}">
      <dgm:prSet/>
      <dgm:spPr/>
      <dgm:t>
        <a:bodyPr/>
        <a:lstStyle/>
        <a:p>
          <a:endParaRPr lang="nb-NO"/>
        </a:p>
      </dgm:t>
    </dgm:pt>
    <dgm:pt modelId="{BD65FB11-CFEA-49B1-A6FA-BCC83D241D1B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good to questionable</a:t>
          </a:r>
          <a:endParaRPr lang="nb-NO" sz="1100" dirty="0">
            <a:solidFill>
              <a:schemeClr val="tx1"/>
            </a:solidFill>
          </a:endParaRPr>
        </a:p>
      </dgm:t>
    </dgm:pt>
    <dgm:pt modelId="{1A73AD08-FDC9-432E-9F6A-0F36B7D1DF59}" type="parTrans" cxnId="{B4E191A7-3247-4DE3-9FD0-A3115A94165C}">
      <dgm:prSet/>
      <dgm:spPr/>
      <dgm:t>
        <a:bodyPr/>
        <a:lstStyle/>
        <a:p>
          <a:endParaRPr lang="nb-NO"/>
        </a:p>
      </dgm:t>
    </dgm:pt>
    <dgm:pt modelId="{26238EA0-64DD-4C43-8F22-99DA50E0F8D5}" type="sibTrans" cxnId="{B4E191A7-3247-4DE3-9FD0-A3115A94165C}">
      <dgm:prSet/>
      <dgm:spPr/>
      <dgm:t>
        <a:bodyPr/>
        <a:lstStyle/>
        <a:p>
          <a:endParaRPr lang="nb-NO"/>
        </a:p>
      </dgm:t>
    </dgm:pt>
    <dgm:pt modelId="{47498AE4-FA2A-44DF-BBF4-787EB08A8918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good to bad</a:t>
          </a:r>
          <a:endParaRPr lang="nb-NO" sz="1100" dirty="0">
            <a:solidFill>
              <a:schemeClr val="tx1"/>
            </a:solidFill>
          </a:endParaRPr>
        </a:p>
      </dgm:t>
    </dgm:pt>
    <dgm:pt modelId="{0387AC41-86BE-4ACC-846C-FC8087DE1132}" type="parTrans" cxnId="{993EC227-0F64-4B9B-9C4E-3B18E310C5B7}">
      <dgm:prSet/>
      <dgm:spPr/>
      <dgm:t>
        <a:bodyPr/>
        <a:lstStyle/>
        <a:p>
          <a:endParaRPr lang="nb-NO"/>
        </a:p>
      </dgm:t>
    </dgm:pt>
    <dgm:pt modelId="{B8827BEE-A0D4-4BB3-A023-2A54EFC1889E}" type="sibTrans" cxnId="{993EC227-0F64-4B9B-9C4E-3B18E310C5B7}">
      <dgm:prSet/>
      <dgm:spPr/>
      <dgm:t>
        <a:bodyPr/>
        <a:lstStyle/>
        <a:p>
          <a:endParaRPr lang="nb-NO"/>
        </a:p>
      </dgm:t>
    </dgm:pt>
    <dgm:pt modelId="{E5D40BFC-76C0-4EE6-9F2A-A5D47F18701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questionable to good</a:t>
          </a:r>
          <a:endParaRPr lang="nb-NO" sz="1100" dirty="0">
            <a:solidFill>
              <a:schemeClr val="tx1"/>
            </a:solidFill>
          </a:endParaRPr>
        </a:p>
      </dgm:t>
    </dgm:pt>
    <dgm:pt modelId="{F70818F5-D80E-4506-B95A-719EBE779353}" type="parTrans" cxnId="{3CB75500-E277-41CB-9678-D1BE70DDB56D}">
      <dgm:prSet/>
      <dgm:spPr/>
      <dgm:t>
        <a:bodyPr/>
        <a:lstStyle/>
        <a:p>
          <a:endParaRPr lang="nb-NO"/>
        </a:p>
      </dgm:t>
    </dgm:pt>
    <dgm:pt modelId="{D19B0AB8-5FC8-4032-92DC-9CD42660A2F6}" type="sibTrans" cxnId="{3CB75500-E277-41CB-9678-D1BE70DDB56D}">
      <dgm:prSet/>
      <dgm:spPr/>
      <dgm:t>
        <a:bodyPr/>
        <a:lstStyle/>
        <a:p>
          <a:endParaRPr lang="nb-NO"/>
        </a:p>
      </dgm:t>
    </dgm:pt>
    <dgm:pt modelId="{98C08A81-8D93-4D4C-8D0D-F02C35B9C6E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questionable to bad</a:t>
          </a:r>
          <a:endParaRPr lang="nb-NO" sz="1100" dirty="0">
            <a:solidFill>
              <a:schemeClr val="tx1"/>
            </a:solidFill>
          </a:endParaRPr>
        </a:p>
      </dgm:t>
    </dgm:pt>
    <dgm:pt modelId="{750F37B0-FAE9-4040-8E86-853A876C2878}" type="parTrans" cxnId="{5B6B4B4B-0EAF-4476-8E99-7B448E04657B}">
      <dgm:prSet/>
      <dgm:spPr/>
      <dgm:t>
        <a:bodyPr/>
        <a:lstStyle/>
        <a:p>
          <a:endParaRPr lang="nb-NO"/>
        </a:p>
      </dgm:t>
    </dgm:pt>
    <dgm:pt modelId="{057B5103-D326-44BA-82A2-A6FEEA59BEE3}" type="sibTrans" cxnId="{5B6B4B4B-0EAF-4476-8E99-7B448E04657B}">
      <dgm:prSet/>
      <dgm:spPr/>
      <dgm:t>
        <a:bodyPr/>
        <a:lstStyle/>
        <a:p>
          <a:endParaRPr lang="nb-NO"/>
        </a:p>
      </dgm:t>
    </dgm:pt>
    <dgm:pt modelId="{469AA4DF-BC10-4C72-9298-B2C1CF01EF04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bad to good</a:t>
          </a:r>
          <a:endParaRPr lang="nb-NO" sz="1100" dirty="0">
            <a:solidFill>
              <a:schemeClr val="tx1"/>
            </a:solidFill>
          </a:endParaRPr>
        </a:p>
      </dgm:t>
    </dgm:pt>
    <dgm:pt modelId="{B7D47679-D7BB-47D3-9345-F2725CD30D69}" type="parTrans" cxnId="{322BD0A3-0D43-4B10-AF44-5BD5674B35EB}">
      <dgm:prSet/>
      <dgm:spPr/>
      <dgm:t>
        <a:bodyPr/>
        <a:lstStyle/>
        <a:p>
          <a:endParaRPr lang="nb-NO"/>
        </a:p>
      </dgm:t>
    </dgm:pt>
    <dgm:pt modelId="{E5DD4B94-1E8A-4914-BD32-6EEE88B88AA3}" type="sibTrans" cxnId="{322BD0A3-0D43-4B10-AF44-5BD5674B35EB}">
      <dgm:prSet/>
      <dgm:spPr/>
      <dgm:t>
        <a:bodyPr/>
        <a:lstStyle/>
        <a:p>
          <a:endParaRPr lang="nb-NO"/>
        </a:p>
      </dgm:t>
    </dgm:pt>
    <dgm:pt modelId="{272FD30C-AB96-4677-8BF8-AF360333EC33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change: bad to questionable</a:t>
          </a:r>
          <a:endParaRPr lang="nb-NO" sz="1100" dirty="0">
            <a:solidFill>
              <a:schemeClr val="tx1"/>
            </a:solidFill>
          </a:endParaRPr>
        </a:p>
      </dgm:t>
    </dgm:pt>
    <dgm:pt modelId="{86295C07-36B3-4F7A-85DD-E4F5266964E3}" type="parTrans" cxnId="{8B78CF0F-8564-494E-A235-270C98A0D401}">
      <dgm:prSet/>
      <dgm:spPr/>
      <dgm:t>
        <a:bodyPr/>
        <a:lstStyle/>
        <a:p>
          <a:endParaRPr lang="nb-NO"/>
        </a:p>
      </dgm:t>
    </dgm:pt>
    <dgm:pt modelId="{53992A36-7C14-46A1-A6D7-BE43EC1CDF36}" type="sibTrans" cxnId="{8B78CF0F-8564-494E-A235-270C98A0D401}">
      <dgm:prSet/>
      <dgm:spPr/>
      <dgm:t>
        <a:bodyPr/>
        <a:lstStyle/>
        <a:p>
          <a:endParaRPr lang="nb-NO"/>
        </a:p>
      </dgm:t>
    </dgm:pt>
    <dgm:pt modelId="{15DC50CD-1E0C-4107-83E7-9502B3FF8086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# of each error category …???</a:t>
          </a:r>
          <a:endParaRPr lang="nb-NO" sz="1100" dirty="0">
            <a:solidFill>
              <a:schemeClr val="tx1"/>
            </a:solidFill>
          </a:endParaRPr>
        </a:p>
      </dgm:t>
    </dgm:pt>
    <dgm:pt modelId="{151CD98F-264E-4AEC-B05B-85D4E8B501E5}" type="parTrans" cxnId="{9C779658-5B22-4EF3-8EB2-EA3274DD3ED1}">
      <dgm:prSet/>
      <dgm:spPr/>
      <dgm:t>
        <a:bodyPr/>
        <a:lstStyle/>
        <a:p>
          <a:endParaRPr lang="nb-NO"/>
        </a:p>
      </dgm:t>
    </dgm:pt>
    <dgm:pt modelId="{22AA7E5A-3049-4679-98D3-5BFB917EB7F8}" type="sibTrans" cxnId="{9C779658-5B22-4EF3-8EB2-EA3274DD3ED1}">
      <dgm:prSet/>
      <dgm:spPr/>
      <dgm:t>
        <a:bodyPr/>
        <a:lstStyle/>
        <a:p>
          <a:endParaRPr lang="nb-NO"/>
        </a:p>
      </dgm:t>
    </dgm:pt>
    <dgm:pt modelId="{DC3602C1-15ED-4EE3-A1E6-945C5E517291}">
      <dgm:prSet phldrT="[Text]" custT="1"/>
      <dgm:spPr/>
      <dgm:t>
        <a:bodyPr/>
        <a:lstStyle/>
        <a:p>
          <a:endParaRPr lang="nb-NO" sz="1100" dirty="0">
            <a:solidFill>
              <a:schemeClr val="tx1"/>
            </a:solidFill>
          </a:endParaRPr>
        </a:p>
      </dgm:t>
    </dgm:pt>
    <dgm:pt modelId="{736E35D6-BB91-4727-97DE-CD1B83200D67}" type="parTrans" cxnId="{46CB2921-EE00-4453-9B38-31B820433606}">
      <dgm:prSet/>
      <dgm:spPr/>
      <dgm:t>
        <a:bodyPr/>
        <a:lstStyle/>
        <a:p>
          <a:endParaRPr lang="nb-NO"/>
        </a:p>
      </dgm:t>
    </dgm:pt>
    <dgm:pt modelId="{257BE617-4DCF-46C9-93C2-01DAC7335F2B}" type="sibTrans" cxnId="{46CB2921-EE00-4453-9B38-31B820433606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3CB75500-E277-41CB-9678-D1BE70DDB56D}" srcId="{DEEEAAF0-7E8D-4EE8-B46B-4139D682EE03}" destId="{E5D40BFC-76C0-4EE6-9F2A-A5D47F187012}" srcOrd="10" destOrd="0" parTransId="{F70818F5-D80E-4506-B95A-719EBE779353}" sibTransId="{D19B0AB8-5FC8-4032-92DC-9CD42660A2F6}"/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8B78CF0F-8564-494E-A235-270C98A0D401}" srcId="{DEEEAAF0-7E8D-4EE8-B46B-4139D682EE03}" destId="{272FD30C-AB96-4677-8BF8-AF360333EC33}" srcOrd="13" destOrd="0" parTransId="{86295C07-36B3-4F7A-85DD-E4F5266964E3}" sibTransId="{53992A36-7C14-46A1-A6D7-BE43EC1CDF36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6CB2921-EE00-4453-9B38-31B820433606}" srcId="{DEEEAAF0-7E8D-4EE8-B46B-4139D682EE03}" destId="{DC3602C1-15ED-4EE3-A1E6-945C5E517291}" srcOrd="15" destOrd="0" parTransId="{736E35D6-BB91-4727-97DE-CD1B83200D67}" sibTransId="{257BE617-4DCF-46C9-93C2-01DAC7335F2B}"/>
    <dgm:cxn modelId="{AA115921-EF8F-42F3-8457-28066C3FB531}" type="presOf" srcId="{E5D40BFC-76C0-4EE6-9F2A-A5D47F187012}" destId="{3DAEC18B-B54B-42BF-82BC-7C2DF38889E8}" srcOrd="0" destOrd="1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993EC227-0F64-4B9B-9C4E-3B18E310C5B7}" srcId="{DEEEAAF0-7E8D-4EE8-B46B-4139D682EE03}" destId="{47498AE4-FA2A-44DF-BBF4-787EB08A8918}" srcOrd="9" destOrd="0" parTransId="{0387AC41-86BE-4ACC-846C-FC8087DE1132}" sibTransId="{B8827BEE-A0D4-4BB3-A023-2A54EFC1889E}"/>
    <dgm:cxn modelId="{40C7902B-9ACC-4681-9F86-0B71078C68E7}" type="presOf" srcId="{20F3CAAA-8A4A-46F2-B70E-3D91855D1812}" destId="{3DAEC18B-B54B-42BF-82BC-7C2DF38889E8}" srcOrd="0" destOrd="6" presId="urn:microsoft.com/office/officeart/2005/8/layout/hList1"/>
    <dgm:cxn modelId="{98471F31-5AA7-4039-A7F0-B673E963C323}" srcId="{DEEEAAF0-7E8D-4EE8-B46B-4139D682EE03}" destId="{7B3C0F40-FA29-44CD-ABEF-5317BD82EA7A}" srcOrd="4" destOrd="0" parTransId="{5BA54474-505C-4498-AA6D-CF3F2D8CEF41}" sibTransId="{4613430B-54D8-40D5-965A-597816D1D8AE}"/>
    <dgm:cxn modelId="{7C54E631-E78C-439F-8B44-BC2000CEAC10}" type="presOf" srcId="{0B657B6C-28E6-4829-9FC9-682316B5F900}" destId="{3DAEC18B-B54B-42BF-82BC-7C2DF38889E8}" srcOrd="0" destOrd="3" presId="urn:microsoft.com/office/officeart/2005/8/layout/hList1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7F058A3F-5C6A-467F-B51B-1B91387C008E}" type="presOf" srcId="{98C08A81-8D93-4D4C-8D0D-F02C35B9C6E2}" destId="{3DAEC18B-B54B-42BF-82BC-7C2DF38889E8}" srcOrd="0" destOrd="11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A9FFB763-08FD-4BE4-9BA5-6389175DC405}" type="presOf" srcId="{47498AE4-FA2A-44DF-BBF4-787EB08A8918}" destId="{3DAEC18B-B54B-42BF-82BC-7C2DF38889E8}" srcOrd="0" destOrd="9" presId="urn:microsoft.com/office/officeart/2005/8/layout/hList1"/>
    <dgm:cxn modelId="{EF505F48-9592-4B4F-B5CD-A280008765E1}" type="presOf" srcId="{DC3602C1-15ED-4EE3-A1E6-945C5E517291}" destId="{3DAEC18B-B54B-42BF-82BC-7C2DF38889E8}" srcOrd="0" destOrd="15" presId="urn:microsoft.com/office/officeart/2005/8/layout/hList1"/>
    <dgm:cxn modelId="{5B6B4B4B-0EAF-4476-8E99-7B448E04657B}" srcId="{DEEEAAF0-7E8D-4EE8-B46B-4139D682EE03}" destId="{98C08A81-8D93-4D4C-8D0D-F02C35B9C6E2}" srcOrd="11" destOrd="0" parTransId="{750F37B0-FAE9-4040-8E86-853A876C2878}" sibTransId="{057B5103-D326-44BA-82A2-A6FEEA59BEE3}"/>
    <dgm:cxn modelId="{0102256E-7F87-40F7-8B49-6226886E5816}" type="presOf" srcId="{3A860CEA-6FB8-4491-ABD9-55D3C1A7D915}" destId="{3DAEC18B-B54B-42BF-82BC-7C2DF38889E8}" srcOrd="0" destOrd="7" presId="urn:microsoft.com/office/officeart/2005/8/layout/hList1"/>
    <dgm:cxn modelId="{BD197970-723A-494E-8D2A-97C4F65B34D9}" type="presOf" srcId="{15DC50CD-1E0C-4107-83E7-9502B3FF8086}" destId="{3DAEC18B-B54B-42BF-82BC-7C2DF38889E8}" srcOrd="0" destOrd="14" presId="urn:microsoft.com/office/officeart/2005/8/layout/hList1"/>
    <dgm:cxn modelId="{C1136874-651B-4BE4-842E-6EE0D32764E8}" type="presOf" srcId="{7B3C0F40-FA29-44CD-ABEF-5317BD82EA7A}" destId="{3DAEC18B-B54B-42BF-82BC-7C2DF38889E8}" srcOrd="0" destOrd="4" presId="urn:microsoft.com/office/officeart/2005/8/layout/hList1"/>
    <dgm:cxn modelId="{37487074-CEEE-4B14-A0FB-6C74A01A6F53}" srcId="{DEEEAAF0-7E8D-4EE8-B46B-4139D682EE03}" destId="{B06465AD-4AE9-4980-AC91-017472343E9B}" srcOrd="5" destOrd="0" parTransId="{78E76EAC-F7CA-40D0-87B3-B32C0B2CD5C6}" sibTransId="{9CCBCED1-4C2D-4BC2-A647-F9D042D18763}"/>
    <dgm:cxn modelId="{3D1E8874-77E1-403D-95AC-E840C30B1F6F}" type="presOf" srcId="{BD65FB11-CFEA-49B1-A6FA-BCC83D241D1B}" destId="{3DAEC18B-B54B-42BF-82BC-7C2DF38889E8}" srcOrd="0" destOrd="8" presId="urn:microsoft.com/office/officeart/2005/8/layout/hList1"/>
    <dgm:cxn modelId="{9C779658-5B22-4EF3-8EB2-EA3274DD3ED1}" srcId="{DEEEAAF0-7E8D-4EE8-B46B-4139D682EE03}" destId="{15DC50CD-1E0C-4107-83E7-9502B3FF8086}" srcOrd="14" destOrd="0" parTransId="{151CD98F-264E-4AEC-B05B-85D4E8B501E5}" sibTransId="{22AA7E5A-3049-4679-98D3-5BFB917EB7F8}"/>
    <dgm:cxn modelId="{0516635A-3A0E-43EA-A91C-9D74577082C2}" srcId="{DEEEAAF0-7E8D-4EE8-B46B-4139D682EE03}" destId="{3A860CEA-6FB8-4491-ABD9-55D3C1A7D915}" srcOrd="7" destOrd="0" parTransId="{5BB55A2F-18A7-4E21-92F1-337884DA9C7C}" sibTransId="{BB4C6A58-B8AF-4F8A-8291-C89E9C28F099}"/>
    <dgm:cxn modelId="{9767E67F-DA9C-401D-9556-FF736287B83D}" srcId="{DEEEAAF0-7E8D-4EE8-B46B-4139D682EE03}" destId="{20F3CAAA-8A4A-46F2-B70E-3D91855D1812}" srcOrd="6" destOrd="0" parTransId="{882BD256-6760-404B-8BBA-514A16E96ADE}" sibTransId="{A7350DD3-D823-4907-9412-17C8C3636BEB}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322BD0A3-0D43-4B10-AF44-5BD5674B35EB}" srcId="{DEEEAAF0-7E8D-4EE8-B46B-4139D682EE03}" destId="{469AA4DF-BC10-4C72-9298-B2C1CF01EF04}" srcOrd="12" destOrd="0" parTransId="{B7D47679-D7BB-47D3-9345-F2725CD30D69}" sibTransId="{E5DD4B94-1E8A-4914-BD32-6EEE88B88AA3}"/>
    <dgm:cxn modelId="{B4E191A7-3247-4DE3-9FD0-A3115A94165C}" srcId="{DEEEAAF0-7E8D-4EE8-B46B-4139D682EE03}" destId="{BD65FB11-CFEA-49B1-A6FA-BCC83D241D1B}" srcOrd="8" destOrd="0" parTransId="{1A73AD08-FDC9-432E-9F6A-0F36B7D1DF59}" sibTransId="{26238EA0-64DD-4C43-8F22-99DA50E0F8D5}"/>
    <dgm:cxn modelId="{8AC691C9-0EEB-45BC-8289-FA57BDCF1751}" srcId="{DEEEAAF0-7E8D-4EE8-B46B-4139D682EE03}" destId="{0B657B6C-28E6-4829-9FC9-682316B5F900}" srcOrd="3" destOrd="0" parTransId="{6199A7F5-BFCD-4776-BFF6-570B65A2FFBE}" sibTransId="{CDD4A264-193C-47F2-AD2E-9E0400F97667}"/>
    <dgm:cxn modelId="{1CF6A3E7-A50F-4D88-BA92-A0FBD9028970}" type="presOf" srcId="{272FD30C-AB96-4677-8BF8-AF360333EC33}" destId="{3DAEC18B-B54B-42BF-82BC-7C2DF38889E8}" srcOrd="0" destOrd="13" presId="urn:microsoft.com/office/officeart/2005/8/layout/hList1"/>
    <dgm:cxn modelId="{C2152EE9-2C4B-454F-9A6C-1C115407281A}" type="presOf" srcId="{B06465AD-4AE9-4980-AC91-017472343E9B}" destId="{3DAEC18B-B54B-42BF-82BC-7C2DF38889E8}" srcOrd="0" destOrd="5" presId="urn:microsoft.com/office/officeart/2005/8/layout/hList1"/>
    <dgm:cxn modelId="{3451B6E9-962A-4C12-AA7D-9BC93D192575}" type="presOf" srcId="{469AA4DF-BC10-4C72-9298-B2C1CF01EF04}" destId="{3DAEC18B-B54B-42BF-82BC-7C2DF38889E8}" srcOrd="0" destOrd="1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People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D9943535-D035-47DE-A652-207CB02529C7}">
      <dgm:prSet phldrT="[Text]" custT="1"/>
      <dgm:spPr/>
      <dgm:t>
        <a:bodyPr/>
        <a:lstStyle/>
        <a:p>
          <a:r>
            <a:rPr lang="en-US" sz="1100" dirty="0"/>
            <a:t> affiliation</a:t>
          </a:r>
          <a:endParaRPr lang="nb-NO" sz="1100" dirty="0"/>
        </a:p>
      </dgm:t>
    </dgm:pt>
    <dgm:pt modelId="{3F1BF74D-C287-4F44-9936-ED45D72BFD13}" type="parTrans" cxnId="{54216C8E-B527-49C2-BB38-FC58D8946313}">
      <dgm:prSet/>
      <dgm:spPr/>
      <dgm:t>
        <a:bodyPr/>
        <a:lstStyle/>
        <a:p>
          <a:endParaRPr lang="nb-NO"/>
        </a:p>
      </dgm:t>
    </dgm:pt>
    <dgm:pt modelId="{F57ED720-F2C6-4FF8-AE8C-8F72F63F2321}" type="sibTrans" cxnId="{54216C8E-B527-49C2-BB38-FC58D8946313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54216C8E-B527-49C2-BB38-FC58D8946313}" srcId="{DEEEAAF0-7E8D-4EE8-B46B-4139D682EE03}" destId="{D9943535-D035-47DE-A652-207CB02529C7}" srcOrd="2" destOrd="0" parTransId="{3F1BF74D-C287-4F44-9936-ED45D72BFD13}" sibTransId="{F57ED720-F2C6-4FF8-AE8C-8F72F63F2321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A43C2FE2-895F-43A1-91A8-15C18AA21607}" type="presOf" srcId="{D9943535-D035-47DE-A652-207CB02529C7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Parameters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D9943535-D035-47DE-A652-207CB02529C7}">
      <dgm:prSet phldrT="[Text]" custT="1"/>
      <dgm:spPr/>
      <dgm:t>
        <a:bodyPr/>
        <a:lstStyle/>
        <a:p>
          <a:r>
            <a:rPr lang="en-US" sz="1100" dirty="0"/>
            <a:t> unit</a:t>
          </a:r>
          <a:endParaRPr lang="nb-NO" sz="1100" dirty="0"/>
        </a:p>
      </dgm:t>
    </dgm:pt>
    <dgm:pt modelId="{3F1BF74D-C287-4F44-9936-ED45D72BFD13}" type="parTrans" cxnId="{54216C8E-B527-49C2-BB38-FC58D8946313}">
      <dgm:prSet/>
      <dgm:spPr/>
      <dgm:t>
        <a:bodyPr/>
        <a:lstStyle/>
        <a:p>
          <a:endParaRPr lang="nb-NO"/>
        </a:p>
      </dgm:t>
    </dgm:pt>
    <dgm:pt modelId="{F57ED720-F2C6-4FF8-AE8C-8F72F63F2321}" type="sibTrans" cxnId="{54216C8E-B527-49C2-BB38-FC58D8946313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54216C8E-B527-49C2-BB38-FC58D8946313}" srcId="{DEEEAAF0-7E8D-4EE8-B46B-4139D682EE03}" destId="{D9943535-D035-47DE-A652-207CB02529C7}" srcOrd="2" destOrd="0" parTransId="{3F1BF74D-C287-4F44-9936-ED45D72BFD13}" sibTransId="{F57ED720-F2C6-4FF8-AE8C-8F72F63F2321}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A43C2FE2-895F-43A1-91A8-15C18AA21607}" type="presOf" srcId="{D9943535-D035-47DE-A652-207CB02529C7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Sensor type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0085D7AB-7A63-40C7-85D0-5CE034535FF4}">
      <dgm:prSet phldrT="[Text]" custT="1"/>
      <dgm:spPr/>
      <dgm:t>
        <a:bodyPr/>
        <a:lstStyle/>
        <a:p>
          <a:r>
            <a:rPr lang="en-US" sz="1100" dirty="0"/>
            <a:t> manufacturer</a:t>
          </a:r>
          <a:endParaRPr lang="nb-NO" sz="1100" dirty="0"/>
        </a:p>
      </dgm:t>
    </dgm:pt>
    <dgm:pt modelId="{2E274BED-AEC1-46F9-A9AD-15CD38D23BB6}" type="parTrans" cxnId="{B0B38EA7-DA71-44CA-9DBF-F79DA6B4730A}">
      <dgm:prSet/>
      <dgm:spPr/>
      <dgm:t>
        <a:bodyPr/>
        <a:lstStyle/>
        <a:p>
          <a:endParaRPr lang="nb-NO"/>
        </a:p>
      </dgm:t>
    </dgm:pt>
    <dgm:pt modelId="{43407D4F-F794-4EDA-AD19-74EAE07D7527}" type="sibTrans" cxnId="{B0B38EA7-DA71-44CA-9DBF-F79DA6B4730A}">
      <dgm:prSet/>
      <dgm:spPr/>
      <dgm:t>
        <a:bodyPr/>
        <a:lstStyle/>
        <a:p>
          <a:endParaRPr lang="nb-NO"/>
        </a:p>
      </dgm:t>
    </dgm:pt>
    <dgm:pt modelId="{54E473A8-29D7-4A2F-BC85-E5C9EFD5BAA6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param_id</a:t>
          </a:r>
          <a:endParaRPr lang="nb-NO" sz="1100" dirty="0">
            <a:solidFill>
              <a:srgbClr val="C00000"/>
            </a:solidFill>
          </a:endParaRPr>
        </a:p>
      </dgm:t>
    </dgm:pt>
    <dgm:pt modelId="{CF6A9188-2792-44A4-A736-E1896A2AF169}" type="parTrans" cxnId="{A98A681E-A839-4BEA-B0A0-3424253420A1}">
      <dgm:prSet/>
      <dgm:spPr/>
      <dgm:t>
        <a:bodyPr/>
        <a:lstStyle/>
        <a:p>
          <a:endParaRPr lang="nb-NO"/>
        </a:p>
      </dgm:t>
    </dgm:pt>
    <dgm:pt modelId="{FADA53B4-4F94-4AD7-932D-F5015FDC1226}" type="sibTrans" cxnId="{A98A681E-A839-4BEA-B0A0-3424253420A1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A98A681E-A839-4BEA-B0A0-3424253420A1}" srcId="{DEEEAAF0-7E8D-4EE8-B46B-4139D682EE03}" destId="{54E473A8-29D7-4A2F-BC85-E5C9EFD5BAA6}" srcOrd="3" destOrd="0" parTransId="{CF6A9188-2792-44A4-A736-E1896A2AF169}" sibTransId="{FADA53B4-4F94-4AD7-932D-F5015FDC1226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7139174B-26C6-4C3F-9C0A-A60B2A8BE409}" type="presOf" srcId="{54E473A8-29D7-4A2F-BC85-E5C9EFD5BAA6}" destId="{3DAEC18B-B54B-42BF-82BC-7C2DF38889E8}" srcOrd="0" destOrd="3" presId="urn:microsoft.com/office/officeart/2005/8/layout/hList1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B0B38EA7-DA71-44CA-9DBF-F79DA6B4730A}" srcId="{DEEEAAF0-7E8D-4EE8-B46B-4139D682EE03}" destId="{0085D7AB-7A63-40C7-85D0-5CE034535FF4}" srcOrd="2" destOrd="0" parTransId="{2E274BED-AEC1-46F9-A9AD-15CD38D23BB6}" sibTransId="{43407D4F-F794-4EDA-AD19-74EAE07D7527}"/>
    <dgm:cxn modelId="{7AA6C1CC-E210-4AE0-BD3E-57740A2A11F0}" type="presOf" srcId="{0085D7AB-7A63-40C7-85D0-5CE034535FF4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Station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2B9C3D7C-9661-492F-B64A-2639B839EAB3}">
      <dgm:prSet phldrT="[Text]" custT="1"/>
      <dgm:spPr/>
      <dgm:t>
        <a:bodyPr/>
        <a:lstStyle/>
        <a:p>
          <a:r>
            <a:rPr lang="en-US" sz="1100" dirty="0"/>
            <a:t> country</a:t>
          </a:r>
          <a:endParaRPr lang="nb-NO" sz="1100" dirty="0"/>
        </a:p>
      </dgm:t>
    </dgm:pt>
    <dgm:pt modelId="{C82C8F17-5BF9-4C38-AF01-9DACEBBF3D71}" type="parTrans" cxnId="{0B2324FD-84D8-48FD-BFA6-6F6566136D60}">
      <dgm:prSet/>
      <dgm:spPr/>
      <dgm:t>
        <a:bodyPr/>
        <a:lstStyle/>
        <a:p>
          <a:endParaRPr lang="nb-NO"/>
        </a:p>
      </dgm:t>
    </dgm:pt>
    <dgm:pt modelId="{9D0D5BCF-37A3-41D1-8F78-3646C90221FB}" type="sibTrans" cxnId="{0B2324FD-84D8-48FD-BFA6-6F6566136D60}">
      <dgm:prSet/>
      <dgm:spPr/>
      <dgm:t>
        <a:bodyPr/>
        <a:lstStyle/>
        <a:p>
          <a:endParaRPr lang="nb-NO"/>
        </a:p>
      </dgm:t>
    </dgm:pt>
    <dgm:pt modelId="{BF040EC8-E9AF-4603-84FA-172315C0054E}">
      <dgm:prSet phldrT="[Text]" custT="1"/>
      <dgm:spPr/>
      <dgm:t>
        <a:bodyPr/>
        <a:lstStyle/>
        <a:p>
          <a:r>
            <a:rPr lang="en-US" sz="1100" dirty="0"/>
            <a:t> start in ICOS</a:t>
          </a:r>
          <a:endParaRPr lang="nb-NO" sz="1100" dirty="0"/>
        </a:p>
      </dgm:t>
    </dgm:pt>
    <dgm:pt modelId="{0DA274CD-E305-45ED-8E3B-691B550D451A}" type="parTrans" cxnId="{37760D38-F92E-418F-80C3-24F8BF114FD3}">
      <dgm:prSet/>
      <dgm:spPr/>
      <dgm:t>
        <a:bodyPr/>
        <a:lstStyle/>
        <a:p>
          <a:endParaRPr lang="nb-NO"/>
        </a:p>
      </dgm:t>
    </dgm:pt>
    <dgm:pt modelId="{755D24AF-7E57-4388-9734-4EC5FA4E545D}" type="sibTrans" cxnId="{37760D38-F92E-418F-80C3-24F8BF114FD3}">
      <dgm:prSet/>
      <dgm:spPr/>
      <dgm:t>
        <a:bodyPr/>
        <a:lstStyle/>
        <a:p>
          <a:endParaRPr lang="nb-NO"/>
        </a:p>
      </dgm:t>
    </dgm:pt>
    <dgm:pt modelId="{847CDFF6-CBC5-4376-903E-82C24F10990F}">
      <dgm:prSet phldrT="[Text]" custT="1"/>
      <dgm:spPr/>
      <dgm:t>
        <a:bodyPr/>
        <a:lstStyle/>
        <a:p>
          <a:r>
            <a:rPr lang="en-US" sz="1100" dirty="0"/>
            <a:t> </a:t>
          </a:r>
          <a:r>
            <a:rPr lang="en-US" sz="1100" dirty="0" err="1">
              <a:solidFill>
                <a:srgbClr val="C00000"/>
              </a:solidFill>
            </a:rPr>
            <a:t>platformType_id</a:t>
          </a:r>
          <a:endParaRPr lang="nb-NO" sz="1100" dirty="0">
            <a:solidFill>
              <a:srgbClr val="C00000"/>
            </a:solidFill>
          </a:endParaRPr>
        </a:p>
      </dgm:t>
    </dgm:pt>
    <dgm:pt modelId="{1F6EB3FB-D904-4E0A-9182-55A9FCD93653}" type="parTrans" cxnId="{0EE1C860-0474-4598-B628-53C7F70734F3}">
      <dgm:prSet/>
      <dgm:spPr/>
      <dgm:t>
        <a:bodyPr/>
        <a:lstStyle/>
        <a:p>
          <a:endParaRPr lang="nb-NO"/>
        </a:p>
      </dgm:t>
    </dgm:pt>
    <dgm:pt modelId="{EC98EC96-446A-4724-BE0E-3D736F1BBD65}" type="sibTrans" cxnId="{0EE1C860-0474-4598-B628-53C7F70734F3}">
      <dgm:prSet/>
      <dgm:spPr/>
      <dgm:t>
        <a:bodyPr/>
        <a:lstStyle/>
        <a:p>
          <a:endParaRPr lang="nb-NO"/>
        </a:p>
      </dgm:t>
    </dgm:pt>
    <dgm:pt modelId="{D6B6F176-4408-4C74-BA5F-06B155F63826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people_id</a:t>
          </a:r>
          <a:r>
            <a:rPr lang="en-US" sz="1100" dirty="0">
              <a:solidFill>
                <a:srgbClr val="C00000"/>
              </a:solidFill>
            </a:rPr>
            <a:t> PI</a:t>
          </a:r>
          <a:endParaRPr lang="nb-NO" sz="1100" dirty="0">
            <a:solidFill>
              <a:srgbClr val="C00000"/>
            </a:solidFill>
          </a:endParaRPr>
        </a:p>
      </dgm:t>
    </dgm:pt>
    <dgm:pt modelId="{76943757-56F9-4E77-9979-186D7F0479B7}" type="parTrans" cxnId="{FCF6DAA1-6A96-47B7-8862-EDEB238EB1F6}">
      <dgm:prSet/>
      <dgm:spPr/>
      <dgm:t>
        <a:bodyPr/>
        <a:lstStyle/>
        <a:p>
          <a:endParaRPr lang="nb-NO"/>
        </a:p>
      </dgm:t>
    </dgm:pt>
    <dgm:pt modelId="{861B730E-AD41-4653-873B-C7CB8706CD52}" type="sibTrans" cxnId="{FCF6DAA1-6A96-47B7-8862-EDEB238EB1F6}">
      <dgm:prSet/>
      <dgm:spPr/>
      <dgm:t>
        <a:bodyPr/>
        <a:lstStyle/>
        <a:p>
          <a:endParaRPr lang="nb-NO"/>
        </a:p>
      </dgm:t>
    </dgm:pt>
    <dgm:pt modelId="{AEB538EC-8BEA-404A-AECC-5BFDAE128A15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people id tech</a:t>
          </a:r>
          <a:endParaRPr lang="nb-NO" sz="1100" dirty="0">
            <a:solidFill>
              <a:srgbClr val="C00000"/>
            </a:solidFill>
          </a:endParaRPr>
        </a:p>
      </dgm:t>
    </dgm:pt>
    <dgm:pt modelId="{1E18CF59-8F7A-4E48-BB75-F3260F374681}" type="parTrans" cxnId="{2D9B41AC-95A5-4FD3-8B2A-C8BFE38585E4}">
      <dgm:prSet/>
      <dgm:spPr/>
      <dgm:t>
        <a:bodyPr/>
        <a:lstStyle/>
        <a:p>
          <a:endParaRPr lang="nb-NO"/>
        </a:p>
      </dgm:t>
    </dgm:pt>
    <dgm:pt modelId="{41745102-B82F-48A2-B15D-BE1B30ED18FA}" type="sibTrans" cxnId="{2D9B41AC-95A5-4FD3-8B2A-C8BFE38585E4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1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6822590B-E9EC-40E1-96D4-147610EBE68D}" type="presOf" srcId="{AEB538EC-8BEA-404A-AECC-5BFDAE128A15}" destId="{3DAEC18B-B54B-42BF-82BC-7C2DF38889E8}" srcOrd="0" destOrd="6" presId="urn:microsoft.com/office/officeart/2005/8/layout/hList1"/>
    <dgm:cxn modelId="{A6BF031A-0132-48CD-9087-C605D9923BA9}" type="presOf" srcId="{847CDFF6-CBC5-4376-903E-82C24F10990F}" destId="{3DAEC18B-B54B-42BF-82BC-7C2DF38889E8}" srcOrd="0" destOrd="4" presId="urn:microsoft.com/office/officeart/2005/8/layout/hList1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37760D38-F92E-418F-80C3-24F8BF114FD3}" srcId="{DEEEAAF0-7E8D-4EE8-B46B-4139D682EE03}" destId="{BF040EC8-E9AF-4603-84FA-172315C0054E}" srcOrd="3" destOrd="0" parTransId="{0DA274CD-E305-45ED-8E3B-691B550D451A}" sibTransId="{755D24AF-7E57-4388-9734-4EC5FA4E545D}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0EE1C860-0474-4598-B628-53C7F70734F3}" srcId="{DEEEAAF0-7E8D-4EE8-B46B-4139D682EE03}" destId="{847CDFF6-CBC5-4376-903E-82C24F10990F}" srcOrd="4" destOrd="0" parTransId="{1F6EB3FB-D904-4E0A-9182-55A9FCD93653}" sibTransId="{EC98EC96-446A-4724-BE0E-3D736F1BBD65}"/>
    <dgm:cxn modelId="{FCB4CC63-9854-450D-91FD-8D9A68010BC6}" type="presOf" srcId="{BF040EC8-E9AF-4603-84FA-172315C0054E}" destId="{3DAEC18B-B54B-42BF-82BC-7C2DF38889E8}" srcOrd="0" destOrd="3" presId="urn:microsoft.com/office/officeart/2005/8/layout/hList1"/>
    <dgm:cxn modelId="{AACBA298-5465-4E1F-A299-C92D6705192B}" type="presOf" srcId="{D0F21366-F27B-4DF1-847E-E41F397ABBB1}" destId="{3DAEC18B-B54B-42BF-82BC-7C2DF38889E8}" srcOrd="0" destOrd="1" presId="urn:microsoft.com/office/officeart/2005/8/layout/hList1"/>
    <dgm:cxn modelId="{FCF6DAA1-6A96-47B7-8862-EDEB238EB1F6}" srcId="{DEEEAAF0-7E8D-4EE8-B46B-4139D682EE03}" destId="{D6B6F176-4408-4C74-BA5F-06B155F63826}" srcOrd="5" destOrd="0" parTransId="{76943757-56F9-4E77-9979-186D7F0479B7}" sibTransId="{861B730E-AD41-4653-873B-C7CB8706CD52}"/>
    <dgm:cxn modelId="{2D9B41AC-95A5-4FD3-8B2A-C8BFE38585E4}" srcId="{DEEEAAF0-7E8D-4EE8-B46B-4139D682EE03}" destId="{AEB538EC-8BEA-404A-AECC-5BFDAE128A15}" srcOrd="6" destOrd="0" parTransId="{1E18CF59-8F7A-4E48-BB75-F3260F374681}" sibTransId="{41745102-B82F-48A2-B15D-BE1B30ED18FA}"/>
    <dgm:cxn modelId="{0AE717BB-B81F-4ECE-9422-4068C9B5332A}" type="presOf" srcId="{2B9C3D7C-9661-492F-B64A-2639B839EAB3}" destId="{3DAEC18B-B54B-42BF-82BC-7C2DF38889E8}" srcOrd="0" destOrd="2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0B2324FD-84D8-48FD-BFA6-6F6566136D60}" srcId="{DEEEAAF0-7E8D-4EE8-B46B-4139D682EE03}" destId="{2B9C3D7C-9661-492F-B64A-2639B839EAB3}" srcOrd="2" destOrd="0" parTransId="{C82C8F17-5BF9-4C38-AF01-9DACEBBF3D71}" sibTransId="{9D0D5BCF-37A3-41D1-8F78-3646C90221FB}"/>
    <dgm:cxn modelId="{5391B9FF-FD78-497F-84ED-A7C122EBE299}" type="presOf" srcId="{D6B6F176-4408-4C74-BA5F-06B155F63826}" destId="{3DAEC18B-B54B-42BF-82BC-7C2DF38889E8}" srcOrd="0" destOrd="5" presId="urn:microsoft.com/office/officeart/2005/8/layout/hList1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Sensor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station_id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818BAB73-E99C-4702-813F-4F7A1059E16D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sensor_id</a:t>
          </a:r>
          <a:endParaRPr lang="nb-NO" sz="1100" dirty="0">
            <a:solidFill>
              <a:srgbClr val="C00000"/>
            </a:solidFill>
          </a:endParaRPr>
        </a:p>
      </dgm:t>
    </dgm:pt>
    <dgm:pt modelId="{37A59EE0-B539-45F2-89B1-F6A7553FB7FC}" type="parTrans" cxnId="{CD68E315-97B9-40DA-BA58-5A9EAD07AA08}">
      <dgm:prSet/>
      <dgm:spPr/>
      <dgm:t>
        <a:bodyPr/>
        <a:lstStyle/>
        <a:p>
          <a:endParaRPr lang="nb-NO"/>
        </a:p>
      </dgm:t>
    </dgm:pt>
    <dgm:pt modelId="{357DD92E-95FC-40AE-8D97-B2DF35E422D3}" type="sibTrans" cxnId="{CD68E315-97B9-40DA-BA58-5A9EAD07AA08}">
      <dgm:prSet/>
      <dgm:spPr/>
      <dgm:t>
        <a:bodyPr/>
        <a:lstStyle/>
        <a:p>
          <a:endParaRPr lang="nb-NO"/>
        </a:p>
      </dgm:t>
    </dgm:pt>
    <dgm:pt modelId="{609F447A-36F9-4766-B3DE-679127879370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NRT (True/False)</a:t>
          </a:r>
          <a:endParaRPr lang="nb-NO" sz="1100" dirty="0">
            <a:solidFill>
              <a:schemeClr val="tx1"/>
            </a:solidFill>
          </a:endParaRPr>
        </a:p>
      </dgm:t>
    </dgm:pt>
    <dgm:pt modelId="{1AF5497C-740C-45BB-8535-B5C47F3440F5}" type="parTrans" cxnId="{41424C2F-9404-4DCD-A85B-C9033DFAB4C2}">
      <dgm:prSet/>
      <dgm:spPr/>
      <dgm:t>
        <a:bodyPr/>
        <a:lstStyle/>
        <a:p>
          <a:endParaRPr lang="nb-NO"/>
        </a:p>
      </dgm:t>
    </dgm:pt>
    <dgm:pt modelId="{22AE41D2-118A-460A-94E7-CA64466BAED7}" type="sibTrans" cxnId="{41424C2F-9404-4DCD-A85B-C9033DFAB4C2}">
      <dgm:prSet/>
      <dgm:spPr/>
      <dgm:t>
        <a:bodyPr/>
        <a:lstStyle/>
        <a:p>
          <a:endParaRPr lang="nb-NO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63DBF9E0-F3AB-42E6-B9FE-782F536E526E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8BDC226F-6A95-44DA-9EB2-C77051B3FDF0}" type="parTrans" cxnId="{4FF61A1B-A6C5-4D3C-ADB0-ABF5A4B9733C}">
      <dgm:prSet/>
      <dgm:spPr/>
      <dgm:t>
        <a:bodyPr/>
        <a:lstStyle/>
        <a:p>
          <a:endParaRPr lang="nb-NO"/>
        </a:p>
      </dgm:t>
    </dgm:pt>
    <dgm:pt modelId="{B78BEC7E-BAAC-470C-8B5D-2E28AE754F6F}" type="sibTrans" cxnId="{4FF61A1B-A6C5-4D3C-ADB0-ABF5A4B9733C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3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CD68E315-97B9-40DA-BA58-5A9EAD07AA08}" srcId="{DEEEAAF0-7E8D-4EE8-B46B-4139D682EE03}" destId="{818BAB73-E99C-4702-813F-4F7A1059E16D}" srcOrd="4" destOrd="0" parTransId="{37A59EE0-B539-45F2-89B1-F6A7553FB7FC}" sibTransId="{357DD92E-95FC-40AE-8D97-B2DF35E422D3}"/>
    <dgm:cxn modelId="{4FF61A1B-A6C5-4D3C-ADB0-ABF5A4B9733C}" srcId="{DEEEAAF0-7E8D-4EE8-B46B-4139D682EE03}" destId="{63DBF9E0-F3AB-42E6-B9FE-782F536E526E}" srcOrd="2" destOrd="0" parTransId="{8BDC226F-6A95-44DA-9EB2-C77051B3FDF0}" sibTransId="{B78BEC7E-BAAC-470C-8B5D-2E28AE754F6F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41424C2F-9404-4DCD-A85B-C9033DFAB4C2}" srcId="{DEEEAAF0-7E8D-4EE8-B46B-4139D682EE03}" destId="{609F447A-36F9-4766-B3DE-679127879370}" srcOrd="5" destOrd="0" parTransId="{1AF5497C-740C-45BB-8535-B5C47F3440F5}" sibTransId="{22AE41D2-118A-460A-94E7-CA64466BAED7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31083F90-71DF-44BD-86CF-6C7BD4356339}" type="presOf" srcId="{609F447A-36F9-4766-B3DE-679127879370}" destId="{3DAEC18B-B54B-42BF-82BC-7C2DF38889E8}" srcOrd="0" destOrd="5" presId="urn:microsoft.com/office/officeart/2005/8/layout/hList1"/>
    <dgm:cxn modelId="{9B6AAE94-81A7-4F4A-8318-15AD3ED5F211}" type="presOf" srcId="{63DBF9E0-F3AB-42E6-B9FE-782F536E526E}" destId="{3DAEC18B-B54B-42BF-82BC-7C2DF38889E8}" srcOrd="0" destOrd="2" presId="urn:microsoft.com/office/officeart/2005/8/layout/hList1"/>
    <dgm:cxn modelId="{AACBA298-5465-4E1F-A299-C92D6705192B}" type="presOf" srcId="{D0F21366-F27B-4DF1-847E-E41F397ABBB1}" destId="{3DAEC18B-B54B-42BF-82BC-7C2DF38889E8}" srcOrd="0" destOrd="3" presId="urn:microsoft.com/office/officeart/2005/8/layout/hList1"/>
    <dgm:cxn modelId="{EFF548EC-15A7-4149-BD5F-7031BC81E732}" type="presOf" srcId="{818BAB73-E99C-4702-813F-4F7A1059E16D}" destId="{3DAEC18B-B54B-42BF-82BC-7C2DF38889E8}" srcOrd="0" destOrd="4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Calibration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instrument_id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DFA52987-38E0-404F-B9F9-EF580DC9CEE9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offset</a:t>
          </a:r>
          <a:endParaRPr lang="nb-NO" sz="1100" dirty="0">
            <a:solidFill>
              <a:schemeClr val="tx1"/>
            </a:solidFill>
          </a:endParaRPr>
        </a:p>
      </dgm:t>
    </dgm:pt>
    <dgm:pt modelId="{F54431CB-DFF7-49EF-A16E-0F8A62E05090}" type="parTrans" cxnId="{9A6A86BF-0245-4224-A2F6-F51C540752AF}">
      <dgm:prSet/>
      <dgm:spPr/>
      <dgm:t>
        <a:bodyPr/>
        <a:lstStyle/>
        <a:p>
          <a:endParaRPr lang="nb-NO"/>
        </a:p>
      </dgm:t>
    </dgm:pt>
    <dgm:pt modelId="{988593FA-17CE-4214-ADE5-32BFA2D33F38}" type="sibTrans" cxnId="{9A6A86BF-0245-4224-A2F6-F51C540752AF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7B78D586-EC76-419D-AD9F-9A23375982C6}" type="presOf" srcId="{DFA52987-38E0-404F-B9F9-EF580DC9CEE9}" destId="{3DAEC18B-B54B-42BF-82BC-7C2DF38889E8}" srcOrd="0" destOrd="3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9A6A86BF-0245-4224-A2F6-F51C540752AF}" srcId="{DEEEAAF0-7E8D-4EE8-B46B-4139D682EE03}" destId="{DFA52987-38E0-404F-B9F9-EF580DC9CEE9}" srcOrd="3" destOrd="0" parTransId="{F54431CB-DFF7-49EF-A16E-0F8A62E05090}" sibTransId="{988593FA-17CE-4214-ADE5-32BFA2D33F38}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Standards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D0F21366-F27B-4DF1-847E-E41F397ABBB1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instrument_id</a:t>
          </a:r>
          <a:endParaRPr lang="nb-NO" sz="1100" dirty="0">
            <a:solidFill>
              <a:srgbClr val="C00000"/>
            </a:solidFill>
          </a:endParaRPr>
        </a:p>
      </dgm:t>
    </dgm:pt>
    <dgm:pt modelId="{5DDF6456-0F12-418B-9034-05F24A62E171}" type="parTrans" cxnId="{73222607-6E5B-4143-B711-F45C41F9E815}">
      <dgm:prSet/>
      <dgm:spPr/>
      <dgm:t>
        <a:bodyPr/>
        <a:lstStyle/>
        <a:p>
          <a:endParaRPr lang="nb-NO" sz="1100"/>
        </a:p>
      </dgm:t>
    </dgm:pt>
    <dgm:pt modelId="{D75FE8AF-D2DB-45D9-8DB0-1F6E9027476E}" type="sibTrans" cxnId="{73222607-6E5B-4143-B711-F45C41F9E815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date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31FDAD34-F035-42B2-90C7-F1C11C3806F0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 values</a:t>
          </a:r>
          <a:endParaRPr lang="nb-NO" sz="1100" dirty="0">
            <a:solidFill>
              <a:schemeClr val="tx1"/>
            </a:solidFill>
          </a:endParaRPr>
        </a:p>
      </dgm:t>
    </dgm:pt>
    <dgm:pt modelId="{D4A39CB0-5814-4AF1-9B7E-072ED86899C3}" type="parTrans" cxnId="{C219921F-F4CC-465A-A295-7C0417115182}">
      <dgm:prSet/>
      <dgm:spPr/>
      <dgm:t>
        <a:bodyPr/>
        <a:lstStyle/>
        <a:p>
          <a:endParaRPr lang="nb-NO"/>
        </a:p>
      </dgm:t>
    </dgm:pt>
    <dgm:pt modelId="{7A6E81D8-4D3D-4E6F-9C8C-A8309C75FAC0}" type="sibTrans" cxnId="{C219921F-F4CC-465A-A295-7C0417115182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 custLinFactNeighborX="-17395" custLinFactNeighborY="-3802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222607-6E5B-4143-B711-F45C41F9E815}" srcId="{DEEEAAF0-7E8D-4EE8-B46B-4139D682EE03}" destId="{D0F21366-F27B-4DF1-847E-E41F397ABBB1}" srcOrd="2" destOrd="0" parTransId="{5DDF6456-0F12-418B-9034-05F24A62E171}" sibTransId="{D75FE8AF-D2DB-45D9-8DB0-1F6E9027476E}"/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C219921F-F4CC-465A-A295-7C0417115182}" srcId="{DEEEAAF0-7E8D-4EE8-B46B-4139D682EE03}" destId="{31FDAD34-F035-42B2-90C7-F1C11C3806F0}" srcOrd="3" destOrd="0" parTransId="{D4A39CB0-5814-4AF1-9B7E-072ED86899C3}" sibTransId="{7A6E81D8-4D3D-4E6F-9C8C-A8309C75FAC0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AACBA298-5465-4E1F-A299-C92D6705192B}" type="presOf" srcId="{D0F21366-F27B-4DF1-847E-E41F397ABBB1}" destId="{3DAEC18B-B54B-42BF-82BC-7C2DF38889E8}" srcOrd="0" destOrd="2" presId="urn:microsoft.com/office/officeart/2005/8/layout/hList1"/>
    <dgm:cxn modelId="{379102D7-5CB7-4BC1-BF58-E18D124AFF7E}" type="presOf" srcId="{31FDAD34-F035-42B2-90C7-F1C11C3806F0}" destId="{3DAEC18B-B54B-42BF-82BC-7C2DF38889E8}" srcOrd="0" destOrd="3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E1A870-F6F8-4F77-91AB-74F607CC70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EEAAF0-7E8D-4EE8-B46B-4139D682EE03}">
      <dgm:prSet phldrT="[Text]" custT="1"/>
      <dgm:spPr/>
      <dgm:t>
        <a:bodyPr/>
        <a:lstStyle/>
        <a:p>
          <a:r>
            <a:rPr lang="en-US" sz="1100" dirty="0"/>
            <a:t>Dataset</a:t>
          </a:r>
        </a:p>
      </dgm:t>
    </dgm:pt>
    <dgm:pt modelId="{7D879B8D-C73E-47B6-880B-1A532EF426DF}" type="parTrans" cxnId="{BD57AEF6-8D79-482D-A83E-7FE1832B0B22}">
      <dgm:prSet/>
      <dgm:spPr/>
      <dgm:t>
        <a:bodyPr/>
        <a:lstStyle/>
        <a:p>
          <a:endParaRPr lang="nb-NO" sz="1100"/>
        </a:p>
      </dgm:t>
    </dgm:pt>
    <dgm:pt modelId="{EA2BEB5E-89D2-41BF-A631-A4FCC04F94AC}" type="sibTrans" cxnId="{BD57AEF6-8D79-482D-A83E-7FE1832B0B22}">
      <dgm:prSet/>
      <dgm:spPr/>
      <dgm:t>
        <a:bodyPr/>
        <a:lstStyle/>
        <a:p>
          <a:endParaRPr lang="nb-NO" sz="1100"/>
        </a:p>
      </dgm:t>
    </dgm:pt>
    <dgm:pt modelId="{ABD0AF01-6C30-4A3A-99F3-85B152C372CF}">
      <dgm:prSet phldrT="[Text]" custT="1"/>
      <dgm:spPr/>
      <dgm:t>
        <a:bodyPr/>
        <a:lstStyle/>
        <a:p>
          <a:r>
            <a:rPr lang="en-US" sz="1100" dirty="0"/>
            <a:t> id</a:t>
          </a:r>
          <a:endParaRPr lang="nb-NO" sz="1100" dirty="0"/>
        </a:p>
      </dgm:t>
    </dgm:pt>
    <dgm:pt modelId="{45A99454-3409-4810-9018-2EA9926EE22F}" type="parTrans" cxnId="{49115425-9DD0-48A8-A2D0-7034BBC6898A}">
      <dgm:prSet/>
      <dgm:spPr/>
      <dgm:t>
        <a:bodyPr/>
        <a:lstStyle/>
        <a:p>
          <a:endParaRPr lang="nb-NO" sz="1100"/>
        </a:p>
      </dgm:t>
    </dgm:pt>
    <dgm:pt modelId="{191815EB-257A-4074-9766-AFDF8138EE6B}" type="sibTrans" cxnId="{49115425-9DD0-48A8-A2D0-7034BBC6898A}">
      <dgm:prSet/>
      <dgm:spPr/>
      <dgm:t>
        <a:bodyPr/>
        <a:lstStyle/>
        <a:p>
          <a:endParaRPr lang="nb-NO" sz="1100"/>
        </a:p>
      </dgm:t>
    </dgm:pt>
    <dgm:pt modelId="{5C1DF3A9-5606-4331-B1EF-09B4F1CB1D6C}">
      <dgm:prSet phldrT="[Text]" custT="1"/>
      <dgm:spPr/>
      <dgm:t>
        <a:bodyPr/>
        <a:lstStyle/>
        <a:p>
          <a:r>
            <a:rPr lang="en-US" sz="1100" dirty="0"/>
            <a:t> name</a:t>
          </a:r>
          <a:endParaRPr lang="nb-NO" sz="1100" dirty="0"/>
        </a:p>
      </dgm:t>
    </dgm:pt>
    <dgm:pt modelId="{66E4E066-4A13-453E-84E9-B17753DE6F7E}" type="parTrans" cxnId="{43BC801F-D652-4786-A776-56A46A04C067}">
      <dgm:prSet/>
      <dgm:spPr/>
      <dgm:t>
        <a:bodyPr/>
        <a:lstStyle/>
        <a:p>
          <a:endParaRPr lang="nb-NO"/>
        </a:p>
      </dgm:t>
    </dgm:pt>
    <dgm:pt modelId="{F032E82D-6F49-43DA-91BA-3755ED1976F9}" type="sibTrans" cxnId="{43BC801F-D652-4786-A776-56A46A04C067}">
      <dgm:prSet/>
      <dgm:spPr/>
      <dgm:t>
        <a:bodyPr/>
        <a:lstStyle/>
        <a:p>
          <a:endParaRPr lang="nb-NO"/>
        </a:p>
      </dgm:t>
    </dgm:pt>
    <dgm:pt modelId="{63DBF9E0-F3AB-42E6-B9FE-782F536E526E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station_id</a:t>
          </a:r>
          <a:r>
            <a:rPr lang="en-US" sz="1100" dirty="0"/>
            <a:t> </a:t>
          </a:r>
          <a:endParaRPr lang="nb-NO" sz="1100" dirty="0"/>
        </a:p>
      </dgm:t>
    </dgm:pt>
    <dgm:pt modelId="{8BDC226F-6A95-44DA-9EB2-C77051B3FDF0}" type="parTrans" cxnId="{4FF61A1B-A6C5-4D3C-ADB0-ABF5A4B9733C}">
      <dgm:prSet/>
      <dgm:spPr/>
      <dgm:t>
        <a:bodyPr/>
        <a:lstStyle/>
        <a:p>
          <a:endParaRPr lang="nb-NO"/>
        </a:p>
      </dgm:t>
    </dgm:pt>
    <dgm:pt modelId="{B78BEC7E-BAAC-470C-8B5D-2E28AE754F6F}" type="sibTrans" cxnId="{4FF61A1B-A6C5-4D3C-ADB0-ABF5A4B9733C}">
      <dgm:prSet/>
      <dgm:spPr/>
      <dgm:t>
        <a:bodyPr/>
        <a:lstStyle/>
        <a:p>
          <a:endParaRPr lang="nb-NO"/>
        </a:p>
      </dgm:t>
    </dgm:pt>
    <dgm:pt modelId="{7643E3D3-D8A3-4D64-B40B-232CCC9781AD}">
      <dgm:prSet phldrT="[Text]" custT="1"/>
      <dgm:spPr/>
      <dgm:t>
        <a:bodyPr/>
        <a:lstStyle/>
        <a:p>
          <a:r>
            <a:rPr lang="en-US" sz="1100" dirty="0"/>
            <a:t> end</a:t>
          </a:r>
          <a:endParaRPr lang="nb-NO" sz="1100" dirty="0"/>
        </a:p>
      </dgm:t>
    </dgm:pt>
    <dgm:pt modelId="{7EB1AAC7-047C-4832-B098-E5FC8066D460}" type="parTrans" cxnId="{3FB8EE6E-C588-4D26-873A-130C32FB02CA}">
      <dgm:prSet/>
      <dgm:spPr/>
      <dgm:t>
        <a:bodyPr/>
        <a:lstStyle/>
        <a:p>
          <a:endParaRPr lang="nb-NO"/>
        </a:p>
      </dgm:t>
    </dgm:pt>
    <dgm:pt modelId="{4979D899-64A6-4FC0-AB10-6F710E55EA78}" type="sibTrans" cxnId="{3FB8EE6E-C588-4D26-873A-130C32FB02CA}">
      <dgm:prSet/>
      <dgm:spPr/>
      <dgm:t>
        <a:bodyPr/>
        <a:lstStyle/>
        <a:p>
          <a:endParaRPr lang="nb-NO"/>
        </a:p>
      </dgm:t>
    </dgm:pt>
    <dgm:pt modelId="{1314E7C2-4183-4AE8-B617-7DA813DC40C8}">
      <dgm:prSet phldrT="[Text]" custT="1"/>
      <dgm:spPr/>
      <dgm:t>
        <a:bodyPr/>
        <a:lstStyle/>
        <a:p>
          <a:r>
            <a:rPr lang="en-US" sz="1100" dirty="0"/>
            <a:t> start</a:t>
          </a:r>
          <a:endParaRPr lang="nb-NO" sz="1100" dirty="0"/>
        </a:p>
      </dgm:t>
    </dgm:pt>
    <dgm:pt modelId="{BB1C16F2-6D8F-4730-A991-BF67BCC8E5E0}" type="parTrans" cxnId="{1D6F263C-19CE-4A27-A40A-CA00C8624510}">
      <dgm:prSet/>
      <dgm:spPr/>
      <dgm:t>
        <a:bodyPr/>
        <a:lstStyle/>
        <a:p>
          <a:endParaRPr lang="nb-NO"/>
        </a:p>
      </dgm:t>
    </dgm:pt>
    <dgm:pt modelId="{4E38B1ED-EFFC-4500-AF02-E74EB21F75E0}" type="sibTrans" cxnId="{1D6F263C-19CE-4A27-A40A-CA00C8624510}">
      <dgm:prSet/>
      <dgm:spPr/>
      <dgm:t>
        <a:bodyPr/>
        <a:lstStyle/>
        <a:p>
          <a:endParaRPr lang="nb-NO"/>
        </a:p>
      </dgm:t>
    </dgm:pt>
    <dgm:pt modelId="{1744285C-62D2-44FD-9B28-35244AA64BBE}">
      <dgm:prSet phldrT="[Text]" custT="1"/>
      <dgm:spPr/>
      <dgm:t>
        <a:bodyPr/>
        <a:lstStyle/>
        <a:p>
          <a:r>
            <a:rPr lang="en-US" sz="1100" dirty="0"/>
            <a:t> </a:t>
          </a:r>
          <a:r>
            <a:rPr lang="en-US" sz="1100" dirty="0" err="1">
              <a:solidFill>
                <a:srgbClr val="C00000"/>
              </a:solidFill>
            </a:rPr>
            <a:t>people_id</a:t>
          </a:r>
          <a:r>
            <a:rPr lang="en-US" sz="1100" dirty="0">
              <a:solidFill>
                <a:srgbClr val="C00000"/>
              </a:solidFill>
            </a:rPr>
            <a:t> QC</a:t>
          </a:r>
          <a:endParaRPr lang="nb-NO" sz="1100" dirty="0">
            <a:solidFill>
              <a:srgbClr val="C00000"/>
            </a:solidFill>
          </a:endParaRPr>
        </a:p>
      </dgm:t>
    </dgm:pt>
    <dgm:pt modelId="{4BB44ABF-786C-4F59-9BFC-2EAE0625B348}" type="parTrans" cxnId="{117C9B1D-4150-4B22-97E0-F8CBCE4820C8}">
      <dgm:prSet/>
      <dgm:spPr/>
      <dgm:t>
        <a:bodyPr/>
        <a:lstStyle/>
        <a:p>
          <a:endParaRPr lang="nb-NO"/>
        </a:p>
      </dgm:t>
    </dgm:pt>
    <dgm:pt modelId="{835CF152-87FB-45E3-9F2E-9E9E8E1ECA6F}" type="sibTrans" cxnId="{117C9B1D-4150-4B22-97E0-F8CBCE4820C8}">
      <dgm:prSet/>
      <dgm:spPr/>
      <dgm:t>
        <a:bodyPr/>
        <a:lstStyle/>
        <a:p>
          <a:endParaRPr lang="nb-NO"/>
        </a:p>
      </dgm:t>
    </dgm:pt>
    <dgm:pt modelId="{16716A59-6B06-47FF-9E47-7AB5DA6D35D1}">
      <dgm:prSet phldrT="[Text]" custT="1"/>
      <dgm:spPr/>
      <dgm:t>
        <a:bodyPr/>
        <a:lstStyle/>
        <a:p>
          <a:r>
            <a:rPr lang="en-US" sz="1100" dirty="0"/>
            <a:t> date to </a:t>
          </a:r>
          <a:r>
            <a:rPr lang="en-US" sz="1100" dirty="0" err="1"/>
            <a:t>QuinCe</a:t>
          </a:r>
          <a:endParaRPr lang="nb-NO" sz="1100" dirty="0"/>
        </a:p>
      </dgm:t>
    </dgm:pt>
    <dgm:pt modelId="{F7A7832E-4816-4BA1-BC5B-6E69E42A664B}" type="parTrans" cxnId="{6E9BC4B7-5BEF-40AC-9E1C-26E20438EAEA}">
      <dgm:prSet/>
      <dgm:spPr/>
      <dgm:t>
        <a:bodyPr/>
        <a:lstStyle/>
        <a:p>
          <a:endParaRPr lang="nb-NO"/>
        </a:p>
      </dgm:t>
    </dgm:pt>
    <dgm:pt modelId="{F0F3245F-2698-4F2A-B4CE-CB0066BDBFAE}" type="sibTrans" cxnId="{6E9BC4B7-5BEF-40AC-9E1C-26E20438EAEA}">
      <dgm:prSet/>
      <dgm:spPr/>
      <dgm:t>
        <a:bodyPr/>
        <a:lstStyle/>
        <a:p>
          <a:endParaRPr lang="nb-NO"/>
        </a:p>
      </dgm:t>
    </dgm:pt>
    <dgm:pt modelId="{62C50552-E99E-48BD-B41B-46630685930F}">
      <dgm:prSet phldrT="[Text]" custT="1"/>
      <dgm:spPr/>
      <dgm:t>
        <a:bodyPr/>
        <a:lstStyle/>
        <a:p>
          <a:r>
            <a:rPr lang="en-US" sz="1100" dirty="0"/>
            <a:t> date of QC</a:t>
          </a:r>
          <a:endParaRPr lang="nb-NO" sz="1100" dirty="0"/>
        </a:p>
      </dgm:t>
    </dgm:pt>
    <dgm:pt modelId="{E4149F4B-1B2B-4490-878D-FE964D8D9285}" type="parTrans" cxnId="{DA4C7C74-B8A6-48A4-A36D-4BFF437ABCBE}">
      <dgm:prSet/>
      <dgm:spPr/>
      <dgm:t>
        <a:bodyPr/>
        <a:lstStyle/>
        <a:p>
          <a:endParaRPr lang="nb-NO"/>
        </a:p>
      </dgm:t>
    </dgm:pt>
    <dgm:pt modelId="{49F1B639-0B4E-4D47-826A-522D73CC897C}" type="sibTrans" cxnId="{DA4C7C74-B8A6-48A4-A36D-4BFF437ABCBE}">
      <dgm:prSet/>
      <dgm:spPr/>
      <dgm:t>
        <a:bodyPr/>
        <a:lstStyle/>
        <a:p>
          <a:endParaRPr lang="nb-NO"/>
        </a:p>
      </dgm:t>
    </dgm:pt>
    <dgm:pt modelId="{C00F913B-CD40-4457-AB66-FB1F7ECD7CC6}">
      <dgm:prSet phldrT="[Text]" custT="1"/>
      <dgm:spPr/>
      <dgm:t>
        <a:bodyPr/>
        <a:lstStyle/>
        <a:p>
          <a:r>
            <a:rPr lang="en-US" sz="1100" dirty="0"/>
            <a:t> date submitted to CP</a:t>
          </a:r>
          <a:endParaRPr lang="nb-NO" sz="1100" dirty="0"/>
        </a:p>
      </dgm:t>
    </dgm:pt>
    <dgm:pt modelId="{76820157-AEA3-445F-B962-6E3338F85354}" type="parTrans" cxnId="{9825C6FF-35DD-4C35-8B59-385CD40C8E06}">
      <dgm:prSet/>
      <dgm:spPr/>
      <dgm:t>
        <a:bodyPr/>
        <a:lstStyle/>
        <a:p>
          <a:endParaRPr lang="nb-NO"/>
        </a:p>
      </dgm:t>
    </dgm:pt>
    <dgm:pt modelId="{2EB13CAB-B55D-44CE-8498-BCB2ED6E59B6}" type="sibTrans" cxnId="{9825C6FF-35DD-4C35-8B59-385CD40C8E06}">
      <dgm:prSet/>
      <dgm:spPr/>
      <dgm:t>
        <a:bodyPr/>
        <a:lstStyle/>
        <a:p>
          <a:endParaRPr lang="nb-NO"/>
        </a:p>
      </dgm:t>
    </dgm:pt>
    <dgm:pt modelId="{50BD604D-65B8-4DE9-8CBE-EE02CB1DF683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</a:rPr>
            <a:t> </a:t>
          </a:r>
          <a:r>
            <a:rPr lang="en-US" sz="1100" dirty="0" err="1">
              <a:solidFill>
                <a:srgbClr val="C00000"/>
              </a:solidFill>
            </a:rPr>
            <a:t>parentData_id</a:t>
          </a:r>
          <a:endParaRPr lang="nb-NO" sz="1100" dirty="0">
            <a:solidFill>
              <a:srgbClr val="C00000"/>
            </a:solidFill>
          </a:endParaRPr>
        </a:p>
      </dgm:t>
    </dgm:pt>
    <dgm:pt modelId="{E1A87848-14BC-4C76-A76A-09F0D54A5D4C}" type="parTrans" cxnId="{D8DBD79E-17A7-4349-A2AC-43E4117C2F23}">
      <dgm:prSet/>
      <dgm:spPr/>
      <dgm:t>
        <a:bodyPr/>
        <a:lstStyle/>
        <a:p>
          <a:endParaRPr lang="nb-NO"/>
        </a:p>
      </dgm:t>
    </dgm:pt>
    <dgm:pt modelId="{3D1BE8FD-1C95-4ED7-A8C7-4F7247DECFE8}" type="sibTrans" cxnId="{D8DBD79E-17A7-4349-A2AC-43E4117C2F23}">
      <dgm:prSet/>
      <dgm:spPr/>
      <dgm:t>
        <a:bodyPr/>
        <a:lstStyle/>
        <a:p>
          <a:endParaRPr lang="nb-NO"/>
        </a:p>
      </dgm:t>
    </dgm:pt>
    <dgm:pt modelId="{B61CAE9D-64D3-4000-B9F6-045A06982A83}" type="pres">
      <dgm:prSet presAssocID="{0EE1A870-F6F8-4F77-91AB-74F607CC704D}" presName="Name0" presStyleCnt="0">
        <dgm:presLayoutVars>
          <dgm:dir/>
          <dgm:animLvl val="lvl"/>
          <dgm:resizeHandles val="exact"/>
        </dgm:presLayoutVars>
      </dgm:prSet>
      <dgm:spPr/>
    </dgm:pt>
    <dgm:pt modelId="{48CCC630-5D61-4450-B775-E9E75FB53671}" type="pres">
      <dgm:prSet presAssocID="{DEEEAAF0-7E8D-4EE8-B46B-4139D682EE03}" presName="composite" presStyleCnt="0"/>
      <dgm:spPr/>
    </dgm:pt>
    <dgm:pt modelId="{C25DCE79-9EF6-4B55-A39B-FE01404F3E81}" type="pres">
      <dgm:prSet presAssocID="{DEEEAAF0-7E8D-4EE8-B46B-4139D682EE0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AEC18B-B54B-42BF-82BC-7C2DF38889E8}" type="pres">
      <dgm:prSet presAssocID="{DEEEAAF0-7E8D-4EE8-B46B-4139D682EE0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1B12907-0BFF-4AE9-B25B-50199E14B671}" type="presOf" srcId="{ABD0AF01-6C30-4A3A-99F3-85B152C372CF}" destId="{3DAEC18B-B54B-42BF-82BC-7C2DF38889E8}" srcOrd="0" destOrd="0" presId="urn:microsoft.com/office/officeart/2005/8/layout/hList1"/>
    <dgm:cxn modelId="{DC244C11-C0E5-4139-9CA5-AB1F8725860B}" type="presOf" srcId="{7643E3D3-D8A3-4D64-B40B-232CCC9781AD}" destId="{3DAEC18B-B54B-42BF-82BC-7C2DF38889E8}" srcOrd="0" destOrd="5" presId="urn:microsoft.com/office/officeart/2005/8/layout/hList1"/>
    <dgm:cxn modelId="{00019F15-5F4F-4C2C-9971-47ACD800E53E}" type="presOf" srcId="{50BD604D-65B8-4DE9-8CBE-EE02CB1DF683}" destId="{3DAEC18B-B54B-42BF-82BC-7C2DF38889E8}" srcOrd="0" destOrd="2" presId="urn:microsoft.com/office/officeart/2005/8/layout/hList1"/>
    <dgm:cxn modelId="{4FF61A1B-A6C5-4D3C-ADB0-ABF5A4B9733C}" srcId="{DEEEAAF0-7E8D-4EE8-B46B-4139D682EE03}" destId="{63DBF9E0-F3AB-42E6-B9FE-782F536E526E}" srcOrd="3" destOrd="0" parTransId="{8BDC226F-6A95-44DA-9EB2-C77051B3FDF0}" sibTransId="{B78BEC7E-BAAC-470C-8B5D-2E28AE754F6F}"/>
    <dgm:cxn modelId="{117C9B1D-4150-4B22-97E0-F8CBCE4820C8}" srcId="{DEEEAAF0-7E8D-4EE8-B46B-4139D682EE03}" destId="{1744285C-62D2-44FD-9B28-35244AA64BBE}" srcOrd="6" destOrd="0" parTransId="{4BB44ABF-786C-4F59-9BFC-2EAE0625B348}" sibTransId="{835CF152-87FB-45E3-9F2E-9E9E8E1ECA6F}"/>
    <dgm:cxn modelId="{43BC801F-D652-4786-A776-56A46A04C067}" srcId="{DEEEAAF0-7E8D-4EE8-B46B-4139D682EE03}" destId="{5C1DF3A9-5606-4331-B1EF-09B4F1CB1D6C}" srcOrd="1" destOrd="0" parTransId="{66E4E066-4A13-453E-84E9-B17753DE6F7E}" sibTransId="{F032E82D-6F49-43DA-91BA-3755ED1976F9}"/>
    <dgm:cxn modelId="{49115425-9DD0-48A8-A2D0-7034BBC6898A}" srcId="{DEEEAAF0-7E8D-4EE8-B46B-4139D682EE03}" destId="{ABD0AF01-6C30-4A3A-99F3-85B152C372CF}" srcOrd="0" destOrd="0" parTransId="{45A99454-3409-4810-9018-2EA9926EE22F}" sibTransId="{191815EB-257A-4074-9766-AFDF8138EE6B}"/>
    <dgm:cxn modelId="{577FCF31-F4E1-4037-B6BB-2DA6884B830A}" type="presOf" srcId="{16716A59-6B06-47FF-9E47-7AB5DA6D35D1}" destId="{3DAEC18B-B54B-42BF-82BC-7C2DF38889E8}" srcOrd="0" destOrd="7" presId="urn:microsoft.com/office/officeart/2005/8/layout/hList1"/>
    <dgm:cxn modelId="{D03BDD35-202B-45DD-8D29-4B9BFDD49DC4}" type="presOf" srcId="{DEEEAAF0-7E8D-4EE8-B46B-4139D682EE03}" destId="{C25DCE79-9EF6-4B55-A39B-FE01404F3E81}" srcOrd="0" destOrd="0" presId="urn:microsoft.com/office/officeart/2005/8/layout/hList1"/>
    <dgm:cxn modelId="{1D6F263C-19CE-4A27-A40A-CA00C8624510}" srcId="{DEEEAAF0-7E8D-4EE8-B46B-4139D682EE03}" destId="{1314E7C2-4183-4AE8-B617-7DA813DC40C8}" srcOrd="4" destOrd="0" parTransId="{BB1C16F2-6D8F-4730-A991-BF67BCC8E5E0}" sibTransId="{4E38B1ED-EFFC-4500-AF02-E74EB21F75E0}"/>
    <dgm:cxn modelId="{9715945D-214F-4488-A0BA-7A5B1D84D92C}" type="presOf" srcId="{0EE1A870-F6F8-4F77-91AB-74F607CC704D}" destId="{B61CAE9D-64D3-4000-B9F6-045A06982A83}" srcOrd="0" destOrd="0" presId="urn:microsoft.com/office/officeart/2005/8/layout/hList1"/>
    <dgm:cxn modelId="{3FB8EE6E-C588-4D26-873A-130C32FB02CA}" srcId="{DEEEAAF0-7E8D-4EE8-B46B-4139D682EE03}" destId="{7643E3D3-D8A3-4D64-B40B-232CCC9781AD}" srcOrd="5" destOrd="0" parTransId="{7EB1AAC7-047C-4832-B098-E5FC8066D460}" sibTransId="{4979D899-64A6-4FC0-AB10-6F710E55EA78}"/>
    <dgm:cxn modelId="{B4E63C52-94E3-4DEC-A0C1-9DA17472F01F}" type="presOf" srcId="{1314E7C2-4183-4AE8-B617-7DA813DC40C8}" destId="{3DAEC18B-B54B-42BF-82BC-7C2DF38889E8}" srcOrd="0" destOrd="4" presId="urn:microsoft.com/office/officeart/2005/8/layout/hList1"/>
    <dgm:cxn modelId="{DA4C7C74-B8A6-48A4-A36D-4BFF437ABCBE}" srcId="{DEEEAAF0-7E8D-4EE8-B46B-4139D682EE03}" destId="{62C50552-E99E-48BD-B41B-46630685930F}" srcOrd="8" destOrd="0" parTransId="{E4149F4B-1B2B-4490-878D-FE964D8D9285}" sibTransId="{49F1B639-0B4E-4D47-826A-522D73CC897C}"/>
    <dgm:cxn modelId="{E798EF8D-9FAB-44E1-8EAE-FA71775A9400}" type="presOf" srcId="{5C1DF3A9-5606-4331-B1EF-09B4F1CB1D6C}" destId="{3DAEC18B-B54B-42BF-82BC-7C2DF38889E8}" srcOrd="0" destOrd="1" presId="urn:microsoft.com/office/officeart/2005/8/layout/hList1"/>
    <dgm:cxn modelId="{9B6AAE94-81A7-4F4A-8318-15AD3ED5F211}" type="presOf" srcId="{63DBF9E0-F3AB-42E6-B9FE-782F536E526E}" destId="{3DAEC18B-B54B-42BF-82BC-7C2DF38889E8}" srcOrd="0" destOrd="3" presId="urn:microsoft.com/office/officeart/2005/8/layout/hList1"/>
    <dgm:cxn modelId="{2F760D97-7265-457C-8FAB-5EB5E31F169D}" type="presOf" srcId="{1744285C-62D2-44FD-9B28-35244AA64BBE}" destId="{3DAEC18B-B54B-42BF-82BC-7C2DF38889E8}" srcOrd="0" destOrd="6" presId="urn:microsoft.com/office/officeart/2005/8/layout/hList1"/>
    <dgm:cxn modelId="{D8DBD79E-17A7-4349-A2AC-43E4117C2F23}" srcId="{DEEEAAF0-7E8D-4EE8-B46B-4139D682EE03}" destId="{50BD604D-65B8-4DE9-8CBE-EE02CB1DF683}" srcOrd="2" destOrd="0" parTransId="{E1A87848-14BC-4C76-A76A-09F0D54A5D4C}" sibTransId="{3D1BE8FD-1C95-4ED7-A8C7-4F7247DECFE8}"/>
    <dgm:cxn modelId="{6C7554B3-B779-40F0-B2C8-FAC1B41F1D44}" type="presOf" srcId="{62C50552-E99E-48BD-B41B-46630685930F}" destId="{3DAEC18B-B54B-42BF-82BC-7C2DF38889E8}" srcOrd="0" destOrd="8" presId="urn:microsoft.com/office/officeart/2005/8/layout/hList1"/>
    <dgm:cxn modelId="{6E9BC4B7-5BEF-40AC-9E1C-26E20438EAEA}" srcId="{DEEEAAF0-7E8D-4EE8-B46B-4139D682EE03}" destId="{16716A59-6B06-47FF-9E47-7AB5DA6D35D1}" srcOrd="7" destOrd="0" parTransId="{F7A7832E-4816-4BA1-BC5B-6E69E42A664B}" sibTransId="{F0F3245F-2698-4F2A-B4CE-CB0066BDBFAE}"/>
    <dgm:cxn modelId="{4EB657EE-2CE4-4176-AAB7-104751704300}" type="presOf" srcId="{C00F913B-CD40-4457-AB66-FB1F7ECD7CC6}" destId="{3DAEC18B-B54B-42BF-82BC-7C2DF38889E8}" srcOrd="0" destOrd="9" presId="urn:microsoft.com/office/officeart/2005/8/layout/hList1"/>
    <dgm:cxn modelId="{BD57AEF6-8D79-482D-A83E-7FE1832B0B22}" srcId="{0EE1A870-F6F8-4F77-91AB-74F607CC704D}" destId="{DEEEAAF0-7E8D-4EE8-B46B-4139D682EE03}" srcOrd="0" destOrd="0" parTransId="{7D879B8D-C73E-47B6-880B-1A532EF426DF}" sibTransId="{EA2BEB5E-89D2-41BF-A631-A4FCC04F94AC}"/>
    <dgm:cxn modelId="{9825C6FF-35DD-4C35-8B59-385CD40C8E06}" srcId="{DEEEAAF0-7E8D-4EE8-B46B-4139D682EE03}" destId="{C00F913B-CD40-4457-AB66-FB1F7ECD7CC6}" srcOrd="9" destOrd="0" parTransId="{76820157-AEA3-445F-B962-6E3338F85354}" sibTransId="{2EB13CAB-B55D-44CE-8498-BCB2ED6E59B6}"/>
    <dgm:cxn modelId="{9866BD33-8392-41FA-9801-178FE6EADE93}" type="presParOf" srcId="{B61CAE9D-64D3-4000-B9F6-045A06982A83}" destId="{48CCC630-5D61-4450-B775-E9E75FB53671}" srcOrd="0" destOrd="0" presId="urn:microsoft.com/office/officeart/2005/8/layout/hList1"/>
    <dgm:cxn modelId="{8AAEA5DA-8F94-45EF-8449-DF2DC0DF40B6}" type="presParOf" srcId="{48CCC630-5D61-4450-B775-E9E75FB53671}" destId="{C25DCE79-9EF6-4B55-A39B-FE01404F3E81}" srcOrd="0" destOrd="0" presId="urn:microsoft.com/office/officeart/2005/8/layout/hList1"/>
    <dgm:cxn modelId="{E66BA382-353D-450A-B68D-38F697D0A897}" type="presParOf" srcId="{48CCC630-5D61-4450-B775-E9E75FB53671}" destId="{3DAEC18B-B54B-42BF-82BC-7C2DF3888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5035"/>
          <a:ext cx="103163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Platform type</a:t>
          </a:r>
        </a:p>
      </dsp:txBody>
      <dsp:txXfrm>
        <a:off x="0" y="5035"/>
        <a:ext cx="1031630" cy="374400"/>
      </dsp:txXfrm>
    </dsp:sp>
    <dsp:sp modelId="{3DAEC18B-B54B-42BF-82BC-7C2DF38889E8}">
      <dsp:nvSpPr>
        <dsp:cNvPr id="0" name=""/>
        <dsp:cNvSpPr/>
      </dsp:nvSpPr>
      <dsp:spPr>
        <a:xfrm>
          <a:off x="0" y="379435"/>
          <a:ext cx="1031630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</dsp:txBody>
      <dsp:txXfrm>
        <a:off x="0" y="379435"/>
        <a:ext cx="1031630" cy="5709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503" y="-14784"/>
          <a:ext cx="1030622" cy="244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Parent dataset</a:t>
          </a:r>
        </a:p>
      </dsp:txBody>
      <dsp:txXfrm>
        <a:off x="503" y="-14784"/>
        <a:ext cx="1030622" cy="244744"/>
      </dsp:txXfrm>
    </dsp:sp>
    <dsp:sp modelId="{3DAEC18B-B54B-42BF-82BC-7C2DF38889E8}">
      <dsp:nvSpPr>
        <dsp:cNvPr id="0" name=""/>
        <dsp:cNvSpPr/>
      </dsp:nvSpPr>
      <dsp:spPr>
        <a:xfrm>
          <a:off x="503" y="229959"/>
          <a:ext cx="1030622" cy="104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name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start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end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b-NO" sz="1100" kern="1200" dirty="0">
            <a:solidFill>
              <a:srgbClr val="C00000"/>
            </a:solidFill>
          </a:endParaRPr>
        </a:p>
      </dsp:txBody>
      <dsp:txXfrm>
        <a:off x="503" y="229959"/>
        <a:ext cx="1030622" cy="10430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05466"/>
          <a:ext cx="2479449" cy="99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QC Stat</a:t>
          </a:r>
        </a:p>
      </dsp:txBody>
      <dsp:txXfrm>
        <a:off x="0" y="105466"/>
        <a:ext cx="2479449" cy="991779"/>
      </dsp:txXfrm>
    </dsp:sp>
    <dsp:sp modelId="{3DAEC18B-B54B-42BF-82BC-7C2DF38889E8}">
      <dsp:nvSpPr>
        <dsp:cNvPr id="0" name=""/>
        <dsp:cNvSpPr/>
      </dsp:nvSpPr>
      <dsp:spPr>
        <a:xfrm>
          <a:off x="0" y="1097246"/>
          <a:ext cx="2479449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of measurements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instrument_id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dataset_id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of measurements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good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questionable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bad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good to questionable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good to bad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questionable to good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questionable to bad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bad to good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bad to questionable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of each error category …???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b-NO" sz="1100" kern="1200" dirty="0">
            <a:solidFill>
              <a:schemeClr val="tx1"/>
            </a:solidFill>
          </a:endParaRPr>
        </a:p>
      </dsp:txBody>
      <dsp:txXfrm>
        <a:off x="0" y="1097246"/>
        <a:ext cx="2479449" cy="30332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4029"/>
          <a:ext cx="1031630" cy="412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Station staff </a:t>
          </a:r>
        </a:p>
      </dsp:txBody>
      <dsp:txXfrm>
        <a:off x="0" y="4029"/>
        <a:ext cx="1031630" cy="412652"/>
      </dsp:txXfrm>
    </dsp:sp>
    <dsp:sp modelId="{3DAEC18B-B54B-42BF-82BC-7C2DF38889E8}">
      <dsp:nvSpPr>
        <dsp:cNvPr id="0" name=""/>
        <dsp:cNvSpPr/>
      </dsp:nvSpPr>
      <dsp:spPr>
        <a:xfrm>
          <a:off x="0" y="404878"/>
          <a:ext cx="1031630" cy="1041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>
              <a:solidFill>
                <a:srgbClr val="C00000"/>
              </a:solidFill>
            </a:rPr>
            <a:t>people_id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>
              <a:solidFill>
                <a:srgbClr val="C00000"/>
              </a:solidFill>
            </a:rPr>
            <a:t>station_id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role?</a:t>
          </a:r>
          <a:endParaRPr lang="nb-NO" sz="1100" kern="1200" dirty="0"/>
        </a:p>
      </dsp:txBody>
      <dsp:txXfrm>
        <a:off x="0" y="404878"/>
        <a:ext cx="1031630" cy="10417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6744"/>
          <a:ext cx="1031630" cy="412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Parameters</a:t>
          </a:r>
        </a:p>
      </dsp:txBody>
      <dsp:txXfrm>
        <a:off x="0" y="16744"/>
        <a:ext cx="1031630" cy="412652"/>
      </dsp:txXfrm>
    </dsp:sp>
    <dsp:sp modelId="{3DAEC18B-B54B-42BF-82BC-7C2DF38889E8}">
      <dsp:nvSpPr>
        <dsp:cNvPr id="0" name=""/>
        <dsp:cNvSpPr/>
      </dsp:nvSpPr>
      <dsp:spPr>
        <a:xfrm>
          <a:off x="0" y="429396"/>
          <a:ext cx="1031630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unit</a:t>
          </a:r>
          <a:endParaRPr lang="nb-NO" sz="1100" kern="1200" dirty="0"/>
        </a:p>
      </dsp:txBody>
      <dsp:txXfrm>
        <a:off x="0" y="429396"/>
        <a:ext cx="1031630" cy="7027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4956"/>
          <a:ext cx="1031630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Sensor type</a:t>
          </a:r>
        </a:p>
      </dsp:txBody>
      <dsp:txXfrm>
        <a:off x="0" y="4956"/>
        <a:ext cx="1031630" cy="288000"/>
      </dsp:txXfrm>
    </dsp:sp>
    <dsp:sp modelId="{3DAEC18B-B54B-42BF-82BC-7C2DF38889E8}">
      <dsp:nvSpPr>
        <dsp:cNvPr id="0" name=""/>
        <dsp:cNvSpPr/>
      </dsp:nvSpPr>
      <dsp:spPr>
        <a:xfrm>
          <a:off x="0" y="292956"/>
          <a:ext cx="1031630" cy="850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manufacturer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param_id</a:t>
          </a:r>
          <a:endParaRPr lang="nb-NO" sz="1100" kern="1200" dirty="0">
            <a:solidFill>
              <a:srgbClr val="C00000"/>
            </a:solidFill>
          </a:endParaRPr>
        </a:p>
      </dsp:txBody>
      <dsp:txXfrm>
        <a:off x="0" y="292956"/>
        <a:ext cx="1031630" cy="8509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6153"/>
          <a:ext cx="1406769" cy="56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Station</a:t>
          </a:r>
        </a:p>
      </dsp:txBody>
      <dsp:txXfrm>
        <a:off x="0" y="16153"/>
        <a:ext cx="1406769" cy="562707"/>
      </dsp:txXfrm>
    </dsp:sp>
    <dsp:sp modelId="{3DAEC18B-B54B-42BF-82BC-7C2DF38889E8}">
      <dsp:nvSpPr>
        <dsp:cNvPr id="0" name=""/>
        <dsp:cNvSpPr/>
      </dsp:nvSpPr>
      <dsp:spPr>
        <a:xfrm>
          <a:off x="0" y="565817"/>
          <a:ext cx="1406769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country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>
              <a:solidFill>
                <a:schemeClr val="tx1"/>
              </a:solidFill>
            </a:rPr>
            <a:t>platform type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565817"/>
        <a:ext cx="1406769" cy="14054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5831"/>
          <a:ext cx="1406769" cy="56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Sensor</a:t>
          </a:r>
        </a:p>
      </dsp:txBody>
      <dsp:txXfrm>
        <a:off x="0" y="15831"/>
        <a:ext cx="1406769" cy="562707"/>
      </dsp:txXfrm>
    </dsp:sp>
    <dsp:sp modelId="{3DAEC18B-B54B-42BF-82BC-7C2DF38889E8}">
      <dsp:nvSpPr>
        <dsp:cNvPr id="0" name=""/>
        <dsp:cNvSpPr/>
      </dsp:nvSpPr>
      <dsp:spPr>
        <a:xfrm>
          <a:off x="0" y="578539"/>
          <a:ext cx="1406769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station_id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sensor_id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NRT (True/False)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578539"/>
        <a:ext cx="1406769" cy="14493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2497"/>
          <a:ext cx="1207479" cy="48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Calibration</a:t>
          </a:r>
        </a:p>
      </dsp:txBody>
      <dsp:txXfrm>
        <a:off x="0" y="12497"/>
        <a:ext cx="1207479" cy="482991"/>
      </dsp:txXfrm>
    </dsp:sp>
    <dsp:sp modelId="{3DAEC18B-B54B-42BF-82BC-7C2DF38889E8}">
      <dsp:nvSpPr>
        <dsp:cNvPr id="0" name=""/>
        <dsp:cNvSpPr/>
      </dsp:nvSpPr>
      <dsp:spPr>
        <a:xfrm>
          <a:off x="0" y="495489"/>
          <a:ext cx="120747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sensor_id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offset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495489"/>
        <a:ext cx="1207479" cy="10101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0"/>
          <a:ext cx="1207479" cy="48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Standards</a:t>
          </a:r>
        </a:p>
      </dsp:txBody>
      <dsp:txXfrm>
        <a:off x="0" y="0"/>
        <a:ext cx="1207479" cy="482991"/>
      </dsp:txXfrm>
    </dsp:sp>
    <dsp:sp modelId="{3DAEC18B-B54B-42BF-82BC-7C2DF38889E8}">
      <dsp:nvSpPr>
        <dsp:cNvPr id="0" name=""/>
        <dsp:cNvSpPr/>
      </dsp:nvSpPr>
      <dsp:spPr>
        <a:xfrm>
          <a:off x="0" y="507987"/>
          <a:ext cx="120747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sensor_id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values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507987"/>
        <a:ext cx="1207479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4956"/>
          <a:ext cx="1031630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People</a:t>
          </a:r>
        </a:p>
      </dsp:txBody>
      <dsp:txXfrm>
        <a:off x="0" y="4956"/>
        <a:ext cx="1031630" cy="288000"/>
      </dsp:txXfrm>
    </dsp:sp>
    <dsp:sp modelId="{3DAEC18B-B54B-42BF-82BC-7C2DF38889E8}">
      <dsp:nvSpPr>
        <dsp:cNvPr id="0" name=""/>
        <dsp:cNvSpPr/>
      </dsp:nvSpPr>
      <dsp:spPr>
        <a:xfrm>
          <a:off x="0" y="292956"/>
          <a:ext cx="1031630" cy="850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affiliation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role</a:t>
          </a:r>
          <a:endParaRPr lang="nb-NO" sz="1100" kern="1200" dirty="0"/>
        </a:p>
      </dsp:txBody>
      <dsp:txXfrm>
        <a:off x="0" y="292956"/>
        <a:ext cx="1031630" cy="8509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197"/>
          <a:ext cx="151228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Dataset info</a:t>
          </a:r>
        </a:p>
      </dsp:txBody>
      <dsp:txXfrm>
        <a:off x="0" y="1197"/>
        <a:ext cx="1512280" cy="432000"/>
      </dsp:txXfrm>
    </dsp:sp>
    <dsp:sp modelId="{3DAEC18B-B54B-42BF-82BC-7C2DF38889E8}">
      <dsp:nvSpPr>
        <dsp:cNvPr id="0" name=""/>
        <dsp:cNvSpPr/>
      </dsp:nvSpPr>
      <dsp:spPr>
        <a:xfrm>
          <a:off x="0" y="433197"/>
          <a:ext cx="1512280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station_id</a:t>
          </a:r>
          <a:r>
            <a:rPr lang="en-US" sz="1100" kern="1200" dirty="0"/>
            <a:t> 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b="0" kern="1200" dirty="0" err="1">
              <a:solidFill>
                <a:srgbClr val="C00000"/>
              </a:solidFill>
            </a:rPr>
            <a:t>people_id</a:t>
          </a:r>
          <a:r>
            <a:rPr lang="en-US" sz="1100" b="0" kern="1200" dirty="0">
              <a:solidFill>
                <a:srgbClr val="C00000"/>
              </a:solidFill>
            </a:rPr>
            <a:t> QC</a:t>
          </a:r>
          <a:endParaRPr lang="nb-NO" sz="1100" b="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to </a:t>
          </a:r>
          <a:r>
            <a:rPr lang="en-US" sz="1100" kern="1200" dirty="0" err="1"/>
            <a:t>QuinCe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QC finalized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submitted to CP</a:t>
          </a:r>
          <a:endParaRPr lang="nb-NO" sz="1100" kern="1200" dirty="0"/>
        </a:p>
      </dsp:txBody>
      <dsp:txXfrm>
        <a:off x="0" y="433197"/>
        <a:ext cx="1512280" cy="17705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05466"/>
          <a:ext cx="2479449" cy="991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QC Stat</a:t>
          </a:r>
        </a:p>
      </dsp:txBody>
      <dsp:txXfrm>
        <a:off x="0" y="105466"/>
        <a:ext cx="2479449" cy="991779"/>
      </dsp:txXfrm>
    </dsp:sp>
    <dsp:sp modelId="{3DAEC18B-B54B-42BF-82BC-7C2DF38889E8}">
      <dsp:nvSpPr>
        <dsp:cNvPr id="0" name=""/>
        <dsp:cNvSpPr/>
      </dsp:nvSpPr>
      <dsp:spPr>
        <a:xfrm>
          <a:off x="0" y="1097246"/>
          <a:ext cx="2479449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of measurements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sensor_id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dataset_id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of measurements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good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questionable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bad (by </a:t>
          </a:r>
          <a:r>
            <a:rPr lang="en-US" sz="1100" kern="1200" dirty="0" err="1">
              <a:solidFill>
                <a:schemeClr val="tx1"/>
              </a:solidFill>
            </a:rPr>
            <a:t>QuinCe</a:t>
          </a:r>
          <a:r>
            <a:rPr lang="en-US" sz="1100" kern="1200" dirty="0">
              <a:solidFill>
                <a:schemeClr val="tx1"/>
              </a:solidFill>
            </a:rPr>
            <a:t>)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good to questionable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good to bad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questionable to good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questionable to bad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bad to good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change: bad to questionable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# of each error category …???</a:t>
          </a:r>
          <a:endParaRPr lang="nb-NO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b-NO" sz="1100" kern="1200" dirty="0">
            <a:solidFill>
              <a:schemeClr val="tx1"/>
            </a:solidFill>
          </a:endParaRPr>
        </a:p>
      </dsp:txBody>
      <dsp:txXfrm>
        <a:off x="0" y="1097246"/>
        <a:ext cx="2479449" cy="303322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6744"/>
          <a:ext cx="1031630" cy="412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People</a:t>
          </a:r>
        </a:p>
      </dsp:txBody>
      <dsp:txXfrm>
        <a:off x="0" y="16744"/>
        <a:ext cx="1031630" cy="412652"/>
      </dsp:txXfrm>
    </dsp:sp>
    <dsp:sp modelId="{3DAEC18B-B54B-42BF-82BC-7C2DF38889E8}">
      <dsp:nvSpPr>
        <dsp:cNvPr id="0" name=""/>
        <dsp:cNvSpPr/>
      </dsp:nvSpPr>
      <dsp:spPr>
        <a:xfrm>
          <a:off x="0" y="429396"/>
          <a:ext cx="1031630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affiliation</a:t>
          </a:r>
          <a:endParaRPr lang="nb-NO" sz="1100" kern="1200" dirty="0"/>
        </a:p>
      </dsp:txBody>
      <dsp:txXfrm>
        <a:off x="0" y="429396"/>
        <a:ext cx="1031630" cy="70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6744"/>
          <a:ext cx="1031630" cy="412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Parameters</a:t>
          </a:r>
        </a:p>
      </dsp:txBody>
      <dsp:txXfrm>
        <a:off x="0" y="16744"/>
        <a:ext cx="1031630" cy="412652"/>
      </dsp:txXfrm>
    </dsp:sp>
    <dsp:sp modelId="{3DAEC18B-B54B-42BF-82BC-7C2DF38889E8}">
      <dsp:nvSpPr>
        <dsp:cNvPr id="0" name=""/>
        <dsp:cNvSpPr/>
      </dsp:nvSpPr>
      <dsp:spPr>
        <a:xfrm>
          <a:off x="0" y="429396"/>
          <a:ext cx="1031630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unit</a:t>
          </a:r>
          <a:endParaRPr lang="nb-NO" sz="1100" kern="1200" dirty="0"/>
        </a:p>
      </dsp:txBody>
      <dsp:txXfrm>
        <a:off x="0" y="429396"/>
        <a:ext cx="1031630" cy="702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4956"/>
          <a:ext cx="1031630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Sensor type</a:t>
          </a:r>
        </a:p>
      </dsp:txBody>
      <dsp:txXfrm>
        <a:off x="0" y="4956"/>
        <a:ext cx="1031630" cy="288000"/>
      </dsp:txXfrm>
    </dsp:sp>
    <dsp:sp modelId="{3DAEC18B-B54B-42BF-82BC-7C2DF38889E8}">
      <dsp:nvSpPr>
        <dsp:cNvPr id="0" name=""/>
        <dsp:cNvSpPr/>
      </dsp:nvSpPr>
      <dsp:spPr>
        <a:xfrm>
          <a:off x="0" y="292956"/>
          <a:ext cx="1031630" cy="850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manufacturer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param_id</a:t>
          </a:r>
          <a:endParaRPr lang="nb-NO" sz="1100" kern="1200" dirty="0">
            <a:solidFill>
              <a:srgbClr val="C00000"/>
            </a:solidFill>
          </a:endParaRPr>
        </a:p>
      </dsp:txBody>
      <dsp:txXfrm>
        <a:off x="0" y="292956"/>
        <a:ext cx="1031630" cy="850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5831"/>
          <a:ext cx="1406769" cy="56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Station</a:t>
          </a:r>
        </a:p>
      </dsp:txBody>
      <dsp:txXfrm>
        <a:off x="0" y="15831"/>
        <a:ext cx="1406769" cy="562707"/>
      </dsp:txXfrm>
    </dsp:sp>
    <dsp:sp modelId="{3DAEC18B-B54B-42BF-82BC-7C2DF38889E8}">
      <dsp:nvSpPr>
        <dsp:cNvPr id="0" name=""/>
        <dsp:cNvSpPr/>
      </dsp:nvSpPr>
      <dsp:spPr>
        <a:xfrm>
          <a:off x="0" y="578539"/>
          <a:ext cx="1406769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country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 in ICOS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>
              <a:solidFill>
                <a:srgbClr val="C00000"/>
              </a:solidFill>
            </a:rPr>
            <a:t>platformType_id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people_id</a:t>
          </a:r>
          <a:r>
            <a:rPr lang="en-US" sz="1100" kern="1200" dirty="0">
              <a:solidFill>
                <a:srgbClr val="C00000"/>
              </a:solidFill>
            </a:rPr>
            <a:t> PI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people id tech</a:t>
          </a:r>
          <a:endParaRPr lang="nb-NO" sz="1100" kern="1200" dirty="0">
            <a:solidFill>
              <a:srgbClr val="C00000"/>
            </a:solidFill>
          </a:endParaRPr>
        </a:p>
      </dsp:txBody>
      <dsp:txXfrm>
        <a:off x="0" y="578539"/>
        <a:ext cx="1406769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5831"/>
          <a:ext cx="1406769" cy="56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Sensor</a:t>
          </a:r>
        </a:p>
      </dsp:txBody>
      <dsp:txXfrm>
        <a:off x="0" y="15831"/>
        <a:ext cx="1406769" cy="562707"/>
      </dsp:txXfrm>
    </dsp:sp>
    <dsp:sp modelId="{3DAEC18B-B54B-42BF-82BC-7C2DF38889E8}">
      <dsp:nvSpPr>
        <dsp:cNvPr id="0" name=""/>
        <dsp:cNvSpPr/>
      </dsp:nvSpPr>
      <dsp:spPr>
        <a:xfrm>
          <a:off x="0" y="578539"/>
          <a:ext cx="1406769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station_id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sensor_id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NRT (True/False)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578539"/>
        <a:ext cx="1406769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12497"/>
          <a:ext cx="1207479" cy="48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Calibration</a:t>
          </a:r>
        </a:p>
      </dsp:txBody>
      <dsp:txXfrm>
        <a:off x="0" y="12497"/>
        <a:ext cx="1207479" cy="482991"/>
      </dsp:txXfrm>
    </dsp:sp>
    <dsp:sp modelId="{3DAEC18B-B54B-42BF-82BC-7C2DF38889E8}">
      <dsp:nvSpPr>
        <dsp:cNvPr id="0" name=""/>
        <dsp:cNvSpPr/>
      </dsp:nvSpPr>
      <dsp:spPr>
        <a:xfrm>
          <a:off x="0" y="495489"/>
          <a:ext cx="120747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instrument_id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offset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495489"/>
        <a:ext cx="1207479" cy="1010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0"/>
          <a:ext cx="1207479" cy="48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Standards</a:t>
          </a:r>
        </a:p>
      </dsp:txBody>
      <dsp:txXfrm>
        <a:off x="0" y="0"/>
        <a:ext cx="1207479" cy="482991"/>
      </dsp:txXfrm>
    </dsp:sp>
    <dsp:sp modelId="{3DAEC18B-B54B-42BF-82BC-7C2DF38889E8}">
      <dsp:nvSpPr>
        <dsp:cNvPr id="0" name=""/>
        <dsp:cNvSpPr/>
      </dsp:nvSpPr>
      <dsp:spPr>
        <a:xfrm>
          <a:off x="0" y="495489"/>
          <a:ext cx="120747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instrument_id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 values</a:t>
          </a:r>
          <a:endParaRPr lang="nb-NO" sz="1100" kern="1200" dirty="0">
            <a:solidFill>
              <a:schemeClr val="tx1"/>
            </a:solidFill>
          </a:endParaRPr>
        </a:p>
      </dsp:txBody>
      <dsp:txXfrm>
        <a:off x="0" y="495489"/>
        <a:ext cx="1207479" cy="1010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E79-9EF6-4B55-A39B-FE01404F3E81}">
      <dsp:nvSpPr>
        <dsp:cNvPr id="0" name=""/>
        <dsp:cNvSpPr/>
      </dsp:nvSpPr>
      <dsp:spPr>
        <a:xfrm>
          <a:off x="0" y="9365"/>
          <a:ext cx="1512280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Dataset</a:t>
          </a:r>
        </a:p>
      </dsp:txBody>
      <dsp:txXfrm>
        <a:off x="0" y="9365"/>
        <a:ext cx="1512280" cy="259200"/>
      </dsp:txXfrm>
    </dsp:sp>
    <dsp:sp modelId="{3DAEC18B-B54B-42BF-82BC-7C2DF38889E8}">
      <dsp:nvSpPr>
        <dsp:cNvPr id="0" name=""/>
        <dsp:cNvSpPr/>
      </dsp:nvSpPr>
      <dsp:spPr>
        <a:xfrm>
          <a:off x="0" y="268565"/>
          <a:ext cx="1512280" cy="19269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name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parentData_id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station_id</a:t>
          </a:r>
          <a:r>
            <a:rPr lang="en-US" sz="1100" kern="1200" dirty="0"/>
            <a:t> 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start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end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>
              <a:solidFill>
                <a:srgbClr val="C00000"/>
              </a:solidFill>
            </a:rPr>
            <a:t>people_id</a:t>
          </a:r>
          <a:r>
            <a:rPr lang="en-US" sz="1100" kern="1200" dirty="0">
              <a:solidFill>
                <a:srgbClr val="C00000"/>
              </a:solidFill>
            </a:rPr>
            <a:t> QC</a:t>
          </a:r>
          <a:endParaRPr lang="nb-NO" sz="1100" kern="1200" dirty="0">
            <a:solidFill>
              <a:srgbClr val="C00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to </a:t>
          </a:r>
          <a:r>
            <a:rPr lang="en-US" sz="1100" kern="1200" dirty="0" err="1"/>
            <a:t>QuinCe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of QC</a:t>
          </a:r>
          <a:endParaRPr lang="nb-N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date submitted to CP</a:t>
          </a:r>
          <a:endParaRPr lang="nb-NO" sz="1100" kern="1200" dirty="0"/>
        </a:p>
      </dsp:txBody>
      <dsp:txXfrm>
        <a:off x="0" y="268565"/>
        <a:ext cx="1512280" cy="1926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C7C4-56F8-40FF-B790-B4F38DBE85BE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4A698-7DB4-4892-8575-83FD17BCC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49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meeting with Maren and Steve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4A698-7DB4-4892-8575-83FD17BCC7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6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feedback from Maren and Steve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4A698-7DB4-4892-8575-83FD17BCC78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67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BFE-346F-4FF6-B91B-85FD37DF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EDD9C-EE43-43D9-BA18-B2A9BA5D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EE9E-3444-410A-9F72-2310EB58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D4CD-B4E7-4D94-AC45-79BE764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5324-E92E-49F3-8FBE-3483F08A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7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8582-CBD6-4EDE-AA77-97788186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33912-17FA-48F4-9E7B-5F4BA05F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6136-6219-4EBF-8AF2-4BF3F54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66AE-A996-4CEC-A480-B8DB4F41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D11D-104B-4120-B5DD-6E03734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53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8AA66-9AE0-46DC-ADAE-8AAEBDC2D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0E21-7F33-4791-9DC7-206C4EDB6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FDA9-C4B9-4A1D-83B1-56DCE00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DAD-9629-46B3-BE24-E714BEA3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2DD8-A3A0-4748-9AB0-6E239FA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415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3F6-3F4C-40CF-83EA-4F583A51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C584-D6FC-4058-B373-9E2C22B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783E-CAF5-47D8-9BAA-3EA27206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CE1F-9321-4B6E-80FC-7CC726DF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A6B4-94FA-4DFC-AE53-09088043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2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B5B7-B691-4F1A-A3F0-FADDE1CF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D41E-AAE4-435A-8EFF-AE5D04D9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2CF4-BC22-4AF3-9A1F-CEC77E41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261F-A95C-48D4-89E6-7E4C8DA8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44A8-4767-4B21-9CC2-850BCFF2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292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EF18-A6E2-4793-A62F-2D54BA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6D23-803F-4D80-B507-C64C4CA4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B0293-EF7C-42D6-A146-60C85F1B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9ACC-A58E-4602-8AF1-202AFB5E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D7B2-5163-4828-BD2F-325E4D3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3492A-CCA7-4292-8AC9-C37FF893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19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DF1E-DB72-4E73-BB3A-618EEF17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44E3D-AF8A-4799-9BB5-0AAE544D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0D6F-62D4-4E93-8085-24D5A0FE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F1D9-5BAC-49C9-93B0-A617A63B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1ACB-4085-4A2B-8B7A-A3638474A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78619-D7E5-4B6A-A41E-E0A1A732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99F79-D44A-4EBB-887F-2BA89CBD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E361C-4FC8-4817-9174-C2ABB60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414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2D9-82F8-402B-A468-CC35EE63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644F-70B7-4331-B19B-7552C85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255B8-0F15-4B3B-AC1B-01B8D884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13C8-1738-4FBF-881F-C2D83EC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3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CF5AF-04E9-4873-9F48-99131BE3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EB917-B4CF-4A8F-BBD8-D6CCD219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094D-7692-402A-BB98-F2ED6BB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31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55A-C4DD-4789-8ABF-F2E3132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48B-E1EF-4620-88CE-22EDF610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6646-0901-49C3-95E8-A3A740F0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BFADD-7BD0-43FC-AC5D-115D7948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FA3B-B190-41B8-B1C8-147AE79D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4B9E-8049-424C-BA1F-2FDBD28F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5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0454-5095-4F09-B357-E2D44E1B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A585C-7D3E-4556-9F39-53F8133C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A8C7-B431-4BA9-9210-D0A6D112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60B2-C061-418B-871A-EE224FBA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77304-7572-427E-BC96-D36200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6EE1-AAC3-43A1-B61B-51435A4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1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C057-1412-4BB5-BF72-773A3C6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554F-C9D4-4F29-BE5D-623B7059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CE94-588D-43A7-8539-2A1A0578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0A4D-E96B-44BD-9B2B-B500E08AEC04}" type="datetimeFigureOut">
              <a:rPr lang="nb-NO" smtClean="0"/>
              <a:t>30.10.2019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A93A-847E-417A-9108-A9BCE08F0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5437-68E7-4B56-B71C-98948E6D3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DE3C-DB66-4452-A05D-4D69285212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092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55" Type="http://schemas.openxmlformats.org/officeDocument/2006/relationships/diagramQuickStyle" Target="../diagrams/quickStyle1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9" Type="http://schemas.openxmlformats.org/officeDocument/2006/relationships/diagramLayout" Target="../diagrams/layout6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3" Type="http://schemas.openxmlformats.org/officeDocument/2006/relationships/diagramData" Target="../diagrams/data11.xml"/><Relationship Id="rId5" Type="http://schemas.openxmlformats.org/officeDocument/2006/relationships/diagramQuickStyle" Target="../diagrams/quickStyle1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56" Type="http://schemas.openxmlformats.org/officeDocument/2006/relationships/diagramColors" Target="../diagrams/colors11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0" Type="http://schemas.openxmlformats.org/officeDocument/2006/relationships/diagramQuickStyle" Target="../diagrams/quickStyle4.xml"/><Relationship Id="rId41" Type="http://schemas.openxmlformats.org/officeDocument/2006/relationships/diagramColors" Target="../diagrams/colors8.xml"/><Relationship Id="rId54" Type="http://schemas.openxmlformats.org/officeDocument/2006/relationships/diagramLayout" Target="../diagrams/layout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57" Type="http://schemas.microsoft.com/office/2007/relationships/diagramDrawing" Target="../diagrams/drawing11.xml"/><Relationship Id="rId10" Type="http://schemas.openxmlformats.org/officeDocument/2006/relationships/diagramQuickStyle" Target="../diagrams/quickStyle2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9" Type="http://schemas.openxmlformats.org/officeDocument/2006/relationships/diagramLayout" Target="../diagrams/layout19.xml"/><Relationship Id="rId21" Type="http://schemas.openxmlformats.org/officeDocument/2006/relationships/diagramColors" Target="../diagrams/colors15.xml"/><Relationship Id="rId34" Type="http://schemas.openxmlformats.org/officeDocument/2006/relationships/diagramLayout" Target="../diagrams/layout18.xml"/><Relationship Id="rId42" Type="http://schemas.microsoft.com/office/2007/relationships/diagramDrawing" Target="../diagrams/drawing19.xml"/><Relationship Id="rId47" Type="http://schemas.microsoft.com/office/2007/relationships/diagramDrawing" Target="../diagrams/drawing20.xml"/><Relationship Id="rId50" Type="http://schemas.openxmlformats.org/officeDocument/2006/relationships/diagramQuickStyle" Target="../diagrams/quickStyle21.xml"/><Relationship Id="rId55" Type="http://schemas.openxmlformats.org/officeDocument/2006/relationships/diagramQuickStyle" Target="../diagrams/quickStyle2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4.xml"/><Relationship Id="rId29" Type="http://schemas.openxmlformats.org/officeDocument/2006/relationships/diagramLayout" Target="../diagrams/layout17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32" Type="http://schemas.microsoft.com/office/2007/relationships/diagramDrawing" Target="../diagrams/drawing17.xml"/><Relationship Id="rId37" Type="http://schemas.microsoft.com/office/2007/relationships/diagramDrawing" Target="../diagrams/drawing18.xml"/><Relationship Id="rId40" Type="http://schemas.openxmlformats.org/officeDocument/2006/relationships/diagramQuickStyle" Target="../diagrams/quickStyle19.xml"/><Relationship Id="rId45" Type="http://schemas.openxmlformats.org/officeDocument/2006/relationships/diagramQuickStyle" Target="../diagrams/quickStyle20.xml"/><Relationship Id="rId53" Type="http://schemas.openxmlformats.org/officeDocument/2006/relationships/diagramData" Target="../diagrams/data22.xml"/><Relationship Id="rId5" Type="http://schemas.openxmlformats.org/officeDocument/2006/relationships/diagramQuickStyle" Target="../diagrams/quickStyle12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Relationship Id="rId30" Type="http://schemas.openxmlformats.org/officeDocument/2006/relationships/diagramQuickStyle" Target="../diagrams/quickStyle17.xml"/><Relationship Id="rId35" Type="http://schemas.openxmlformats.org/officeDocument/2006/relationships/diagramQuickStyle" Target="../diagrams/quickStyle18.xml"/><Relationship Id="rId43" Type="http://schemas.openxmlformats.org/officeDocument/2006/relationships/diagramData" Target="../diagrams/data20.xml"/><Relationship Id="rId48" Type="http://schemas.openxmlformats.org/officeDocument/2006/relationships/diagramData" Target="../diagrams/data21.xml"/><Relationship Id="rId56" Type="http://schemas.openxmlformats.org/officeDocument/2006/relationships/diagramColors" Target="../diagrams/colors22.xml"/><Relationship Id="rId8" Type="http://schemas.openxmlformats.org/officeDocument/2006/relationships/diagramData" Target="../diagrams/data13.xml"/><Relationship Id="rId51" Type="http://schemas.openxmlformats.org/officeDocument/2006/relationships/diagramColors" Target="../diagrams/colors21.xml"/><Relationship Id="rId3" Type="http://schemas.openxmlformats.org/officeDocument/2006/relationships/diagramData" Target="../diagrams/data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33" Type="http://schemas.openxmlformats.org/officeDocument/2006/relationships/diagramData" Target="../diagrams/data18.xml"/><Relationship Id="rId38" Type="http://schemas.openxmlformats.org/officeDocument/2006/relationships/diagramData" Target="../diagrams/data19.xml"/><Relationship Id="rId46" Type="http://schemas.openxmlformats.org/officeDocument/2006/relationships/diagramColors" Target="../diagrams/colors20.xml"/><Relationship Id="rId20" Type="http://schemas.openxmlformats.org/officeDocument/2006/relationships/diagramQuickStyle" Target="../diagrams/quickStyle15.xml"/><Relationship Id="rId41" Type="http://schemas.openxmlformats.org/officeDocument/2006/relationships/diagramColors" Target="../diagrams/colors19.xml"/><Relationship Id="rId54" Type="http://schemas.openxmlformats.org/officeDocument/2006/relationships/diagramLayout" Target="../diagrams/layout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28" Type="http://schemas.openxmlformats.org/officeDocument/2006/relationships/diagramData" Target="../diagrams/data17.xml"/><Relationship Id="rId36" Type="http://schemas.openxmlformats.org/officeDocument/2006/relationships/diagramColors" Target="../diagrams/colors18.xml"/><Relationship Id="rId49" Type="http://schemas.openxmlformats.org/officeDocument/2006/relationships/diagramLayout" Target="../diagrams/layout21.xml"/><Relationship Id="rId57" Type="http://schemas.microsoft.com/office/2007/relationships/diagramDrawing" Target="../diagrams/drawing22.xml"/><Relationship Id="rId10" Type="http://schemas.openxmlformats.org/officeDocument/2006/relationships/diagramQuickStyle" Target="../diagrams/quickStyle13.xml"/><Relationship Id="rId31" Type="http://schemas.openxmlformats.org/officeDocument/2006/relationships/diagramColors" Target="../diagrams/colors17.xml"/><Relationship Id="rId44" Type="http://schemas.openxmlformats.org/officeDocument/2006/relationships/diagramLayout" Target="../diagrams/layout20.xml"/><Relationship Id="rId52" Type="http://schemas.microsoft.com/office/2007/relationships/diagramDrawing" Target="../diagrams/drawin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4EF04B-D1F8-4736-82A9-70E647E21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238613"/>
              </p:ext>
            </p:extLst>
          </p:nvPr>
        </p:nvGraphicFramePr>
        <p:xfrm>
          <a:off x="201244" y="3349862"/>
          <a:ext cx="1031630" cy="95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D0889CE-4DBD-440C-A21A-E669B38BD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870875"/>
              </p:ext>
            </p:extLst>
          </p:nvPr>
        </p:nvGraphicFramePr>
        <p:xfrm>
          <a:off x="300890" y="1069721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2451040-551F-41DF-9864-A3B7F50B9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349471"/>
              </p:ext>
            </p:extLst>
          </p:nvPr>
        </p:nvGraphicFramePr>
        <p:xfrm>
          <a:off x="293078" y="5134710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1105006-CBE2-4154-A7F5-9510FCC3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73394"/>
              </p:ext>
            </p:extLst>
          </p:nvPr>
        </p:nvGraphicFramePr>
        <p:xfrm>
          <a:off x="2718776" y="4675557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A79C7C1-BE40-42E0-8BBE-CA06EE1C7BD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324708" y="5249988"/>
            <a:ext cx="1394068" cy="459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967476F-D676-436F-88C1-AF21C90C8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782277"/>
              </p:ext>
            </p:extLst>
          </p:nvPr>
        </p:nvGraphicFramePr>
        <p:xfrm>
          <a:off x="2718776" y="1937727"/>
          <a:ext cx="1406769" cy="2043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055AFC-2412-4CA1-A3CC-5266449F823B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1232874" y="2959592"/>
            <a:ext cx="1485902" cy="867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1189359-5902-4296-B75C-322E97D61930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1332520" y="1644152"/>
            <a:ext cx="1386256" cy="13154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652C53AF-2E08-4C96-8079-C56C5D62E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735603"/>
              </p:ext>
            </p:extLst>
          </p:nvPr>
        </p:nvGraphicFramePr>
        <p:xfrm>
          <a:off x="5044828" y="2747104"/>
          <a:ext cx="1406769" cy="2043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6711DAD-56EC-48F0-B8B6-3999F728EB62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4125545" y="2959592"/>
            <a:ext cx="919283" cy="809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6FF439B-1F71-4FF6-92DE-B7369AC5D9D2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 flipV="1">
            <a:off x="3750406" y="3768969"/>
            <a:ext cx="1294422" cy="14810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2D52851E-99F7-4248-9FBB-8B79FA6B5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335751"/>
              </p:ext>
            </p:extLst>
          </p:nvPr>
        </p:nvGraphicFramePr>
        <p:xfrm>
          <a:off x="7241925" y="3222384"/>
          <a:ext cx="1207479" cy="15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8210AB9-4040-495D-BE15-6F7C368B4B36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6451597" y="3768969"/>
            <a:ext cx="790328" cy="2124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442248D4-646F-4491-AAC8-9209F15CD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33840"/>
              </p:ext>
            </p:extLst>
          </p:nvPr>
        </p:nvGraphicFramePr>
        <p:xfrm>
          <a:off x="7241925" y="4950067"/>
          <a:ext cx="1207479" cy="15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D3A9323-D729-44D4-80AA-9C419949F0A4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6451597" y="3768969"/>
            <a:ext cx="790328" cy="19401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24D6CA39-9F04-4C87-93E8-DF07168A6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173737"/>
              </p:ext>
            </p:extLst>
          </p:nvPr>
        </p:nvGraphicFramePr>
        <p:xfrm>
          <a:off x="5044828" y="182682"/>
          <a:ext cx="1512280" cy="220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05CEEBA-4F88-4004-8B59-9406A5F285CB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4125545" y="1285142"/>
            <a:ext cx="919283" cy="16744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E414B43-305F-442B-9992-1FD963166F53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1332520" y="1285142"/>
            <a:ext cx="3712308" cy="359010"/>
          </a:xfrm>
          <a:prstGeom prst="curvedConnector3">
            <a:avLst>
              <a:gd name="adj1" fmla="val 87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59988CB-49A2-4EB0-B259-C2C4A4528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569222"/>
              </p:ext>
            </p:extLst>
          </p:nvPr>
        </p:nvGraphicFramePr>
        <p:xfrm>
          <a:off x="2390530" y="182190"/>
          <a:ext cx="1031630" cy="125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35FC2BD7-8ACD-4BC7-AF75-EAF0547F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783757"/>
              </p:ext>
            </p:extLst>
          </p:nvPr>
        </p:nvGraphicFramePr>
        <p:xfrm>
          <a:off x="8860674" y="269633"/>
          <a:ext cx="2479449" cy="423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DD1EF25-02F7-4BF9-8770-740B2F62E75B}"/>
              </a:ext>
            </a:extLst>
          </p:cNvPr>
          <p:cNvCxnSpPr>
            <a:cxnSpLocks/>
            <a:stCxn id="58" idx="3"/>
            <a:endCxn id="90" idx="1"/>
          </p:cNvCxnSpPr>
          <p:nvPr/>
        </p:nvCxnSpPr>
        <p:spPr>
          <a:xfrm>
            <a:off x="6557108" y="1285142"/>
            <a:ext cx="2303566" cy="1102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A22794C-66AE-4EF5-90C4-AE62CB3A61A9}"/>
              </a:ext>
            </a:extLst>
          </p:cNvPr>
          <p:cNvCxnSpPr>
            <a:cxnSpLocks/>
            <a:stCxn id="37" idx="3"/>
            <a:endCxn id="90" idx="1"/>
          </p:cNvCxnSpPr>
          <p:nvPr/>
        </p:nvCxnSpPr>
        <p:spPr>
          <a:xfrm flipV="1">
            <a:off x="6451597" y="2387602"/>
            <a:ext cx="2409077" cy="1381367"/>
          </a:xfrm>
          <a:prstGeom prst="curvedConnector3">
            <a:avLst>
              <a:gd name="adj1" fmla="val 6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8ECECA2-952C-4FC5-98D9-5C13E016F052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>
            <a:off x="3422160" y="811327"/>
            <a:ext cx="1622668" cy="473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2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4EF04B-D1F8-4736-82A9-70E647E21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845854"/>
              </p:ext>
            </p:extLst>
          </p:nvPr>
        </p:nvGraphicFramePr>
        <p:xfrm>
          <a:off x="201244" y="3349862"/>
          <a:ext cx="1031630" cy="95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D0889CE-4DBD-440C-A21A-E669B38BD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771365"/>
              </p:ext>
            </p:extLst>
          </p:nvPr>
        </p:nvGraphicFramePr>
        <p:xfrm>
          <a:off x="2811789" y="1258778"/>
          <a:ext cx="1031630" cy="1462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2451040-551F-41DF-9864-A3B7F50B9DCA}"/>
              </a:ext>
            </a:extLst>
          </p:cNvPr>
          <p:cNvGraphicFramePr/>
          <p:nvPr/>
        </p:nvGraphicFramePr>
        <p:xfrm>
          <a:off x="293078" y="5134710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1105006-CBE2-4154-A7F5-9510FCC3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496874"/>
              </p:ext>
            </p:extLst>
          </p:nvPr>
        </p:nvGraphicFramePr>
        <p:xfrm>
          <a:off x="1813530" y="4610065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A79C7C1-BE40-42E0-8BBE-CA06EE1C7BD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324708" y="5184496"/>
            <a:ext cx="488822" cy="5246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967476F-D676-436F-88C1-AF21C90C8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75380"/>
              </p:ext>
            </p:extLst>
          </p:nvPr>
        </p:nvGraphicFramePr>
        <p:xfrm>
          <a:off x="364060" y="2211768"/>
          <a:ext cx="1406769" cy="197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652C53AF-2E08-4C96-8079-C56C5D62E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010572"/>
              </p:ext>
            </p:extLst>
          </p:nvPr>
        </p:nvGraphicFramePr>
        <p:xfrm>
          <a:off x="3462861" y="3514453"/>
          <a:ext cx="1406769" cy="2043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6711DAD-56EC-48F0-B8B6-3999F728EB62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1770829" y="3198951"/>
            <a:ext cx="1692032" cy="1337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6FF439B-1F71-4FF6-92DE-B7369AC5D9D2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 flipV="1">
            <a:off x="2845160" y="4536318"/>
            <a:ext cx="617701" cy="6481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2D52851E-99F7-4248-9FBB-8B79FA6B5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00910"/>
              </p:ext>
            </p:extLst>
          </p:nvPr>
        </p:nvGraphicFramePr>
        <p:xfrm>
          <a:off x="5354183" y="5305179"/>
          <a:ext cx="1207479" cy="15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8210AB9-4040-495D-BE15-6F7C368B4B36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4869630" y="4536318"/>
            <a:ext cx="484553" cy="1527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442248D4-646F-4491-AAC8-9209F15CD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546879"/>
              </p:ext>
            </p:extLst>
          </p:nvPr>
        </p:nvGraphicFramePr>
        <p:xfrm>
          <a:off x="7179363" y="4765425"/>
          <a:ext cx="1207479" cy="15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D3A9323-D729-44D4-80AA-9C419949F0A4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4869630" y="4536318"/>
            <a:ext cx="2309733" cy="988180"/>
          </a:xfrm>
          <a:prstGeom prst="curvedConnector3">
            <a:avLst>
              <a:gd name="adj1" fmla="val 81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24D6CA39-9F04-4C87-93E8-DF07168A6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195681"/>
              </p:ext>
            </p:extLst>
          </p:nvPr>
        </p:nvGraphicFramePr>
        <p:xfrm>
          <a:off x="6137373" y="665767"/>
          <a:ext cx="1512280" cy="220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05CEEBA-4F88-4004-8B59-9406A5F285CB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1770829" y="1768227"/>
            <a:ext cx="4366544" cy="1430724"/>
          </a:xfrm>
          <a:prstGeom prst="curvedConnector3">
            <a:avLst>
              <a:gd name="adj1" fmla="val 7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35FC2BD7-8ACD-4BC7-AF75-EAF0547F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951997"/>
              </p:ext>
            </p:extLst>
          </p:nvPr>
        </p:nvGraphicFramePr>
        <p:xfrm>
          <a:off x="8860674" y="269633"/>
          <a:ext cx="2479449" cy="423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DD1EF25-02F7-4BF9-8770-740B2F62E75B}"/>
              </a:ext>
            </a:extLst>
          </p:cNvPr>
          <p:cNvCxnSpPr>
            <a:cxnSpLocks/>
            <a:stCxn id="58" idx="3"/>
            <a:endCxn id="90" idx="1"/>
          </p:cNvCxnSpPr>
          <p:nvPr/>
        </p:nvCxnSpPr>
        <p:spPr>
          <a:xfrm>
            <a:off x="7649653" y="1768227"/>
            <a:ext cx="1211021" cy="619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A22794C-66AE-4EF5-90C4-AE62CB3A61A9}"/>
              </a:ext>
            </a:extLst>
          </p:cNvPr>
          <p:cNvCxnSpPr>
            <a:cxnSpLocks/>
            <a:stCxn id="37" idx="3"/>
            <a:endCxn id="90" idx="1"/>
          </p:cNvCxnSpPr>
          <p:nvPr/>
        </p:nvCxnSpPr>
        <p:spPr>
          <a:xfrm flipV="1">
            <a:off x="4869630" y="2387602"/>
            <a:ext cx="3991044" cy="2148716"/>
          </a:xfrm>
          <a:prstGeom prst="curvedConnector3">
            <a:avLst>
              <a:gd name="adj1" fmla="val 7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0005F1C-024B-4480-8169-3DE7DB23A7A9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 flipV="1">
            <a:off x="1770829" y="1989997"/>
            <a:ext cx="1040960" cy="1208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F3A88402-8508-456A-8982-14F1ACBE4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576164"/>
              </p:ext>
            </p:extLst>
          </p:nvPr>
        </p:nvGraphicFramePr>
        <p:xfrm>
          <a:off x="378531" y="395697"/>
          <a:ext cx="1031630" cy="11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79B5B38B-C3EE-4EF4-A7F0-C59F6B77B73D}"/>
              </a:ext>
            </a:extLst>
          </p:cNvPr>
          <p:cNvCxnSpPr>
            <a:cxnSpLocks/>
            <a:stCxn id="88" idx="3"/>
            <a:endCxn id="15" idx="1"/>
          </p:cNvCxnSpPr>
          <p:nvPr/>
        </p:nvCxnSpPr>
        <p:spPr>
          <a:xfrm>
            <a:off x="1410161" y="970128"/>
            <a:ext cx="1401628" cy="1019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AA0CE25-927F-4E91-AE35-1EB7B68E0102}"/>
              </a:ext>
            </a:extLst>
          </p:cNvPr>
          <p:cNvCxnSpPr>
            <a:cxnSpLocks/>
            <a:stCxn id="88" idx="3"/>
            <a:endCxn id="58" idx="1"/>
          </p:cNvCxnSpPr>
          <p:nvPr/>
        </p:nvCxnSpPr>
        <p:spPr>
          <a:xfrm>
            <a:off x="1410161" y="970128"/>
            <a:ext cx="4727212" cy="798099"/>
          </a:xfrm>
          <a:prstGeom prst="curvedConnector3">
            <a:avLst>
              <a:gd name="adj1" fmla="val 7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474</Words>
  <Application>Microsoft Office PowerPoint</Application>
  <PresentationFormat>Widescreen</PresentationFormat>
  <Paragraphs>147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Camilla Stegen Landa</dc:creator>
  <cp:lastModifiedBy>Camilla Stegen Landa</cp:lastModifiedBy>
  <cp:revision>28</cp:revision>
  <dcterms:created xsi:type="dcterms:W3CDTF">2019-10-24T07:13:42Z</dcterms:created>
  <dcterms:modified xsi:type="dcterms:W3CDTF">2019-10-30T08:15:28Z</dcterms:modified>
</cp:coreProperties>
</file>