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notesSlides/notesSlide4.xml" ContentType="application/vnd.openxmlformats-officedocument.presentationml.notesSlide+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notesSlides/notesSlide5.xml" ContentType="application/vnd.openxmlformats-officedocument.presentationml.notesSlide+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notesSlides/notesSlide6.xml" ContentType="application/vnd.openxmlformats-officedocument.presentationml.notesSlide+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diagrams/data75.xml" ContentType="application/vnd.openxmlformats-officedocument.drawingml.diagramData+xml"/>
  <Override PartName="/ppt/diagrams/layout75.xml" ContentType="application/vnd.openxmlformats-officedocument.drawingml.diagramLayout+xml"/>
  <Override PartName="/ppt/diagrams/quickStyle75.xml" ContentType="application/vnd.openxmlformats-officedocument.drawingml.diagramStyle+xml"/>
  <Override PartName="/ppt/diagrams/colors75.xml" ContentType="application/vnd.openxmlformats-officedocument.drawingml.diagramColors+xml"/>
  <Override PartName="/ppt/diagrams/drawing75.xml" ContentType="application/vnd.ms-office.drawingml.diagramDrawing+xml"/>
  <Override PartName="/ppt/diagrams/data76.xml" ContentType="application/vnd.openxmlformats-officedocument.drawingml.diagramData+xml"/>
  <Override PartName="/ppt/diagrams/layout76.xml" ContentType="application/vnd.openxmlformats-officedocument.drawingml.diagramLayout+xml"/>
  <Override PartName="/ppt/diagrams/quickStyle76.xml" ContentType="application/vnd.openxmlformats-officedocument.drawingml.diagramStyle+xml"/>
  <Override PartName="/ppt/diagrams/colors76.xml" ContentType="application/vnd.openxmlformats-officedocument.drawingml.diagramColors+xml"/>
  <Override PartName="/ppt/diagrams/drawing76.xml" ContentType="application/vnd.ms-office.drawingml.diagramDrawing+xml"/>
  <Override PartName="/ppt/diagrams/data77.xml" ContentType="application/vnd.openxmlformats-officedocument.drawingml.diagramData+xml"/>
  <Override PartName="/ppt/diagrams/layout77.xml" ContentType="application/vnd.openxmlformats-officedocument.drawingml.diagramLayout+xml"/>
  <Override PartName="/ppt/diagrams/quickStyle77.xml" ContentType="application/vnd.openxmlformats-officedocument.drawingml.diagramStyle+xml"/>
  <Override PartName="/ppt/diagrams/colors77.xml" ContentType="application/vnd.openxmlformats-officedocument.drawingml.diagramColors+xml"/>
  <Override PartName="/ppt/diagrams/drawing77.xml" ContentType="application/vnd.ms-office.drawingml.diagramDrawing+xml"/>
  <Override PartName="/ppt/diagrams/data78.xml" ContentType="application/vnd.openxmlformats-officedocument.drawingml.diagramData+xml"/>
  <Override PartName="/ppt/diagrams/layout78.xml" ContentType="application/vnd.openxmlformats-officedocument.drawingml.diagramLayout+xml"/>
  <Override PartName="/ppt/diagrams/quickStyle78.xml" ContentType="application/vnd.openxmlformats-officedocument.drawingml.diagramStyle+xml"/>
  <Override PartName="/ppt/diagrams/colors78.xml" ContentType="application/vnd.openxmlformats-officedocument.drawingml.diagramColors+xml"/>
  <Override PartName="/ppt/diagrams/drawing78.xml" ContentType="application/vnd.ms-office.drawingml.diagramDrawing+xml"/>
  <Override PartName="/ppt/diagrams/data79.xml" ContentType="application/vnd.openxmlformats-officedocument.drawingml.diagramData+xml"/>
  <Override PartName="/ppt/diagrams/layout79.xml" ContentType="application/vnd.openxmlformats-officedocument.drawingml.diagramLayout+xml"/>
  <Override PartName="/ppt/diagrams/quickStyle79.xml" ContentType="application/vnd.openxmlformats-officedocument.drawingml.diagramStyle+xml"/>
  <Override PartName="/ppt/diagrams/colors79.xml" ContentType="application/vnd.openxmlformats-officedocument.drawingml.diagramColors+xml"/>
  <Override PartName="/ppt/diagrams/drawing79.xml" ContentType="application/vnd.ms-office.drawingml.diagramDrawing+xml"/>
  <Override PartName="/ppt/diagrams/data80.xml" ContentType="application/vnd.openxmlformats-officedocument.drawingml.diagramData+xml"/>
  <Override PartName="/ppt/diagrams/layout80.xml" ContentType="application/vnd.openxmlformats-officedocument.drawingml.diagramLayout+xml"/>
  <Override PartName="/ppt/diagrams/quickStyle80.xml" ContentType="application/vnd.openxmlformats-officedocument.drawingml.diagramStyle+xml"/>
  <Override PartName="/ppt/diagrams/colors80.xml" ContentType="application/vnd.openxmlformats-officedocument.drawingml.diagramColors+xml"/>
  <Override PartName="/ppt/diagrams/drawing80.xml" ContentType="application/vnd.ms-office.drawingml.diagramDrawing+xml"/>
  <Override PartName="/ppt/diagrams/data81.xml" ContentType="application/vnd.openxmlformats-officedocument.drawingml.diagramData+xml"/>
  <Override PartName="/ppt/diagrams/layout81.xml" ContentType="application/vnd.openxmlformats-officedocument.drawingml.diagramLayout+xml"/>
  <Override PartName="/ppt/diagrams/quickStyle81.xml" ContentType="application/vnd.openxmlformats-officedocument.drawingml.diagramStyle+xml"/>
  <Override PartName="/ppt/diagrams/colors81.xml" ContentType="application/vnd.openxmlformats-officedocument.drawingml.diagramColors+xml"/>
  <Override PartName="/ppt/diagrams/drawing81.xml" ContentType="application/vnd.ms-office.drawingml.diagramDrawing+xml"/>
  <Override PartName="/ppt/diagrams/data82.xml" ContentType="application/vnd.openxmlformats-officedocument.drawingml.diagramData+xml"/>
  <Override PartName="/ppt/diagrams/layout82.xml" ContentType="application/vnd.openxmlformats-officedocument.drawingml.diagramLayout+xml"/>
  <Override PartName="/ppt/diagrams/quickStyle82.xml" ContentType="application/vnd.openxmlformats-officedocument.drawingml.diagramStyle+xml"/>
  <Override PartName="/ppt/diagrams/colors82.xml" ContentType="application/vnd.openxmlformats-officedocument.drawingml.diagramColors+xml"/>
  <Override PartName="/ppt/diagrams/drawing8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9" r:id="rId2"/>
    <p:sldId id="260" r:id="rId3"/>
    <p:sldId id="261" r:id="rId4"/>
    <p:sldId id="262" r:id="rId5"/>
    <p:sldId id="265" r:id="rId6"/>
    <p:sldId id="267"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94" autoAdjust="0"/>
    <p:restoredTop sz="94660"/>
  </p:normalViewPr>
  <p:slideViewPr>
    <p:cSldViewPr snapToGrid="0">
      <p:cViewPr>
        <p:scale>
          <a:sx n="30" d="100"/>
          <a:sy n="30" d="100"/>
        </p:scale>
        <p:origin x="2244" y="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b="1" dirty="0"/>
            <a:t>Person</a:t>
          </a:r>
        </a:p>
      </dgm:t>
    </dgm:pt>
    <dgm:pt modelId="{7D879B8D-C73E-47B6-880B-1A532EF426DF}" type="parTrans" cxnId="{BD57AEF6-8D79-482D-A83E-7FE1832B0B22}">
      <dgm:prSet/>
      <dgm:spPr/>
      <dgm:t>
        <a:bodyPr/>
        <a:lstStyle/>
        <a:p>
          <a:endParaRPr lang="nb-NO" sz="1100" b="1"/>
        </a:p>
      </dgm:t>
    </dgm:pt>
    <dgm:pt modelId="{EA2BEB5E-89D2-41BF-A631-A4FCC04F94AC}" type="sibTrans" cxnId="{BD57AEF6-8D79-482D-A83E-7FE1832B0B22}">
      <dgm:prSet/>
      <dgm:spPr/>
      <dgm:t>
        <a:bodyPr/>
        <a:lstStyle/>
        <a:p>
          <a:endParaRPr lang="nb-NO" sz="1100" b="1"/>
        </a:p>
      </dgm:t>
    </dgm:pt>
    <dgm:pt modelId="{ABD0AF01-6C30-4A3A-99F3-85B152C372CF}">
      <dgm:prSet phldrT="[Text]" custT="1"/>
      <dgm:spPr/>
      <dgm:t>
        <a:bodyPr/>
        <a:lstStyle/>
        <a:p>
          <a:r>
            <a:rPr lang="en-US" sz="1100" b="0" dirty="0"/>
            <a:t> entry</a:t>
          </a:r>
          <a:endParaRPr lang="nb-NO" sz="1100" b="0" dirty="0"/>
        </a:p>
      </dgm:t>
    </dgm:pt>
    <dgm:pt modelId="{45A99454-3409-4810-9018-2EA9926EE22F}" type="parTrans" cxnId="{49115425-9DD0-48A8-A2D0-7034BBC6898A}">
      <dgm:prSet/>
      <dgm:spPr/>
      <dgm:t>
        <a:bodyPr/>
        <a:lstStyle/>
        <a:p>
          <a:endParaRPr lang="nb-NO" sz="1100" b="1"/>
        </a:p>
      </dgm:t>
    </dgm:pt>
    <dgm:pt modelId="{191815EB-257A-4074-9766-AFDF8138EE6B}" type="sibTrans" cxnId="{49115425-9DD0-48A8-A2D0-7034BBC6898A}">
      <dgm:prSet/>
      <dgm:spPr/>
      <dgm:t>
        <a:bodyPr/>
        <a:lstStyle/>
        <a:p>
          <a:endParaRPr lang="nb-NO" sz="1100" b="1"/>
        </a:p>
      </dgm:t>
    </dgm:pt>
    <dgm:pt modelId="{D0F21366-F27B-4DF1-847E-E41F397ABBB1}">
      <dgm:prSet phldrT="[Text]" custT="1"/>
      <dgm:spPr/>
      <dgm:t>
        <a:bodyPr/>
        <a:lstStyle/>
        <a:p>
          <a:r>
            <a:rPr lang="en-US" sz="1100" b="0" dirty="0"/>
            <a:t> first name</a:t>
          </a:r>
          <a:endParaRPr lang="nb-NO" sz="1100" b="0" dirty="0"/>
        </a:p>
      </dgm:t>
    </dgm:pt>
    <dgm:pt modelId="{5DDF6456-0F12-418B-9034-05F24A62E171}" type="parTrans" cxnId="{73222607-6E5B-4143-B711-F45C41F9E815}">
      <dgm:prSet/>
      <dgm:spPr/>
      <dgm:t>
        <a:bodyPr/>
        <a:lstStyle/>
        <a:p>
          <a:endParaRPr lang="nb-NO" sz="1100" b="1"/>
        </a:p>
      </dgm:t>
    </dgm:pt>
    <dgm:pt modelId="{D75FE8AF-D2DB-45D9-8DB0-1F6E9027476E}" type="sibTrans" cxnId="{73222607-6E5B-4143-B711-F45C41F9E815}">
      <dgm:prSet/>
      <dgm:spPr/>
      <dgm:t>
        <a:bodyPr/>
        <a:lstStyle/>
        <a:p>
          <a:endParaRPr lang="nb-NO" sz="1100" b="1"/>
        </a:p>
      </dgm:t>
    </dgm:pt>
    <dgm:pt modelId="{D9943535-D035-47DE-A652-207CB02529C7}">
      <dgm:prSet phldrT="[Text]" custT="1"/>
      <dgm:spPr/>
      <dgm:t>
        <a:bodyPr/>
        <a:lstStyle/>
        <a:p>
          <a:r>
            <a:rPr lang="en-US" sz="1100" b="0" dirty="0"/>
            <a:t> E-mail</a:t>
          </a:r>
          <a:endParaRPr lang="nb-NO" sz="1100" b="0" dirty="0"/>
        </a:p>
      </dgm:t>
    </dgm:pt>
    <dgm:pt modelId="{3F1BF74D-C287-4F44-9936-ED45D72BFD13}" type="parTrans" cxnId="{54216C8E-B527-49C2-BB38-FC58D8946313}">
      <dgm:prSet/>
      <dgm:spPr/>
      <dgm:t>
        <a:bodyPr/>
        <a:lstStyle/>
        <a:p>
          <a:endParaRPr lang="nb-NO" b="1"/>
        </a:p>
      </dgm:t>
    </dgm:pt>
    <dgm:pt modelId="{F57ED720-F2C6-4FF8-AE8C-8F72F63F2321}" type="sibTrans" cxnId="{54216C8E-B527-49C2-BB38-FC58D8946313}">
      <dgm:prSet/>
      <dgm:spPr/>
      <dgm:t>
        <a:bodyPr/>
        <a:lstStyle/>
        <a:p>
          <a:endParaRPr lang="nb-NO" b="1"/>
        </a:p>
      </dgm:t>
    </dgm:pt>
    <dgm:pt modelId="{9224C19D-9F52-49E1-A3E2-89358B59193E}">
      <dgm:prSet phldrT="[Text]" custT="1"/>
      <dgm:spPr/>
      <dgm:t>
        <a:bodyPr/>
        <a:lstStyle/>
        <a:p>
          <a:r>
            <a:rPr lang="en-US" sz="1100" b="0" dirty="0"/>
            <a:t> seeAlso </a:t>
          </a:r>
          <a:endParaRPr lang="nb-NO" sz="1100" b="0" dirty="0"/>
        </a:p>
      </dgm:t>
    </dgm:pt>
    <dgm:pt modelId="{BB3102DA-5715-4CAC-97B5-12F180445E28}" type="parTrans" cxnId="{53D8921A-0629-44D9-AC72-AE502FD5BECD}">
      <dgm:prSet/>
      <dgm:spPr/>
      <dgm:t>
        <a:bodyPr/>
        <a:lstStyle/>
        <a:p>
          <a:endParaRPr lang="nb-NO" b="1"/>
        </a:p>
      </dgm:t>
    </dgm:pt>
    <dgm:pt modelId="{CC168AE8-8131-465B-8EC1-6A128DBB8C4E}" type="sibTrans" cxnId="{53D8921A-0629-44D9-AC72-AE502FD5BECD}">
      <dgm:prSet/>
      <dgm:spPr/>
      <dgm:t>
        <a:bodyPr/>
        <a:lstStyle/>
        <a:p>
          <a:endParaRPr lang="nb-NO" b="1"/>
        </a:p>
      </dgm:t>
    </dgm:pt>
    <dgm:pt modelId="{8A0F50C4-2041-4958-BAD3-A1030DF54BEA}">
      <dgm:prSet phldrT="[Text]" custT="1"/>
      <dgm:spPr/>
      <dgm:t>
        <a:bodyPr/>
        <a:lstStyle/>
        <a:p>
          <a:r>
            <a:rPr lang="en-US" sz="1100" b="0" dirty="0"/>
            <a:t> comment</a:t>
          </a:r>
          <a:endParaRPr lang="nb-NO" sz="1100" b="0" dirty="0"/>
        </a:p>
      </dgm:t>
    </dgm:pt>
    <dgm:pt modelId="{F03C1FFA-F8BA-4141-906F-8DAE7956DCD7}" type="parTrans" cxnId="{7C1E11B9-DC02-4AEC-BE0E-3CF28AB28552}">
      <dgm:prSet/>
      <dgm:spPr/>
      <dgm:t>
        <a:bodyPr/>
        <a:lstStyle/>
        <a:p>
          <a:endParaRPr lang="nb-NO" b="1"/>
        </a:p>
      </dgm:t>
    </dgm:pt>
    <dgm:pt modelId="{05B7382C-0FA1-4829-BA9C-9B68DBC60A54}" type="sibTrans" cxnId="{7C1E11B9-DC02-4AEC-BE0E-3CF28AB28552}">
      <dgm:prSet/>
      <dgm:spPr/>
      <dgm:t>
        <a:bodyPr/>
        <a:lstStyle/>
        <a:p>
          <a:endParaRPr lang="nb-NO" b="1"/>
        </a:p>
      </dgm:t>
    </dgm:pt>
    <dgm:pt modelId="{96470FB7-73F2-499C-979E-0F2426597B8A}">
      <dgm:prSet phldrT="[Text]" custT="1"/>
      <dgm:spPr/>
      <dgm:t>
        <a:bodyPr/>
        <a:lstStyle/>
        <a:p>
          <a:r>
            <a:rPr lang="en-US" sz="1100" b="0" dirty="0"/>
            <a:t> last name</a:t>
          </a:r>
          <a:endParaRPr lang="nb-NO" sz="1100" b="0" dirty="0"/>
        </a:p>
      </dgm:t>
    </dgm:pt>
    <dgm:pt modelId="{36680F0E-06C5-4559-8EA4-6B0C4941B0FE}" type="parTrans" cxnId="{3901A71E-23BF-4E3D-A1A5-BDAA1B7A0578}">
      <dgm:prSet/>
      <dgm:spPr/>
      <dgm:t>
        <a:bodyPr/>
        <a:lstStyle/>
        <a:p>
          <a:endParaRPr lang="nb-NO" b="1"/>
        </a:p>
      </dgm:t>
    </dgm:pt>
    <dgm:pt modelId="{DD6F1766-73DC-4B51-8DF7-E89668D9ED1E}" type="sibTrans" cxnId="{3901A71E-23BF-4E3D-A1A5-BDAA1B7A0578}">
      <dgm:prSet/>
      <dgm:spPr/>
      <dgm:t>
        <a:bodyPr/>
        <a:lstStyle/>
        <a:p>
          <a:endParaRPr lang="nb-NO" b="1"/>
        </a:p>
      </dgm:t>
    </dgm:pt>
    <dgm:pt modelId="{2EEDA764-25B9-4F7F-ACFE-222E0478AEB3}">
      <dgm:prSet phldrT="[Text]" custT="1"/>
      <dgm:spPr/>
      <dgm:t>
        <a:bodyPr/>
        <a:lstStyle/>
        <a:p>
          <a:r>
            <a:rPr lang="en-US" sz="1100" b="0" dirty="0"/>
            <a:t> label</a:t>
          </a:r>
          <a:endParaRPr lang="nb-NO" sz="1100" b="0" dirty="0"/>
        </a:p>
      </dgm:t>
    </dgm:pt>
    <dgm:pt modelId="{F9F48B6A-E250-4923-BE61-382BF9B3E390}" type="parTrans" cxnId="{E66E7AE2-C87E-47FA-A119-E4D6D55AEE97}">
      <dgm:prSet/>
      <dgm:spPr/>
      <dgm:t>
        <a:bodyPr/>
        <a:lstStyle/>
        <a:p>
          <a:endParaRPr lang="nb-NO" b="1"/>
        </a:p>
      </dgm:t>
    </dgm:pt>
    <dgm:pt modelId="{7250DDF6-818B-47E0-B9F3-20ED0F2CCE12}" type="sibTrans" cxnId="{E66E7AE2-C87E-47FA-A119-E4D6D55AEE97}">
      <dgm:prSet/>
      <dgm:spPr/>
      <dgm:t>
        <a:bodyPr/>
        <a:lstStyle/>
        <a:p>
          <a:endParaRPr lang="nb-NO" b="1"/>
        </a:p>
      </dgm:t>
    </dgm:pt>
    <dgm:pt modelId="{F34AE3E6-9A83-475B-9F40-B034F758C285}">
      <dgm:prSet phldrT="[Text]" custT="1"/>
      <dgm:spPr/>
      <dgm:t>
        <a:bodyPr/>
        <a:lstStyle/>
        <a:p>
          <a:r>
            <a:rPr lang="en-US" sz="1100" b="0" dirty="0"/>
            <a:t> middle name</a:t>
          </a:r>
          <a:endParaRPr lang="nb-NO" sz="1100" b="0" dirty="0"/>
        </a:p>
      </dgm:t>
    </dgm:pt>
    <dgm:pt modelId="{D50CA777-5503-44A2-91D5-46A4EBCF7C96}" type="parTrans" cxnId="{707B2D52-82E1-46C3-8F08-58276B01BC3C}">
      <dgm:prSet/>
      <dgm:spPr/>
      <dgm:t>
        <a:bodyPr/>
        <a:lstStyle/>
        <a:p>
          <a:endParaRPr lang="nb-NO" b="1"/>
        </a:p>
      </dgm:t>
    </dgm:pt>
    <dgm:pt modelId="{966A29ED-A6C4-4364-808A-D5E0DCC21EE3}" type="sibTrans" cxnId="{707B2D52-82E1-46C3-8F08-58276B01BC3C}">
      <dgm:prSet/>
      <dgm:spPr/>
      <dgm:t>
        <a:bodyPr/>
        <a:lstStyle/>
        <a:p>
          <a:endParaRPr lang="nb-NO" b="1"/>
        </a:p>
      </dgm:t>
    </dgm:pt>
    <dgm:pt modelId="{01B9ABB3-0733-4F93-8EB4-88F44154D202}">
      <dgm:prSet phldrT="[Text]" custT="1"/>
      <dgm:spPr/>
      <dgm:t>
        <a:bodyPr/>
        <a:lstStyle/>
        <a:p>
          <a:r>
            <a:rPr lang="en-US" sz="1100" b="0" dirty="0"/>
            <a:t> Orcid ID</a:t>
          </a:r>
          <a:endParaRPr lang="nb-NO" sz="1100" b="0" dirty="0"/>
        </a:p>
      </dgm:t>
    </dgm:pt>
    <dgm:pt modelId="{083F49DB-D49E-4E97-BE97-19145EF1A2FC}" type="parTrans" cxnId="{AF49995F-847B-45FC-AA1F-F59E4C1EC04B}">
      <dgm:prSet/>
      <dgm:spPr/>
      <dgm:t>
        <a:bodyPr/>
        <a:lstStyle/>
        <a:p>
          <a:endParaRPr lang="nb-NO" b="1"/>
        </a:p>
      </dgm:t>
    </dgm:pt>
    <dgm:pt modelId="{89AF260C-45E0-401A-A235-7A266308E5FD}" type="sibTrans" cxnId="{AF49995F-847B-45FC-AA1F-F59E4C1EC04B}">
      <dgm:prSet/>
      <dgm:spPr/>
      <dgm:t>
        <a:bodyPr/>
        <a:lstStyle/>
        <a:p>
          <a:endParaRPr lang="nb-NO" b="1"/>
        </a:p>
      </dgm:t>
    </dgm:pt>
    <dgm:pt modelId="{B332A5D8-DB2D-4D50-AE96-5CC473BCBB13}">
      <dgm:prSet phldrT="[Text]" custT="1"/>
      <dgm:spPr/>
      <dgm:t>
        <a:bodyPr/>
        <a:lstStyle/>
        <a:p>
          <a:r>
            <a:rPr lang="en-US" sz="1100" b="0" dirty="0"/>
            <a:t> title</a:t>
          </a:r>
          <a:endParaRPr lang="nb-NO" sz="1100" b="0" dirty="0"/>
        </a:p>
      </dgm:t>
    </dgm:pt>
    <dgm:pt modelId="{CEFCFDBF-257B-4D10-9CF5-3FF6CC04B144}" type="parTrans" cxnId="{CDDFE6A4-2E31-419C-9F3D-0FC1695CD368}">
      <dgm:prSet/>
      <dgm:spPr/>
      <dgm:t>
        <a:bodyPr/>
        <a:lstStyle/>
        <a:p>
          <a:endParaRPr lang="nb-NO" b="1"/>
        </a:p>
      </dgm:t>
    </dgm:pt>
    <dgm:pt modelId="{9F1D5DBE-2116-4795-A94D-33827EAC55C3}" type="sibTrans" cxnId="{CDDFE6A4-2E31-419C-9F3D-0FC1695CD368}">
      <dgm:prSet/>
      <dgm:spPr/>
      <dgm:t>
        <a:bodyPr/>
        <a:lstStyle/>
        <a:p>
          <a:endParaRPr lang="nb-NO" b="1"/>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Y="-32731" custLinFactNeighborX="22662" custLinFactNeighborY="-100000">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73222607-6E5B-4143-B711-F45C41F9E815}" srcId="{DEEEAAF0-7E8D-4EE8-B46B-4139D682EE03}" destId="{D0F21366-F27B-4DF1-847E-E41F397ABBB1}" srcOrd="1"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53D8921A-0629-44D9-AC72-AE502FD5BECD}" srcId="{DEEEAAF0-7E8D-4EE8-B46B-4139D682EE03}" destId="{9224C19D-9F52-49E1-A3E2-89358B59193E}" srcOrd="8" destOrd="0" parTransId="{BB3102DA-5715-4CAC-97B5-12F180445E28}" sibTransId="{CC168AE8-8131-465B-8EC1-6A128DBB8C4E}"/>
    <dgm:cxn modelId="{3901A71E-23BF-4E3D-A1A5-BDAA1B7A0578}" srcId="{DEEEAAF0-7E8D-4EE8-B46B-4139D682EE03}" destId="{96470FB7-73F2-499C-979E-0F2426597B8A}" srcOrd="2" destOrd="0" parTransId="{36680F0E-06C5-4559-8EA4-6B0C4941B0FE}" sibTransId="{DD6F1766-73DC-4B51-8DF7-E89668D9ED1E}"/>
    <dgm:cxn modelId="{49115425-9DD0-48A8-A2D0-7034BBC6898A}" srcId="{DEEEAAF0-7E8D-4EE8-B46B-4139D682EE03}" destId="{ABD0AF01-6C30-4A3A-99F3-85B152C372CF}" srcOrd="0" destOrd="0" parTransId="{45A99454-3409-4810-9018-2EA9926EE22F}" sibTransId="{191815EB-257A-4074-9766-AFDF8138EE6B}"/>
    <dgm:cxn modelId="{94C7C625-36C6-47D1-8358-2C5EEFFBCBBD}" type="presOf" srcId="{B332A5D8-DB2D-4D50-AE96-5CC473BCBB13}" destId="{3DAEC18B-B54B-42BF-82BC-7C2DF38889E8}" srcOrd="0" destOrd="9" presId="urn:microsoft.com/office/officeart/2005/8/layout/hList1"/>
    <dgm:cxn modelId="{27FB5E2A-F882-4403-941E-321CE133DFE2}" type="presOf" srcId="{01B9ABB3-0733-4F93-8EB4-88F44154D202}" destId="{3DAEC18B-B54B-42BF-82BC-7C2DF38889E8}" srcOrd="0" destOrd="7" presId="urn:microsoft.com/office/officeart/2005/8/layout/hList1"/>
    <dgm:cxn modelId="{369A1633-6E06-49C2-B647-5D45C21B2029}" type="presOf" srcId="{F34AE3E6-9A83-475B-9F40-B034F758C285}" destId="{3DAEC18B-B54B-42BF-82BC-7C2DF38889E8}" srcOrd="0" destOrd="6" presId="urn:microsoft.com/office/officeart/2005/8/layout/hList1"/>
    <dgm:cxn modelId="{D03BDD35-202B-45DD-8D29-4B9BFDD49DC4}" type="presOf" srcId="{DEEEAAF0-7E8D-4EE8-B46B-4139D682EE03}" destId="{C25DCE79-9EF6-4B55-A39B-FE01404F3E81}" srcOrd="0" destOrd="0" presId="urn:microsoft.com/office/officeart/2005/8/layout/hList1"/>
    <dgm:cxn modelId="{18021838-B2FC-463B-BDF2-035A00ABDE65}" type="presOf" srcId="{8A0F50C4-2041-4958-BAD3-A1030DF54BEA}" destId="{3DAEC18B-B54B-42BF-82BC-7C2DF38889E8}" srcOrd="0" destOrd="3" presId="urn:microsoft.com/office/officeart/2005/8/layout/hList1"/>
    <dgm:cxn modelId="{9715945D-214F-4488-A0BA-7A5B1D84D92C}" type="presOf" srcId="{0EE1A870-F6F8-4F77-91AB-74F607CC704D}" destId="{B61CAE9D-64D3-4000-B9F6-045A06982A83}" srcOrd="0" destOrd="0" presId="urn:microsoft.com/office/officeart/2005/8/layout/hList1"/>
    <dgm:cxn modelId="{AF49995F-847B-45FC-AA1F-F59E4C1EC04B}" srcId="{DEEEAAF0-7E8D-4EE8-B46B-4139D682EE03}" destId="{01B9ABB3-0733-4F93-8EB4-88F44154D202}" srcOrd="7" destOrd="0" parTransId="{083F49DB-D49E-4E97-BE97-19145EF1A2FC}" sibTransId="{89AF260C-45E0-401A-A235-7A266308E5FD}"/>
    <dgm:cxn modelId="{707B2D52-82E1-46C3-8F08-58276B01BC3C}" srcId="{DEEEAAF0-7E8D-4EE8-B46B-4139D682EE03}" destId="{F34AE3E6-9A83-475B-9F40-B034F758C285}" srcOrd="6" destOrd="0" parTransId="{D50CA777-5503-44A2-91D5-46A4EBCF7C96}" sibTransId="{966A29ED-A6C4-4364-808A-D5E0DCC21EE3}"/>
    <dgm:cxn modelId="{CA65F274-1BA2-4C7D-A3A7-B26E712A4127}" type="presOf" srcId="{9224C19D-9F52-49E1-A3E2-89358B59193E}" destId="{3DAEC18B-B54B-42BF-82BC-7C2DF38889E8}" srcOrd="0" destOrd="8" presId="urn:microsoft.com/office/officeart/2005/8/layout/hList1"/>
    <dgm:cxn modelId="{D6C9E183-A349-41E2-961A-86A783BDBDB3}" type="presOf" srcId="{96470FB7-73F2-499C-979E-0F2426597B8A}" destId="{3DAEC18B-B54B-42BF-82BC-7C2DF38889E8}" srcOrd="0" destOrd="2" presId="urn:microsoft.com/office/officeart/2005/8/layout/hList1"/>
    <dgm:cxn modelId="{54216C8E-B527-49C2-BB38-FC58D8946313}" srcId="{DEEEAAF0-7E8D-4EE8-B46B-4139D682EE03}" destId="{D9943535-D035-47DE-A652-207CB02529C7}" srcOrd="4" destOrd="0" parTransId="{3F1BF74D-C287-4F44-9936-ED45D72BFD13}" sibTransId="{F57ED720-F2C6-4FF8-AE8C-8F72F63F2321}"/>
    <dgm:cxn modelId="{AACBA298-5465-4E1F-A299-C92D6705192B}" type="presOf" srcId="{D0F21366-F27B-4DF1-847E-E41F397ABBB1}" destId="{3DAEC18B-B54B-42BF-82BC-7C2DF38889E8}" srcOrd="0" destOrd="1" presId="urn:microsoft.com/office/officeart/2005/8/layout/hList1"/>
    <dgm:cxn modelId="{CDDFE6A4-2E31-419C-9F3D-0FC1695CD368}" srcId="{DEEEAAF0-7E8D-4EE8-B46B-4139D682EE03}" destId="{B332A5D8-DB2D-4D50-AE96-5CC473BCBB13}" srcOrd="9" destOrd="0" parTransId="{CEFCFDBF-257B-4D10-9CF5-3FF6CC04B144}" sibTransId="{9F1D5DBE-2116-4795-A94D-33827EAC55C3}"/>
    <dgm:cxn modelId="{8B7BD4B0-3F85-4A61-BF39-AA7A628CAFF9}" type="presOf" srcId="{2EEDA764-25B9-4F7F-ACFE-222E0478AEB3}" destId="{3DAEC18B-B54B-42BF-82BC-7C2DF38889E8}" srcOrd="0" destOrd="5" presId="urn:microsoft.com/office/officeart/2005/8/layout/hList1"/>
    <dgm:cxn modelId="{7C1E11B9-DC02-4AEC-BE0E-3CF28AB28552}" srcId="{DEEEAAF0-7E8D-4EE8-B46B-4139D682EE03}" destId="{8A0F50C4-2041-4958-BAD3-A1030DF54BEA}" srcOrd="3" destOrd="0" parTransId="{F03C1FFA-F8BA-4141-906F-8DAE7956DCD7}" sibTransId="{05B7382C-0FA1-4829-BA9C-9B68DBC60A54}"/>
    <dgm:cxn modelId="{A43C2FE2-895F-43A1-91A8-15C18AA21607}" type="presOf" srcId="{D9943535-D035-47DE-A652-207CB02529C7}" destId="{3DAEC18B-B54B-42BF-82BC-7C2DF38889E8}" srcOrd="0" destOrd="4" presId="urn:microsoft.com/office/officeart/2005/8/layout/hList1"/>
    <dgm:cxn modelId="{E66E7AE2-C87E-47FA-A119-E4D6D55AEE97}" srcId="{DEEEAAF0-7E8D-4EE8-B46B-4139D682EE03}" destId="{2EEDA764-25B9-4F7F-ACFE-222E0478AEB3}" srcOrd="5" destOrd="0" parTransId="{F9F48B6A-E250-4923-BE61-382BF9B3E390}" sibTransId="{7250DDF6-818B-47E0-B9F3-20ED0F2CCE12}"/>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a:t>Instrument</a:t>
          </a:r>
          <a:endParaRPr lang="en-US" sz="1100" dirty="0"/>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D0F21366-F27B-4DF1-847E-E41F397ABBB1}">
      <dgm:prSet phldrT="[Text]" custT="1"/>
      <dgm:spPr/>
      <dgm:t>
        <a:bodyPr/>
        <a:lstStyle/>
        <a:p>
          <a:r>
            <a:rPr lang="en-US" sz="1100" dirty="0"/>
            <a:t> comment</a:t>
          </a:r>
          <a:endParaRPr lang="nb-NO" sz="1100" dirty="0"/>
        </a:p>
      </dgm:t>
    </dgm:pt>
    <dgm:pt modelId="{5DDF6456-0F12-418B-9034-05F24A62E171}" type="parTrans" cxnId="{73222607-6E5B-4143-B711-F45C41F9E815}">
      <dgm:prSet/>
      <dgm:spPr/>
      <dgm:t>
        <a:bodyPr/>
        <a:lstStyle/>
        <a:p>
          <a:endParaRPr lang="nb-NO" sz="1100"/>
        </a:p>
      </dgm:t>
    </dgm:pt>
    <dgm:pt modelId="{D75FE8AF-D2DB-45D9-8DB0-1F6E9027476E}" type="sibTrans" cxnId="{73222607-6E5B-4143-B711-F45C41F9E815}">
      <dgm:prSet/>
      <dgm:spPr/>
      <dgm:t>
        <a:bodyPr/>
        <a:lstStyle/>
        <a:p>
          <a:endParaRPr lang="nb-NO" sz="1100"/>
        </a:p>
      </dgm:t>
    </dgm:pt>
    <dgm:pt modelId="{8BC5DF8D-A0C3-49CB-B10D-CD1111EC1FCF}">
      <dgm:prSet phldrT="[Text]" custT="1"/>
      <dgm:spPr/>
      <dgm:t>
        <a:bodyPr/>
        <a:lstStyle/>
        <a:p>
          <a:r>
            <a:rPr lang="en-US" sz="1100" dirty="0"/>
            <a:t> documentation comment</a:t>
          </a:r>
          <a:endParaRPr lang="nb-NO" sz="1100" dirty="0"/>
        </a:p>
      </dgm:t>
    </dgm:pt>
    <dgm:pt modelId="{CC0A61DE-6E73-4815-BF96-3726020EF8EC}" type="parTrans" cxnId="{63A51329-42D8-4634-BE1C-3752E8EEE443}">
      <dgm:prSet/>
      <dgm:spPr/>
      <dgm:t>
        <a:bodyPr/>
        <a:lstStyle/>
        <a:p>
          <a:endParaRPr lang="nb-NO"/>
        </a:p>
      </dgm:t>
    </dgm:pt>
    <dgm:pt modelId="{0282E4C0-10DF-46AE-9BE9-D2C3F6520242}" type="sibTrans" cxnId="{63A51329-42D8-4634-BE1C-3752E8EEE443}">
      <dgm:prSet/>
      <dgm:spPr/>
      <dgm:t>
        <a:bodyPr/>
        <a:lstStyle/>
        <a:p>
          <a:endParaRPr lang="nb-NO"/>
        </a:p>
      </dgm:t>
    </dgm:pt>
    <dgm:pt modelId="{0555CC66-2727-4E12-B5C1-2992637A60CA}">
      <dgm:prSet phldrT="[Text]" custT="1"/>
      <dgm:spPr/>
      <dgm:t>
        <a:bodyPr/>
        <a:lstStyle/>
        <a:p>
          <a:r>
            <a:rPr lang="en-US" sz="1100" dirty="0"/>
            <a:t> documentation reference</a:t>
          </a:r>
          <a:endParaRPr lang="nb-NO" sz="1100" dirty="0"/>
        </a:p>
      </dgm:t>
    </dgm:pt>
    <dgm:pt modelId="{9A5C60FB-459D-41E9-9B9D-593A75360AA4}" type="parTrans" cxnId="{61E14612-EBB4-47DA-8261-E20CF47749DD}">
      <dgm:prSet/>
      <dgm:spPr/>
      <dgm:t>
        <a:bodyPr/>
        <a:lstStyle/>
        <a:p>
          <a:endParaRPr lang="nb-NO"/>
        </a:p>
      </dgm:t>
    </dgm:pt>
    <dgm:pt modelId="{0B9C8B51-4475-4304-84CB-7156C76279D1}" type="sibTrans" cxnId="{61E14612-EBB4-47DA-8261-E20CF47749DD}">
      <dgm:prSet/>
      <dgm:spPr/>
      <dgm:t>
        <a:bodyPr/>
        <a:lstStyle/>
        <a:p>
          <a:endParaRPr lang="nb-NO"/>
        </a:p>
      </dgm:t>
    </dgm:pt>
    <dgm:pt modelId="{A7CE259A-B4C6-499F-BE2C-5CC989019945}">
      <dgm:prSet phldrT="[Text]" custT="1"/>
      <dgm:spPr/>
      <dgm:t>
        <a:bodyPr/>
        <a:lstStyle/>
        <a:p>
          <a:r>
            <a:rPr lang="en-US" sz="1100" dirty="0"/>
            <a:t> label</a:t>
          </a:r>
          <a:endParaRPr lang="nb-NO" sz="1100" dirty="0"/>
        </a:p>
      </dgm:t>
    </dgm:pt>
    <dgm:pt modelId="{456C73D2-EE50-4398-9AED-13A1790A27FC}" type="parTrans" cxnId="{9E7EAE12-ACAA-4C28-A9CC-81CA0DB4A295}">
      <dgm:prSet/>
      <dgm:spPr/>
      <dgm:t>
        <a:bodyPr/>
        <a:lstStyle/>
        <a:p>
          <a:endParaRPr lang="nb-NO"/>
        </a:p>
      </dgm:t>
    </dgm:pt>
    <dgm:pt modelId="{55D009C7-5B7B-40A8-B98F-CBE5995E7A31}" type="sibTrans" cxnId="{9E7EAE12-ACAA-4C28-A9CC-81CA0DB4A295}">
      <dgm:prSet/>
      <dgm:spPr/>
      <dgm:t>
        <a:bodyPr/>
        <a:lstStyle/>
        <a:p>
          <a:endParaRPr lang="nb-NO"/>
        </a:p>
      </dgm:t>
    </dgm:pt>
    <dgm:pt modelId="{0A8C63E6-F230-49C0-A702-0EBF8E463B79}">
      <dgm:prSet phldrT="[Text]" custT="1"/>
      <dgm:spPr/>
      <dgm:t>
        <a:bodyPr/>
        <a:lstStyle/>
        <a:p>
          <a:r>
            <a:rPr lang="en-US" sz="1100" dirty="0">
              <a:solidFill>
                <a:srgbClr val="C00000"/>
              </a:solidFill>
            </a:rPr>
            <a:t> manufacturer (company)</a:t>
          </a:r>
          <a:endParaRPr lang="nb-NO" sz="1100" dirty="0">
            <a:solidFill>
              <a:srgbClr val="C00000"/>
            </a:solidFill>
          </a:endParaRPr>
        </a:p>
      </dgm:t>
    </dgm:pt>
    <dgm:pt modelId="{0DD8D84A-C405-43CE-9020-4194CBF9AEFB}" type="parTrans" cxnId="{179634CC-FB84-4F55-8FC6-D9CE399E93AC}">
      <dgm:prSet/>
      <dgm:spPr/>
      <dgm:t>
        <a:bodyPr/>
        <a:lstStyle/>
        <a:p>
          <a:endParaRPr lang="nb-NO"/>
        </a:p>
      </dgm:t>
    </dgm:pt>
    <dgm:pt modelId="{3F91487E-A270-4BBC-AEA5-AA479F4E3E04}" type="sibTrans" cxnId="{179634CC-FB84-4F55-8FC6-D9CE399E93AC}">
      <dgm:prSet/>
      <dgm:spPr/>
      <dgm:t>
        <a:bodyPr/>
        <a:lstStyle/>
        <a:p>
          <a:endParaRPr lang="nb-NO"/>
        </a:p>
      </dgm:t>
    </dgm:pt>
    <dgm:pt modelId="{EA420535-075D-4A66-A202-A0C0F411BD37}">
      <dgm:prSet phldrT="[Text]" custT="1"/>
      <dgm:spPr/>
      <dgm:t>
        <a:bodyPr/>
        <a:lstStyle/>
        <a:p>
          <a:r>
            <a:rPr lang="en-US" sz="1100" dirty="0"/>
            <a:t> measures</a:t>
          </a:r>
          <a:endParaRPr lang="nb-NO" sz="1100" dirty="0"/>
        </a:p>
      </dgm:t>
    </dgm:pt>
    <dgm:pt modelId="{1BE0A9FF-C5E7-4672-903D-EAF148C151CF}" type="parTrans" cxnId="{E78CE0CE-64D9-4153-8294-D42FC47D6DC4}">
      <dgm:prSet/>
      <dgm:spPr/>
      <dgm:t>
        <a:bodyPr/>
        <a:lstStyle/>
        <a:p>
          <a:endParaRPr lang="nb-NO"/>
        </a:p>
      </dgm:t>
    </dgm:pt>
    <dgm:pt modelId="{6ADBCCC7-5C62-4DC7-9F35-6238383720D2}" type="sibTrans" cxnId="{E78CE0CE-64D9-4153-8294-D42FC47D6DC4}">
      <dgm:prSet/>
      <dgm:spPr/>
      <dgm:t>
        <a:bodyPr/>
        <a:lstStyle/>
        <a:p>
          <a:endParaRPr lang="nb-NO"/>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77F370F5-0D06-4080-8D04-DB37E7A1696A}">
      <dgm:prSet phldrT="[Text]" custT="1"/>
      <dgm:spPr/>
      <dgm:t>
        <a:bodyPr/>
        <a:lstStyle/>
        <a:p>
          <a:r>
            <a:rPr lang="en-US" sz="1100" dirty="0"/>
            <a:t> model</a:t>
          </a:r>
          <a:endParaRPr lang="nb-NO" sz="1100" dirty="0"/>
        </a:p>
      </dgm:t>
    </dgm:pt>
    <dgm:pt modelId="{8A70BDBC-3B80-4246-AE30-F7B72D2DA640}" type="parTrans" cxnId="{1184E883-2F7B-4340-B8E0-BA64E1EF85A2}">
      <dgm:prSet/>
      <dgm:spPr/>
      <dgm:t>
        <a:bodyPr/>
        <a:lstStyle/>
        <a:p>
          <a:endParaRPr lang="nb-NO"/>
        </a:p>
      </dgm:t>
    </dgm:pt>
    <dgm:pt modelId="{D12C1B1D-334E-4907-8C95-C93AD8AC8078}" type="sibTrans" cxnId="{1184E883-2F7B-4340-B8E0-BA64E1EF85A2}">
      <dgm:prSet/>
      <dgm:spPr/>
      <dgm:t>
        <a:bodyPr/>
        <a:lstStyle/>
        <a:p>
          <a:endParaRPr lang="nb-NO"/>
        </a:p>
      </dgm:t>
    </dgm:pt>
    <dgm:pt modelId="{34BD07B4-AF6F-4927-B5BC-1DFB8122337D}">
      <dgm:prSet phldrT="[Text]" custT="1"/>
      <dgm:spPr/>
      <dgm:t>
        <a:bodyPr/>
        <a:lstStyle/>
        <a:p>
          <a:r>
            <a:rPr lang="en-US" sz="1100" dirty="0"/>
            <a:t> Name</a:t>
          </a:r>
          <a:endParaRPr lang="nb-NO" sz="1100" dirty="0"/>
        </a:p>
      </dgm:t>
    </dgm:pt>
    <dgm:pt modelId="{0CC690E6-28FF-4762-A6EB-41273FD94621}" type="parTrans" cxnId="{5CD01BB1-6E53-4126-9C92-1E2C1F74180B}">
      <dgm:prSet/>
      <dgm:spPr/>
      <dgm:t>
        <a:bodyPr/>
        <a:lstStyle/>
        <a:p>
          <a:endParaRPr lang="nb-NO"/>
        </a:p>
      </dgm:t>
    </dgm:pt>
    <dgm:pt modelId="{E3DCA40E-A3E7-4B44-9364-AC8CCF7FEE2E}" type="sibTrans" cxnId="{5CD01BB1-6E53-4126-9C92-1E2C1F74180B}">
      <dgm:prSet/>
      <dgm:spPr/>
      <dgm:t>
        <a:bodyPr/>
        <a:lstStyle/>
        <a:p>
          <a:endParaRPr lang="nb-NO"/>
        </a:p>
      </dgm:t>
    </dgm:pt>
    <dgm:pt modelId="{96638A2A-5ED5-494A-9043-508AD4D8457C}">
      <dgm:prSet phldrT="[Text]" custT="1"/>
      <dgm:spPr/>
      <dgm:t>
        <a:bodyPr/>
        <a:lstStyle/>
        <a:p>
          <a:r>
            <a:rPr lang="en-US" sz="1100" dirty="0"/>
            <a:t> reporting frequency</a:t>
          </a:r>
          <a:endParaRPr lang="nb-NO" sz="1100" dirty="0"/>
        </a:p>
      </dgm:t>
    </dgm:pt>
    <dgm:pt modelId="{F21D045F-AE3D-499B-8DA0-03434F161379}" type="parTrans" cxnId="{BE8D430C-68E4-4704-879A-452F6524BB21}">
      <dgm:prSet/>
      <dgm:spPr/>
      <dgm:t>
        <a:bodyPr/>
        <a:lstStyle/>
        <a:p>
          <a:endParaRPr lang="nb-NO"/>
        </a:p>
      </dgm:t>
    </dgm:pt>
    <dgm:pt modelId="{0ADDFB09-EDC9-44A4-924C-BF52CF0C2484}" type="sibTrans" cxnId="{BE8D430C-68E4-4704-879A-452F6524BB21}">
      <dgm:prSet/>
      <dgm:spPr/>
      <dgm:t>
        <a:bodyPr/>
        <a:lstStyle/>
        <a:p>
          <a:endParaRPr lang="nb-NO"/>
        </a:p>
      </dgm:t>
    </dgm:pt>
    <dgm:pt modelId="{BF9294C2-A6A7-4E1A-B9DA-C95EBC9FD2A2}">
      <dgm:prSet phldrT="[Text]" custT="1"/>
      <dgm:spPr/>
      <dgm:t>
        <a:bodyPr/>
        <a:lstStyle/>
        <a:p>
          <a:r>
            <a:rPr lang="en-US" sz="1100" dirty="0"/>
            <a:t> sampling frequency</a:t>
          </a:r>
          <a:endParaRPr lang="nb-NO" sz="1100" dirty="0"/>
        </a:p>
      </dgm:t>
    </dgm:pt>
    <dgm:pt modelId="{21206924-02C3-47F5-8320-8987F858D8C8}" type="parTrans" cxnId="{C290F8D2-498E-48E0-8AE5-417BA4D2E760}">
      <dgm:prSet/>
      <dgm:spPr/>
      <dgm:t>
        <a:bodyPr/>
        <a:lstStyle/>
        <a:p>
          <a:endParaRPr lang="nb-NO"/>
        </a:p>
      </dgm:t>
    </dgm:pt>
    <dgm:pt modelId="{4DA9F03A-5940-4012-BFC3-A01047035A96}" type="sibTrans" cxnId="{C290F8D2-498E-48E0-8AE5-417BA4D2E760}">
      <dgm:prSet/>
      <dgm:spPr/>
      <dgm:t>
        <a:bodyPr/>
        <a:lstStyle/>
        <a:p>
          <a:endParaRPr lang="nb-NO"/>
        </a:p>
      </dgm:t>
    </dgm:pt>
    <dgm:pt modelId="{8D2A29FA-2A3B-4C3F-BBF4-2C0BB87BE41E}">
      <dgm:prSet phldrT="[Text]" custT="1"/>
      <dgm:spPr/>
      <dgm:t>
        <a:bodyPr/>
        <a:lstStyle/>
        <a:p>
          <a:r>
            <a:rPr lang="en-US" sz="1100" dirty="0"/>
            <a:t> seeAlso</a:t>
          </a:r>
          <a:endParaRPr lang="nb-NO" sz="1100" dirty="0"/>
        </a:p>
      </dgm:t>
    </dgm:pt>
    <dgm:pt modelId="{910633DE-83B5-4447-9C59-9BB422C39C69}" type="parTrans" cxnId="{CE42B14F-3815-4827-82FE-24E031E0FBDE}">
      <dgm:prSet/>
      <dgm:spPr/>
      <dgm:t>
        <a:bodyPr/>
        <a:lstStyle/>
        <a:p>
          <a:endParaRPr lang="nb-NO"/>
        </a:p>
      </dgm:t>
    </dgm:pt>
    <dgm:pt modelId="{6E3B46A5-F1D8-42DF-937A-69EF7DC37AC9}" type="sibTrans" cxnId="{CE42B14F-3815-4827-82FE-24E031E0FBDE}">
      <dgm:prSet/>
      <dgm:spPr/>
      <dgm:t>
        <a:bodyPr/>
        <a:lstStyle/>
        <a:p>
          <a:endParaRPr lang="nb-NO"/>
        </a:p>
      </dgm:t>
    </dgm:pt>
    <dgm:pt modelId="{B1E1BAE2-2E15-4759-BEA2-EFFFF805F73D}">
      <dgm:prSet phldrT="[Text]" custT="1"/>
      <dgm:spPr/>
      <dgm:t>
        <a:bodyPr/>
        <a:lstStyle/>
        <a:p>
          <a:r>
            <a:rPr lang="en-US" sz="1100" dirty="0"/>
            <a:t> serial number</a:t>
          </a:r>
          <a:endParaRPr lang="nb-NO" sz="1100" dirty="0"/>
        </a:p>
      </dgm:t>
    </dgm:pt>
    <dgm:pt modelId="{D83C3E63-55E1-457F-9D56-71499AC81576}" type="parTrans" cxnId="{BE2D87E0-96C5-43E1-ACF0-6B740CA8DF54}">
      <dgm:prSet/>
      <dgm:spPr/>
      <dgm:t>
        <a:bodyPr/>
        <a:lstStyle/>
        <a:p>
          <a:endParaRPr lang="nb-NO"/>
        </a:p>
      </dgm:t>
    </dgm:pt>
    <dgm:pt modelId="{E4B15800-1448-4717-B7E1-A8E7DF0F029E}" type="sibTrans" cxnId="{BE2D87E0-96C5-43E1-ACF0-6B740CA8DF54}">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147" custLinFactNeighborY="-8744">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78ECB002-3BB1-41FB-9B14-89BB7CC95B6C}" type="presOf" srcId="{B1E1BAE2-2E15-4759-BEA2-EFFFF805F73D}" destId="{3DAEC18B-B54B-42BF-82BC-7C2DF38889E8}" srcOrd="0" destOrd="12" presId="urn:microsoft.com/office/officeart/2005/8/layout/hList1"/>
    <dgm:cxn modelId="{D03AA304-8C2C-4266-B31D-F1C5D4492F5E}" type="presOf" srcId="{34BD07B4-AF6F-4927-B5BC-1DFB8122337D}" destId="{3DAEC18B-B54B-42BF-82BC-7C2DF38889E8}" srcOrd="0" destOrd="8" presId="urn:microsoft.com/office/officeart/2005/8/layout/hList1"/>
    <dgm:cxn modelId="{73222607-6E5B-4143-B711-F45C41F9E815}" srcId="{DEEEAAF0-7E8D-4EE8-B46B-4139D682EE03}" destId="{D0F21366-F27B-4DF1-847E-E41F397ABBB1}" srcOrd="1"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7051020A-551C-4CD5-A18A-17B9A01C7E0C}" type="presOf" srcId="{77F370F5-0D06-4080-8D04-DB37E7A1696A}" destId="{3DAEC18B-B54B-42BF-82BC-7C2DF38889E8}" srcOrd="0" destOrd="7" presId="urn:microsoft.com/office/officeart/2005/8/layout/hList1"/>
    <dgm:cxn modelId="{BE8D430C-68E4-4704-879A-452F6524BB21}" srcId="{DEEEAAF0-7E8D-4EE8-B46B-4139D682EE03}" destId="{96638A2A-5ED5-494A-9043-508AD4D8457C}" srcOrd="9" destOrd="0" parTransId="{F21D045F-AE3D-499B-8DA0-03434F161379}" sibTransId="{0ADDFB09-EDC9-44A4-924C-BF52CF0C2484}"/>
    <dgm:cxn modelId="{61E14612-EBB4-47DA-8261-E20CF47749DD}" srcId="{DEEEAAF0-7E8D-4EE8-B46B-4139D682EE03}" destId="{0555CC66-2727-4E12-B5C1-2992637A60CA}" srcOrd="3" destOrd="0" parTransId="{9A5C60FB-459D-41E9-9B9D-593A75360AA4}" sibTransId="{0B9C8B51-4475-4304-84CB-7156C76279D1}"/>
    <dgm:cxn modelId="{9E7EAE12-ACAA-4C28-A9CC-81CA0DB4A295}" srcId="{DEEEAAF0-7E8D-4EE8-B46B-4139D682EE03}" destId="{A7CE259A-B4C6-499F-BE2C-5CC989019945}" srcOrd="4" destOrd="0" parTransId="{456C73D2-EE50-4398-9AED-13A1790A27FC}" sibTransId="{55D009C7-5B7B-40A8-B98F-CBE5995E7A31}"/>
    <dgm:cxn modelId="{49115425-9DD0-48A8-A2D0-7034BBC6898A}" srcId="{DEEEAAF0-7E8D-4EE8-B46B-4139D682EE03}" destId="{ABD0AF01-6C30-4A3A-99F3-85B152C372CF}" srcOrd="0" destOrd="0" parTransId="{45A99454-3409-4810-9018-2EA9926EE22F}" sibTransId="{191815EB-257A-4074-9766-AFDF8138EE6B}"/>
    <dgm:cxn modelId="{63A51329-42D8-4634-BE1C-3752E8EEE443}" srcId="{DEEEAAF0-7E8D-4EE8-B46B-4139D682EE03}" destId="{8BC5DF8D-A0C3-49CB-B10D-CD1111EC1FCF}" srcOrd="2" destOrd="0" parTransId="{CC0A61DE-6E73-4815-BF96-3726020EF8EC}" sibTransId="{0282E4C0-10DF-46AE-9BE9-D2C3F6520242}"/>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E52444C-90F7-40BE-8843-6BDD6C558AC8}" srcId="{DEEEAAF0-7E8D-4EE8-B46B-4139D682EE03}" destId="{28E9B6AB-D0CD-40DA-89B7-75233471F304}" srcOrd="13" destOrd="0" parTransId="{C6E3D3F8-E240-4EE1-8310-7357F3F2114D}" sibTransId="{4E1C9669-5916-42D4-9E11-566F3B380417}"/>
    <dgm:cxn modelId="{CE42B14F-3815-4827-82FE-24E031E0FBDE}" srcId="{DEEEAAF0-7E8D-4EE8-B46B-4139D682EE03}" destId="{8D2A29FA-2A3B-4C3F-BBF4-2C0BB87BE41E}" srcOrd="11" destOrd="0" parTransId="{910633DE-83B5-4447-9C59-9BB422C39C69}" sibTransId="{6E3B46A5-F1D8-42DF-937A-69EF7DC37AC9}"/>
    <dgm:cxn modelId="{4FB1CA51-9294-442C-917E-906CB06E29E9}" type="presOf" srcId="{A7CE259A-B4C6-499F-BE2C-5CC989019945}" destId="{3DAEC18B-B54B-42BF-82BC-7C2DF38889E8}" srcOrd="0" destOrd="4" presId="urn:microsoft.com/office/officeart/2005/8/layout/hList1"/>
    <dgm:cxn modelId="{42664B7B-B974-453A-BA7C-9DA9408DB43A}" type="presOf" srcId="{BF9294C2-A6A7-4E1A-B9DA-C95EBC9FD2A2}" destId="{3DAEC18B-B54B-42BF-82BC-7C2DF38889E8}" srcOrd="0" destOrd="10" presId="urn:microsoft.com/office/officeart/2005/8/layout/hList1"/>
    <dgm:cxn modelId="{99C00B7E-810C-4670-8A42-8D35F38372F7}" type="presOf" srcId="{0555CC66-2727-4E12-B5C1-2992637A60CA}" destId="{3DAEC18B-B54B-42BF-82BC-7C2DF38889E8}" srcOrd="0" destOrd="3" presId="urn:microsoft.com/office/officeart/2005/8/layout/hList1"/>
    <dgm:cxn modelId="{1184E883-2F7B-4340-B8E0-BA64E1EF85A2}" srcId="{DEEEAAF0-7E8D-4EE8-B46B-4139D682EE03}" destId="{77F370F5-0D06-4080-8D04-DB37E7A1696A}" srcOrd="7" destOrd="0" parTransId="{8A70BDBC-3B80-4246-AE30-F7B72D2DA640}" sibTransId="{D12C1B1D-334E-4907-8C95-C93AD8AC8078}"/>
    <dgm:cxn modelId="{AACBA298-5465-4E1F-A299-C92D6705192B}" type="presOf" srcId="{D0F21366-F27B-4DF1-847E-E41F397ABBB1}" destId="{3DAEC18B-B54B-42BF-82BC-7C2DF38889E8}" srcOrd="0" destOrd="1" presId="urn:microsoft.com/office/officeart/2005/8/layout/hList1"/>
    <dgm:cxn modelId="{4170C2AA-A0DE-4852-9DF8-2E78BF062DC5}" type="presOf" srcId="{EA420535-075D-4A66-A202-A0C0F411BD37}" destId="{3DAEC18B-B54B-42BF-82BC-7C2DF38889E8}" srcOrd="0" destOrd="6" presId="urn:microsoft.com/office/officeart/2005/8/layout/hList1"/>
    <dgm:cxn modelId="{5CD01BB1-6E53-4126-9C92-1E2C1F74180B}" srcId="{DEEEAAF0-7E8D-4EE8-B46B-4139D682EE03}" destId="{34BD07B4-AF6F-4927-B5BC-1DFB8122337D}" srcOrd="8" destOrd="0" parTransId="{0CC690E6-28FF-4762-A6EB-41273FD94621}" sibTransId="{E3DCA40E-A3E7-4B44-9364-AC8CCF7FEE2E}"/>
    <dgm:cxn modelId="{8F0017B8-6479-4E73-B33A-CD8E2524595A}" type="presOf" srcId="{96638A2A-5ED5-494A-9043-508AD4D8457C}" destId="{3DAEC18B-B54B-42BF-82BC-7C2DF38889E8}" srcOrd="0" destOrd="9" presId="urn:microsoft.com/office/officeart/2005/8/layout/hList1"/>
    <dgm:cxn modelId="{298AD3B8-B306-437E-8689-5EBB8F0FF584}" type="presOf" srcId="{8D2A29FA-2A3B-4C3F-BBF4-2C0BB87BE41E}" destId="{3DAEC18B-B54B-42BF-82BC-7C2DF38889E8}" srcOrd="0" destOrd="11" presId="urn:microsoft.com/office/officeart/2005/8/layout/hList1"/>
    <dgm:cxn modelId="{072DE4C2-E5C3-4DFD-864E-2864025630F1}" type="presOf" srcId="{8BC5DF8D-A0C3-49CB-B10D-CD1111EC1FCF}" destId="{3DAEC18B-B54B-42BF-82BC-7C2DF38889E8}" srcOrd="0" destOrd="2" presId="urn:microsoft.com/office/officeart/2005/8/layout/hList1"/>
    <dgm:cxn modelId="{179634CC-FB84-4F55-8FC6-D9CE399E93AC}" srcId="{DEEEAAF0-7E8D-4EE8-B46B-4139D682EE03}" destId="{0A8C63E6-F230-49C0-A702-0EBF8E463B79}" srcOrd="5" destOrd="0" parTransId="{0DD8D84A-C405-43CE-9020-4194CBF9AEFB}" sibTransId="{3F91487E-A270-4BBC-AEA5-AA479F4E3E04}"/>
    <dgm:cxn modelId="{E78CE0CE-64D9-4153-8294-D42FC47D6DC4}" srcId="{DEEEAAF0-7E8D-4EE8-B46B-4139D682EE03}" destId="{EA420535-075D-4A66-A202-A0C0F411BD37}" srcOrd="6" destOrd="0" parTransId="{1BE0A9FF-C5E7-4672-903D-EAF148C151CF}" sibTransId="{6ADBCCC7-5C62-4DC7-9F35-6238383720D2}"/>
    <dgm:cxn modelId="{C290F8D2-498E-48E0-8AE5-417BA4D2E760}" srcId="{DEEEAAF0-7E8D-4EE8-B46B-4139D682EE03}" destId="{BF9294C2-A6A7-4E1A-B9DA-C95EBC9FD2A2}" srcOrd="10" destOrd="0" parTransId="{21206924-02C3-47F5-8320-8987F858D8C8}" sibTransId="{4DA9F03A-5940-4012-BFC3-A01047035A96}"/>
    <dgm:cxn modelId="{B7E7D9D8-5CDF-4F8E-8933-BF1279BE5492}" type="presOf" srcId="{28E9B6AB-D0CD-40DA-89B7-75233471F304}" destId="{3DAEC18B-B54B-42BF-82BC-7C2DF38889E8}" srcOrd="0" destOrd="13" presId="urn:microsoft.com/office/officeart/2005/8/layout/hList1"/>
    <dgm:cxn modelId="{BE2D87E0-96C5-43E1-ACF0-6B740CA8DF54}" srcId="{DEEEAAF0-7E8D-4EE8-B46B-4139D682EE03}" destId="{B1E1BAE2-2E15-4759-BEA2-EFFFF805F73D}" srcOrd="12" destOrd="0" parTransId="{D83C3E63-55E1-457F-9D56-71499AC81576}" sibTransId="{E4B15800-1448-4717-B7E1-A8E7DF0F029E}"/>
    <dgm:cxn modelId="{BD57AEF6-8D79-482D-A83E-7FE1832B0B22}" srcId="{0EE1A870-F6F8-4F77-91AB-74F607CC704D}" destId="{DEEEAAF0-7E8D-4EE8-B46B-4139D682EE03}" srcOrd="0" destOrd="0" parTransId="{7D879B8D-C73E-47B6-880B-1A532EF426DF}" sibTransId="{EA2BEB5E-89D2-41BF-A631-A4FCC04F94AC}"/>
    <dgm:cxn modelId="{38CE34FC-0610-4D90-8E25-322884A2290F}" type="presOf" srcId="{0A8C63E6-F230-49C0-A702-0EBF8E463B79}" destId="{3DAEC18B-B54B-42BF-82BC-7C2DF38889E8}" srcOrd="0" destOrd="5" presId="urn:microsoft.com/office/officeart/2005/8/layout/hList1"/>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5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6_2" csCatId="accent6" phldr="1"/>
      <dgm:spPr/>
      <dgm:t>
        <a:bodyPr/>
        <a:lstStyle/>
        <a:p>
          <a:endParaRPr lang="nb-NO"/>
        </a:p>
      </dgm:t>
    </dgm:pt>
    <dgm:pt modelId="{DEEEAAF0-7E8D-4EE8-B46B-4139D682EE03}">
      <dgm:prSet phldrT="[Text]" custT="1"/>
      <dgm:spPr/>
      <dgm:t>
        <a:bodyPr/>
        <a:lstStyle/>
        <a:p>
          <a:r>
            <a:rPr lang="en-US" sz="1100" dirty="0"/>
            <a:t>Sensor Deployment</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5A504F66-9E24-425C-A002-B5E7B2D508C8}">
      <dgm:prSet phldrT="[Text]" custT="1"/>
      <dgm:spPr/>
      <dgm:t>
        <a:bodyPr/>
        <a:lstStyle/>
        <a:p>
          <a:r>
            <a:rPr lang="en-US" sz="1100" dirty="0"/>
            <a:t> </a:t>
          </a:r>
          <a:r>
            <a:rPr lang="en-US" sz="1100" dirty="0">
              <a:solidFill>
                <a:srgbClr val="C00000"/>
              </a:solidFill>
            </a:rPr>
            <a:t>of sensor</a:t>
          </a:r>
          <a:endParaRPr lang="nb-NO" sz="1100" dirty="0">
            <a:solidFill>
              <a:srgbClr val="C00000"/>
            </a:solidFill>
          </a:endParaRPr>
        </a:p>
      </dgm:t>
    </dgm:pt>
    <dgm:pt modelId="{14A5A3BF-B458-4BB0-BE20-F3724CF05E0A}" type="parTrans" cxnId="{C8AEDF82-BDA7-4AAD-A86C-936DF057D040}">
      <dgm:prSet/>
      <dgm:spPr/>
      <dgm:t>
        <a:bodyPr/>
        <a:lstStyle/>
        <a:p>
          <a:endParaRPr lang="nb-NO"/>
        </a:p>
      </dgm:t>
    </dgm:pt>
    <dgm:pt modelId="{E7FB0D52-30DA-4DBE-BE4B-04CCC5AB78E0}" type="sibTrans" cxnId="{C8AEDF82-BDA7-4AAD-A86C-936DF057D040}">
      <dgm:prSet/>
      <dgm:spPr/>
      <dgm:t>
        <a:bodyPr/>
        <a:lstStyle/>
        <a:p>
          <a:endParaRPr lang="nb-NO"/>
        </a:p>
      </dgm:t>
    </dgm:pt>
    <dgm:pt modelId="{1B08EC09-E78D-494C-8C3E-D77A694D81E9}">
      <dgm:prSet phldrT="[Text]" custT="1"/>
      <dgm:spPr/>
      <dgm:t>
        <a:bodyPr/>
        <a:lstStyle/>
        <a:p>
          <a:r>
            <a:rPr lang="en-US" sz="1100" dirty="0">
              <a:solidFill>
                <a:srgbClr val="C00000"/>
              </a:solidFill>
            </a:rPr>
            <a:t> to instrument</a:t>
          </a:r>
          <a:endParaRPr lang="nb-NO" sz="1100" dirty="0">
            <a:solidFill>
              <a:srgbClr val="C00000"/>
            </a:solidFill>
          </a:endParaRPr>
        </a:p>
      </dgm:t>
    </dgm:pt>
    <dgm:pt modelId="{813DA28E-02DE-4AD5-8127-56F8734FC5CA}" type="parTrans" cxnId="{686A8DBC-2F2C-4CDD-B889-A52FFE2783AE}">
      <dgm:prSet/>
      <dgm:spPr/>
      <dgm:t>
        <a:bodyPr/>
        <a:lstStyle/>
        <a:p>
          <a:endParaRPr lang="nb-NO"/>
        </a:p>
      </dgm:t>
    </dgm:pt>
    <dgm:pt modelId="{4A5B0F58-E3F7-41F4-9A75-DAB460446FF7}" type="sibTrans" cxnId="{686A8DBC-2F2C-4CDD-B889-A52FFE2783AE}">
      <dgm:prSet/>
      <dgm:spPr/>
      <dgm:t>
        <a:bodyPr/>
        <a:lstStyle/>
        <a:p>
          <a:endParaRPr lang="nb-NO"/>
        </a:p>
      </dgm:t>
    </dgm:pt>
    <dgm:pt modelId="{986A6E8C-616B-4FC4-90B7-F440873014B0}">
      <dgm:prSet phldrT="[Text]" custT="1"/>
      <dgm:spPr/>
      <dgm:t>
        <a:bodyPr/>
        <a:lstStyle/>
        <a:p>
          <a:r>
            <a:rPr lang="en-US" sz="1100" dirty="0"/>
            <a:t> comment</a:t>
          </a:r>
          <a:endParaRPr lang="nb-NO" sz="1100" dirty="0"/>
        </a:p>
      </dgm:t>
    </dgm:pt>
    <dgm:pt modelId="{72D6D485-C022-4B3D-A07C-6F56168123B8}" type="parTrans" cxnId="{F11C2267-39BC-4BE7-A487-46CC5C90F4AF}">
      <dgm:prSet/>
      <dgm:spPr/>
      <dgm:t>
        <a:bodyPr/>
        <a:lstStyle/>
        <a:p>
          <a:endParaRPr lang="nb-NO"/>
        </a:p>
      </dgm:t>
    </dgm:pt>
    <dgm:pt modelId="{A81BED64-8A3F-43C4-B47E-0E96203C99D3}" type="sibTrans" cxnId="{F11C2267-39BC-4BE7-A487-46CC5C90F4AF}">
      <dgm:prSet/>
      <dgm:spPr/>
      <dgm:t>
        <a:bodyPr/>
        <a:lstStyle/>
        <a:p>
          <a:endParaRPr lang="nb-NO"/>
        </a:p>
      </dgm:t>
    </dgm:pt>
    <dgm:pt modelId="{C69C4F66-DC51-47C9-91A0-FA2FBBA01BED}">
      <dgm:prSet phldrT="[Text]" custT="1"/>
      <dgm:spPr/>
      <dgm:t>
        <a:bodyPr/>
        <a:lstStyle/>
        <a:p>
          <a:r>
            <a:rPr lang="en-US" sz="1100" dirty="0"/>
            <a:t> end time</a:t>
          </a:r>
          <a:endParaRPr lang="nb-NO" sz="1100" dirty="0"/>
        </a:p>
      </dgm:t>
    </dgm:pt>
    <dgm:pt modelId="{1F8E81D2-BF56-4D10-B43C-05078F8C3AF1}" type="parTrans" cxnId="{967B7BF9-0C60-4595-89DA-38C07C235B7C}">
      <dgm:prSet/>
      <dgm:spPr/>
      <dgm:t>
        <a:bodyPr/>
        <a:lstStyle/>
        <a:p>
          <a:endParaRPr lang="nb-NO"/>
        </a:p>
      </dgm:t>
    </dgm:pt>
    <dgm:pt modelId="{B41811B3-695A-4DB6-B50B-223AB4D09BC4}" type="sibTrans" cxnId="{967B7BF9-0C60-4595-89DA-38C07C235B7C}">
      <dgm:prSet/>
      <dgm:spPr/>
      <dgm:t>
        <a:bodyPr/>
        <a:lstStyle/>
        <a:p>
          <a:endParaRPr lang="nb-NO"/>
        </a:p>
      </dgm:t>
    </dgm:pt>
    <dgm:pt modelId="{02B6B132-2F39-4478-AE99-4A33D8C00C62}">
      <dgm:prSet phldrT="[Text]" custT="1"/>
      <dgm:spPr/>
      <dgm:t>
        <a:bodyPr/>
        <a:lstStyle/>
        <a:p>
          <a:r>
            <a:rPr lang="en-US" sz="1100" dirty="0"/>
            <a:t> label</a:t>
          </a:r>
          <a:endParaRPr lang="nb-NO" sz="1100" dirty="0"/>
        </a:p>
      </dgm:t>
    </dgm:pt>
    <dgm:pt modelId="{63124A60-3573-40FC-8FA2-BE510C4547C9}" type="parTrans" cxnId="{303D48FC-ED98-4649-BE2A-B5E61CFAC82A}">
      <dgm:prSet/>
      <dgm:spPr/>
      <dgm:t>
        <a:bodyPr/>
        <a:lstStyle/>
        <a:p>
          <a:endParaRPr lang="nb-NO"/>
        </a:p>
      </dgm:t>
    </dgm:pt>
    <dgm:pt modelId="{1D756338-21CB-43A5-B2DA-1E8374C69124}" type="sibTrans" cxnId="{303D48FC-ED98-4649-BE2A-B5E61CFAC82A}">
      <dgm:prSet/>
      <dgm:spPr/>
      <dgm:t>
        <a:bodyPr/>
        <a:lstStyle/>
        <a:p>
          <a:endParaRPr lang="nb-NO"/>
        </a:p>
      </dgm:t>
    </dgm:pt>
    <dgm:pt modelId="{2B6ACAEF-2A48-4EAA-8CB7-C8B130F5CE89}">
      <dgm:prSet phldrT="[Text]" custT="1"/>
      <dgm:spPr/>
      <dgm:t>
        <a:bodyPr/>
        <a:lstStyle/>
        <a:p>
          <a:r>
            <a:rPr lang="en-US" sz="1100" dirty="0"/>
            <a:t> seeAlso</a:t>
          </a:r>
          <a:endParaRPr lang="nb-NO" sz="1100" dirty="0"/>
        </a:p>
      </dgm:t>
    </dgm:pt>
    <dgm:pt modelId="{61C0E7A8-B2D4-47D9-868E-BEB47A906757}" type="parTrans" cxnId="{9E80CFE7-4A4B-4EE3-AC36-41554B80CDFA}">
      <dgm:prSet/>
      <dgm:spPr/>
      <dgm:t>
        <a:bodyPr/>
        <a:lstStyle/>
        <a:p>
          <a:endParaRPr lang="nb-NO"/>
        </a:p>
      </dgm:t>
    </dgm:pt>
    <dgm:pt modelId="{BA938B06-4A05-4BFD-83BA-412F0AF9482D}" type="sibTrans" cxnId="{9E80CFE7-4A4B-4EE3-AC36-41554B80CDFA}">
      <dgm:prSet/>
      <dgm:spPr/>
      <dgm:t>
        <a:bodyPr/>
        <a:lstStyle/>
        <a:p>
          <a:endParaRPr lang="nb-NO"/>
        </a:p>
      </dgm:t>
    </dgm:pt>
    <dgm:pt modelId="{EEF8C06D-EE0D-414F-901D-3E07EC825C20}">
      <dgm:prSet phldrT="[Text]" custT="1"/>
      <dgm:spPr/>
      <dgm:t>
        <a:bodyPr/>
        <a:lstStyle/>
        <a:p>
          <a:r>
            <a:rPr lang="en-US" sz="1100" dirty="0"/>
            <a:t> start time</a:t>
          </a:r>
          <a:endParaRPr lang="nb-NO" sz="1100" dirty="0"/>
        </a:p>
      </dgm:t>
    </dgm:pt>
    <dgm:pt modelId="{C5F4B9F4-4413-4699-8476-4EC72877796B}" type="parTrans" cxnId="{F91040DA-5F29-4BA8-8538-2B582FD4885E}">
      <dgm:prSet/>
      <dgm:spPr/>
      <dgm:t>
        <a:bodyPr/>
        <a:lstStyle/>
        <a:p>
          <a:endParaRPr lang="nb-NO"/>
        </a:p>
      </dgm:t>
    </dgm:pt>
    <dgm:pt modelId="{9E8E7B3B-2150-491F-9B71-C2DE57E606EC}" type="sibTrans" cxnId="{F91040DA-5F29-4BA8-8538-2B582FD4885E}">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C0770C07-09E6-4F3C-8215-B1A37E11254C}" type="presOf" srcId="{2B6ACAEF-2A48-4EAA-8CB7-C8B130F5CE89}" destId="{3DAEC18B-B54B-42BF-82BC-7C2DF38889E8}" srcOrd="0" destOrd="6" presId="urn:microsoft.com/office/officeart/2005/8/layout/hList1"/>
    <dgm:cxn modelId="{51B12907-0BFF-4AE9-B25B-50199E14B671}" type="presOf" srcId="{ABD0AF01-6C30-4A3A-99F3-85B152C372CF}" destId="{3DAEC18B-B54B-42BF-82BC-7C2DF38889E8}" srcOrd="0" destOrd="0" presId="urn:microsoft.com/office/officeart/2005/8/layout/hList1"/>
    <dgm:cxn modelId="{10A5C108-1039-4C5C-AFE7-27279BC1F5DB}" type="presOf" srcId="{C69C4F66-DC51-47C9-91A0-FA2FBBA01BED}" destId="{3DAEC18B-B54B-42BF-82BC-7C2DF38889E8}" srcOrd="0" destOrd="4"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DF007639-6C9B-4755-9F90-A7DB6987186C}" type="presOf" srcId="{1B08EC09-E78D-494C-8C3E-D77A694D81E9}" destId="{3DAEC18B-B54B-42BF-82BC-7C2DF38889E8}" srcOrd="0" destOrd="2" presId="urn:microsoft.com/office/officeart/2005/8/layout/hList1"/>
    <dgm:cxn modelId="{9715945D-214F-4488-A0BA-7A5B1D84D92C}" type="presOf" srcId="{0EE1A870-F6F8-4F77-91AB-74F607CC704D}" destId="{B61CAE9D-64D3-4000-B9F6-045A06982A83}" srcOrd="0" destOrd="0" presId="urn:microsoft.com/office/officeart/2005/8/layout/hList1"/>
    <dgm:cxn modelId="{0B15AE65-0DB0-428C-962D-6BB4B2A46D75}" type="presOf" srcId="{02B6B132-2F39-4478-AE99-4A33D8C00C62}" destId="{3DAEC18B-B54B-42BF-82BC-7C2DF38889E8}" srcOrd="0" destOrd="5" presId="urn:microsoft.com/office/officeart/2005/8/layout/hList1"/>
    <dgm:cxn modelId="{F11C2267-39BC-4BE7-A487-46CC5C90F4AF}" srcId="{DEEEAAF0-7E8D-4EE8-B46B-4139D682EE03}" destId="{986A6E8C-616B-4FC4-90B7-F440873014B0}" srcOrd="3" destOrd="0" parTransId="{72D6D485-C022-4B3D-A07C-6F56168123B8}" sibTransId="{A81BED64-8A3F-43C4-B47E-0E96203C99D3}"/>
    <dgm:cxn modelId="{A0D2014A-BE74-443D-BBC2-F92EE48236B3}" type="presOf" srcId="{986A6E8C-616B-4FC4-90B7-F440873014B0}" destId="{3DAEC18B-B54B-42BF-82BC-7C2DF38889E8}" srcOrd="0" destOrd="3" presId="urn:microsoft.com/office/officeart/2005/8/layout/hList1"/>
    <dgm:cxn modelId="{C8AEDF82-BDA7-4AAD-A86C-936DF057D040}" srcId="{DEEEAAF0-7E8D-4EE8-B46B-4139D682EE03}" destId="{5A504F66-9E24-425C-A002-B5E7B2D508C8}" srcOrd="1" destOrd="0" parTransId="{14A5A3BF-B458-4BB0-BE20-F3724CF05E0A}" sibTransId="{E7FB0D52-30DA-4DBE-BE4B-04CCC5AB78E0}"/>
    <dgm:cxn modelId="{8DE6AA91-703E-4233-BB86-DD12532B8BEF}" type="presOf" srcId="{EEF8C06D-EE0D-414F-901D-3E07EC825C20}" destId="{3DAEC18B-B54B-42BF-82BC-7C2DF38889E8}" srcOrd="0" destOrd="7" presId="urn:microsoft.com/office/officeart/2005/8/layout/hList1"/>
    <dgm:cxn modelId="{686A8DBC-2F2C-4CDD-B889-A52FFE2783AE}" srcId="{DEEEAAF0-7E8D-4EE8-B46B-4139D682EE03}" destId="{1B08EC09-E78D-494C-8C3E-D77A694D81E9}" srcOrd="2" destOrd="0" parTransId="{813DA28E-02DE-4AD5-8127-56F8734FC5CA}" sibTransId="{4A5B0F58-E3F7-41F4-9A75-DAB460446FF7}"/>
    <dgm:cxn modelId="{45FA5FD4-08EF-42A5-9EE5-DE2ADDC427E4}" type="presOf" srcId="{5A504F66-9E24-425C-A002-B5E7B2D508C8}" destId="{3DAEC18B-B54B-42BF-82BC-7C2DF38889E8}" srcOrd="0" destOrd="1" presId="urn:microsoft.com/office/officeart/2005/8/layout/hList1"/>
    <dgm:cxn modelId="{F91040DA-5F29-4BA8-8538-2B582FD4885E}" srcId="{DEEEAAF0-7E8D-4EE8-B46B-4139D682EE03}" destId="{EEF8C06D-EE0D-414F-901D-3E07EC825C20}" srcOrd="7" destOrd="0" parTransId="{C5F4B9F4-4413-4699-8476-4EC72877796B}" sibTransId="{9E8E7B3B-2150-491F-9B71-C2DE57E606EC}"/>
    <dgm:cxn modelId="{9E80CFE7-4A4B-4EE3-AC36-41554B80CDFA}" srcId="{DEEEAAF0-7E8D-4EE8-B46B-4139D682EE03}" destId="{2B6ACAEF-2A48-4EAA-8CB7-C8B130F5CE89}" srcOrd="6" destOrd="0" parTransId="{61C0E7A8-B2D4-47D9-868E-BEB47A906757}" sibTransId="{BA938B06-4A05-4BFD-83BA-412F0AF9482D}"/>
    <dgm:cxn modelId="{BD57AEF6-8D79-482D-A83E-7FE1832B0B22}" srcId="{0EE1A870-F6F8-4F77-91AB-74F607CC704D}" destId="{DEEEAAF0-7E8D-4EE8-B46B-4139D682EE03}" srcOrd="0" destOrd="0" parTransId="{7D879B8D-C73E-47B6-880B-1A532EF426DF}" sibTransId="{EA2BEB5E-89D2-41BF-A631-A4FCC04F94AC}"/>
    <dgm:cxn modelId="{967B7BF9-0C60-4595-89DA-38C07C235B7C}" srcId="{DEEEAAF0-7E8D-4EE8-B46B-4139D682EE03}" destId="{C69C4F66-DC51-47C9-91A0-FA2FBBA01BED}" srcOrd="4" destOrd="0" parTransId="{1F8E81D2-BF56-4D10-B43C-05078F8C3AF1}" sibTransId="{B41811B3-695A-4DB6-B50B-223AB4D09BC4}"/>
    <dgm:cxn modelId="{303D48FC-ED98-4649-BE2A-B5E61CFAC82A}" srcId="{DEEEAAF0-7E8D-4EE8-B46B-4139D682EE03}" destId="{02B6B132-2F39-4478-AE99-4A33D8C00C62}" srcOrd="5" destOrd="0" parTransId="{63124A60-3573-40FC-8FA2-BE510C4547C9}" sibTransId="{1D756338-21CB-43A5-B2DA-1E8374C69124}"/>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5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Sensor</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D0F21366-F27B-4DF1-847E-E41F397ABBB1}">
      <dgm:prSet phldrT="[Text]" custT="1"/>
      <dgm:spPr/>
      <dgm:t>
        <a:bodyPr/>
        <a:lstStyle/>
        <a:p>
          <a:r>
            <a:rPr lang="en-US" sz="1100" dirty="0"/>
            <a:t> comment</a:t>
          </a:r>
          <a:endParaRPr lang="nb-NO" sz="1100" dirty="0"/>
        </a:p>
      </dgm:t>
    </dgm:pt>
    <dgm:pt modelId="{5DDF6456-0F12-418B-9034-05F24A62E171}" type="parTrans" cxnId="{73222607-6E5B-4143-B711-F45C41F9E815}">
      <dgm:prSet/>
      <dgm:spPr/>
      <dgm:t>
        <a:bodyPr/>
        <a:lstStyle/>
        <a:p>
          <a:endParaRPr lang="nb-NO" sz="1100"/>
        </a:p>
      </dgm:t>
    </dgm:pt>
    <dgm:pt modelId="{D75FE8AF-D2DB-45D9-8DB0-1F6E9027476E}" type="sibTrans" cxnId="{73222607-6E5B-4143-B711-F45C41F9E815}">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C2A2D47B-AD47-4DD9-9FFD-4DC1A26999E0}">
      <dgm:prSet phldrT="[Text]" custT="1"/>
      <dgm:spPr/>
      <dgm:t>
        <a:bodyPr/>
        <a:lstStyle/>
        <a:p>
          <a:r>
            <a:rPr lang="en-US" sz="1100" dirty="0"/>
            <a:t> label</a:t>
          </a:r>
          <a:endParaRPr lang="nb-NO" sz="1100" dirty="0"/>
        </a:p>
      </dgm:t>
    </dgm:pt>
    <dgm:pt modelId="{860469C0-334D-4BBD-8616-BACF20356D15}" type="parTrans" cxnId="{C1D0B05E-6F17-4E8B-9B15-10921D7948EE}">
      <dgm:prSet/>
      <dgm:spPr/>
      <dgm:t>
        <a:bodyPr/>
        <a:lstStyle/>
        <a:p>
          <a:endParaRPr lang="nb-NO"/>
        </a:p>
      </dgm:t>
    </dgm:pt>
    <dgm:pt modelId="{DC14A5C9-70F0-434A-9F06-F59159B27DBA}" type="sibTrans" cxnId="{C1D0B05E-6F17-4E8B-9B15-10921D7948EE}">
      <dgm:prSet/>
      <dgm:spPr/>
      <dgm:t>
        <a:bodyPr/>
        <a:lstStyle/>
        <a:p>
          <a:endParaRPr lang="nb-NO"/>
        </a:p>
      </dgm:t>
    </dgm:pt>
    <dgm:pt modelId="{560AB0CD-2669-4E07-A66D-9C54FFFBCB47}">
      <dgm:prSet phldrT="[Text]" custT="1"/>
      <dgm:spPr/>
      <dgm:t>
        <a:bodyPr/>
        <a:lstStyle/>
        <a:p>
          <a:r>
            <a:rPr lang="en-US" sz="1100" dirty="0">
              <a:solidFill>
                <a:srgbClr val="C00000"/>
              </a:solidFill>
            </a:rPr>
            <a:t> manufacturer (company)</a:t>
          </a:r>
          <a:endParaRPr lang="nb-NO" sz="1100" dirty="0">
            <a:solidFill>
              <a:srgbClr val="C00000"/>
            </a:solidFill>
          </a:endParaRPr>
        </a:p>
      </dgm:t>
    </dgm:pt>
    <dgm:pt modelId="{DCFC32C3-1445-4A77-9DD7-CDB4D73BCAB2}" type="parTrans" cxnId="{AB4E76F4-6245-4C91-BBDB-4323395AE46D}">
      <dgm:prSet/>
      <dgm:spPr/>
      <dgm:t>
        <a:bodyPr/>
        <a:lstStyle/>
        <a:p>
          <a:endParaRPr lang="nb-NO"/>
        </a:p>
      </dgm:t>
    </dgm:pt>
    <dgm:pt modelId="{3BA90370-AB4E-4587-8047-F80A5CEBF6D9}" type="sibTrans" cxnId="{AB4E76F4-6245-4C91-BBDB-4323395AE46D}">
      <dgm:prSet/>
      <dgm:spPr/>
      <dgm:t>
        <a:bodyPr/>
        <a:lstStyle/>
        <a:p>
          <a:endParaRPr lang="nb-NO"/>
        </a:p>
      </dgm:t>
    </dgm:pt>
    <dgm:pt modelId="{342FA8DB-92B6-4049-8764-49085D9ABA52}">
      <dgm:prSet phldrT="[Text]" custT="1"/>
      <dgm:spPr/>
      <dgm:t>
        <a:bodyPr/>
        <a:lstStyle/>
        <a:p>
          <a:r>
            <a:rPr lang="en-US" sz="1100" dirty="0">
              <a:solidFill>
                <a:schemeClr val="tx1"/>
              </a:solidFill>
            </a:rPr>
            <a:t> measures</a:t>
          </a:r>
          <a:endParaRPr lang="nb-NO" sz="1100" dirty="0">
            <a:solidFill>
              <a:schemeClr val="tx1"/>
            </a:solidFill>
          </a:endParaRPr>
        </a:p>
      </dgm:t>
    </dgm:pt>
    <dgm:pt modelId="{5EABFE3F-2DF8-4FB2-8FF4-31056529970F}" type="parTrans" cxnId="{13280336-B26A-4C34-97BA-0FEEDEB006E3}">
      <dgm:prSet/>
      <dgm:spPr/>
      <dgm:t>
        <a:bodyPr/>
        <a:lstStyle/>
        <a:p>
          <a:endParaRPr lang="nb-NO"/>
        </a:p>
      </dgm:t>
    </dgm:pt>
    <dgm:pt modelId="{F4069F8F-3C57-4B8D-ACB8-F2FF1A65161A}" type="sibTrans" cxnId="{13280336-B26A-4C34-97BA-0FEEDEB006E3}">
      <dgm:prSet/>
      <dgm:spPr/>
      <dgm:t>
        <a:bodyPr/>
        <a:lstStyle/>
        <a:p>
          <a:endParaRPr lang="nb-NO"/>
        </a:p>
      </dgm:t>
    </dgm:pt>
    <dgm:pt modelId="{6DF43303-CBE7-4B8E-81A0-8FF97EB47F29}">
      <dgm:prSet phldrT="[Text]" custT="1"/>
      <dgm:spPr/>
      <dgm:t>
        <a:bodyPr/>
        <a:lstStyle/>
        <a:p>
          <a:r>
            <a:rPr lang="en-US" sz="1100" dirty="0">
              <a:solidFill>
                <a:schemeClr val="tx1"/>
              </a:solidFill>
            </a:rPr>
            <a:t> model</a:t>
          </a:r>
          <a:endParaRPr lang="nb-NO" sz="1100" dirty="0">
            <a:solidFill>
              <a:schemeClr val="tx1"/>
            </a:solidFill>
          </a:endParaRPr>
        </a:p>
      </dgm:t>
    </dgm:pt>
    <dgm:pt modelId="{B91C36CC-A32A-4C59-ADC2-8CECC09D5CA0}" type="parTrans" cxnId="{6ED4B21C-E806-4AF8-9171-1F6504CC4E89}">
      <dgm:prSet/>
      <dgm:spPr/>
      <dgm:t>
        <a:bodyPr/>
        <a:lstStyle/>
        <a:p>
          <a:endParaRPr lang="nb-NO"/>
        </a:p>
      </dgm:t>
    </dgm:pt>
    <dgm:pt modelId="{A287AAE3-55B5-43EC-8673-A1A03365891A}" type="sibTrans" cxnId="{6ED4B21C-E806-4AF8-9171-1F6504CC4E89}">
      <dgm:prSet/>
      <dgm:spPr/>
      <dgm:t>
        <a:bodyPr/>
        <a:lstStyle/>
        <a:p>
          <a:endParaRPr lang="nb-NO"/>
        </a:p>
      </dgm:t>
    </dgm:pt>
    <dgm:pt modelId="{3CBBE052-B61C-4690-A9F0-ABCB99366F3A}">
      <dgm:prSet phldrT="[Text]" custT="1"/>
      <dgm:spPr/>
      <dgm:t>
        <a:bodyPr/>
        <a:lstStyle/>
        <a:p>
          <a:r>
            <a:rPr lang="en-US" sz="1100" dirty="0">
              <a:solidFill>
                <a:schemeClr val="tx1"/>
              </a:solidFill>
            </a:rPr>
            <a:t> Name</a:t>
          </a:r>
          <a:endParaRPr lang="nb-NO" sz="1100" dirty="0">
            <a:solidFill>
              <a:schemeClr val="tx1"/>
            </a:solidFill>
          </a:endParaRPr>
        </a:p>
      </dgm:t>
    </dgm:pt>
    <dgm:pt modelId="{F2CDB3A3-9540-429F-978A-59D3433D7C61}" type="parTrans" cxnId="{706F7F78-A6F0-444B-92A2-F200ED320950}">
      <dgm:prSet/>
      <dgm:spPr/>
      <dgm:t>
        <a:bodyPr/>
        <a:lstStyle/>
        <a:p>
          <a:endParaRPr lang="nb-NO"/>
        </a:p>
      </dgm:t>
    </dgm:pt>
    <dgm:pt modelId="{E45467EB-3621-403F-88D0-972C6FD91D21}" type="sibTrans" cxnId="{706F7F78-A6F0-444B-92A2-F200ED320950}">
      <dgm:prSet/>
      <dgm:spPr/>
      <dgm:t>
        <a:bodyPr/>
        <a:lstStyle/>
        <a:p>
          <a:endParaRPr lang="nb-NO"/>
        </a:p>
      </dgm:t>
    </dgm:pt>
    <dgm:pt modelId="{A6AABFBD-57F2-48C9-A2F2-D51772110AF0}">
      <dgm:prSet phldrT="[Text]" custT="1"/>
      <dgm:spPr/>
      <dgm:t>
        <a:bodyPr/>
        <a:lstStyle/>
        <a:p>
          <a:r>
            <a:rPr lang="en-US" sz="1100" dirty="0">
              <a:solidFill>
                <a:schemeClr val="tx1"/>
              </a:solidFill>
            </a:rPr>
            <a:t> reporting </a:t>
          </a:r>
          <a:r>
            <a:rPr lang="en-US" sz="1100" dirty="0"/>
            <a:t>frequency</a:t>
          </a:r>
          <a:endParaRPr lang="nb-NO" sz="1100" dirty="0"/>
        </a:p>
      </dgm:t>
    </dgm:pt>
    <dgm:pt modelId="{A0EB1606-2A2E-4888-9129-6B955B402425}" type="parTrans" cxnId="{6097BA6D-6752-4E00-8191-9A41E5E97A74}">
      <dgm:prSet/>
      <dgm:spPr/>
      <dgm:t>
        <a:bodyPr/>
        <a:lstStyle/>
        <a:p>
          <a:endParaRPr lang="nb-NO"/>
        </a:p>
      </dgm:t>
    </dgm:pt>
    <dgm:pt modelId="{6713E1D5-E57C-4CE8-A909-A0291AFD59B0}" type="sibTrans" cxnId="{6097BA6D-6752-4E00-8191-9A41E5E97A74}">
      <dgm:prSet/>
      <dgm:spPr/>
      <dgm:t>
        <a:bodyPr/>
        <a:lstStyle/>
        <a:p>
          <a:endParaRPr lang="nb-NO"/>
        </a:p>
      </dgm:t>
    </dgm:pt>
    <dgm:pt modelId="{C0117C2F-B272-45A6-8051-D0ADB88698AD}">
      <dgm:prSet phldrT="[Text]" custT="1"/>
      <dgm:spPr/>
      <dgm:t>
        <a:bodyPr/>
        <a:lstStyle/>
        <a:p>
          <a:r>
            <a:rPr lang="en-US" sz="1100" dirty="0"/>
            <a:t> sampling frequency</a:t>
          </a:r>
          <a:endParaRPr lang="nb-NO" sz="1100" dirty="0"/>
        </a:p>
      </dgm:t>
    </dgm:pt>
    <dgm:pt modelId="{F17EB9FE-C29A-4C61-877E-F8EC3AA5A9E3}" type="parTrans" cxnId="{4BD70101-D490-4100-9A4F-FCF6CD524FB4}">
      <dgm:prSet/>
      <dgm:spPr/>
      <dgm:t>
        <a:bodyPr/>
        <a:lstStyle/>
        <a:p>
          <a:endParaRPr lang="nb-NO"/>
        </a:p>
      </dgm:t>
    </dgm:pt>
    <dgm:pt modelId="{885E95BD-E967-4489-9A3C-DA39EB173D52}" type="sibTrans" cxnId="{4BD70101-D490-4100-9A4F-FCF6CD524FB4}">
      <dgm:prSet/>
      <dgm:spPr/>
      <dgm:t>
        <a:bodyPr/>
        <a:lstStyle/>
        <a:p>
          <a:endParaRPr lang="nb-NO"/>
        </a:p>
      </dgm:t>
    </dgm:pt>
    <dgm:pt modelId="{DD38AE8C-CE26-4829-B7E7-63BCC6995E1A}">
      <dgm:prSet phldrT="[Text]" custT="1"/>
      <dgm:spPr/>
      <dgm:t>
        <a:bodyPr/>
        <a:lstStyle/>
        <a:p>
          <a:r>
            <a:rPr lang="en-US" sz="1100" dirty="0"/>
            <a:t> seeAlso</a:t>
          </a:r>
          <a:endParaRPr lang="nb-NO" sz="1100" dirty="0"/>
        </a:p>
      </dgm:t>
    </dgm:pt>
    <dgm:pt modelId="{6B378D84-8675-4FD4-8468-0195FFBFE9C3}" type="parTrans" cxnId="{B53B5D77-0871-4861-A76B-BA0CCC55133C}">
      <dgm:prSet/>
      <dgm:spPr/>
      <dgm:t>
        <a:bodyPr/>
        <a:lstStyle/>
        <a:p>
          <a:endParaRPr lang="nb-NO"/>
        </a:p>
      </dgm:t>
    </dgm:pt>
    <dgm:pt modelId="{C1C88A08-950A-4ED6-9F0F-131392EAAF09}" type="sibTrans" cxnId="{B53B5D77-0871-4861-A76B-BA0CCC55133C}">
      <dgm:prSet/>
      <dgm:spPr/>
      <dgm:t>
        <a:bodyPr/>
        <a:lstStyle/>
        <a:p>
          <a:endParaRPr lang="nb-NO"/>
        </a:p>
      </dgm:t>
    </dgm:pt>
    <dgm:pt modelId="{61F38485-54D6-4A78-B2D0-6EE169AA3084}">
      <dgm:prSet phldrT="[Text]" custT="1"/>
      <dgm:spPr/>
      <dgm:t>
        <a:bodyPr/>
        <a:lstStyle/>
        <a:p>
          <a:r>
            <a:rPr lang="en-US" sz="1100" dirty="0"/>
            <a:t> serial number </a:t>
          </a:r>
          <a:endParaRPr lang="nb-NO" sz="1100" dirty="0"/>
        </a:p>
      </dgm:t>
    </dgm:pt>
    <dgm:pt modelId="{A47FE78B-7525-448C-89FA-847ECC49F279}" type="parTrans" cxnId="{E42BDE9C-4E82-4F1D-8D7B-88F7D8A0C2A5}">
      <dgm:prSet/>
      <dgm:spPr/>
      <dgm:t>
        <a:bodyPr/>
        <a:lstStyle/>
        <a:p>
          <a:endParaRPr lang="nb-NO"/>
        </a:p>
      </dgm:t>
    </dgm:pt>
    <dgm:pt modelId="{F873EC8C-2884-4965-A3B8-7CA2AA65A500}" type="sibTrans" cxnId="{E42BDE9C-4E82-4F1D-8D7B-88F7D8A0C2A5}">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X="100000" custLinFactY="-500000" custLinFactNeighborX="161007" custLinFactNeighborY="-54599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4BD70101-D490-4100-9A4F-FCF6CD524FB4}" srcId="{DEEEAAF0-7E8D-4EE8-B46B-4139D682EE03}" destId="{C0117C2F-B272-45A6-8051-D0ADB88698AD}" srcOrd="8" destOrd="0" parTransId="{F17EB9FE-C29A-4C61-877E-F8EC3AA5A9E3}" sibTransId="{885E95BD-E967-4489-9A3C-DA39EB173D52}"/>
    <dgm:cxn modelId="{73222607-6E5B-4143-B711-F45C41F9E815}" srcId="{DEEEAAF0-7E8D-4EE8-B46B-4139D682EE03}" destId="{D0F21366-F27B-4DF1-847E-E41F397ABBB1}" srcOrd="1"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21CD4416-A66B-429F-A0C3-19FC80372910}" type="presOf" srcId="{A6AABFBD-57F2-48C9-A2F2-D51772110AF0}" destId="{3DAEC18B-B54B-42BF-82BC-7C2DF38889E8}" srcOrd="0" destOrd="7" presId="urn:microsoft.com/office/officeart/2005/8/layout/hList1"/>
    <dgm:cxn modelId="{6ED4B21C-E806-4AF8-9171-1F6504CC4E89}" srcId="{DEEEAAF0-7E8D-4EE8-B46B-4139D682EE03}" destId="{6DF43303-CBE7-4B8E-81A0-8FF97EB47F29}" srcOrd="5" destOrd="0" parTransId="{B91C36CC-A32A-4C59-ADC2-8CECC09D5CA0}" sibTransId="{A287AAE3-55B5-43EC-8673-A1A03365891A}"/>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13280336-B26A-4C34-97BA-0FEEDEB006E3}" srcId="{DEEEAAF0-7E8D-4EE8-B46B-4139D682EE03}" destId="{342FA8DB-92B6-4049-8764-49085D9ABA52}" srcOrd="4" destOrd="0" parTransId="{5EABFE3F-2DF8-4FB2-8FF4-31056529970F}" sibTransId="{F4069F8F-3C57-4B8D-ACB8-F2FF1A65161A}"/>
    <dgm:cxn modelId="{562C1E5B-3CC7-4E45-8ED1-F297A31AFDE6}" type="presOf" srcId="{DD38AE8C-CE26-4829-B7E7-63BCC6995E1A}" destId="{3DAEC18B-B54B-42BF-82BC-7C2DF38889E8}" srcOrd="0" destOrd="9" presId="urn:microsoft.com/office/officeart/2005/8/layout/hList1"/>
    <dgm:cxn modelId="{9715945D-214F-4488-A0BA-7A5B1D84D92C}" type="presOf" srcId="{0EE1A870-F6F8-4F77-91AB-74F607CC704D}" destId="{B61CAE9D-64D3-4000-B9F6-045A06982A83}" srcOrd="0" destOrd="0" presId="urn:microsoft.com/office/officeart/2005/8/layout/hList1"/>
    <dgm:cxn modelId="{C1D0B05E-6F17-4E8B-9B15-10921D7948EE}" srcId="{DEEEAAF0-7E8D-4EE8-B46B-4139D682EE03}" destId="{C2A2D47B-AD47-4DD9-9FFD-4DC1A26999E0}" srcOrd="2" destOrd="0" parTransId="{860469C0-334D-4BBD-8616-BACF20356D15}" sibTransId="{DC14A5C9-70F0-434A-9F06-F59159B27DBA}"/>
    <dgm:cxn modelId="{3BDDB75F-F759-41C8-803B-2D9C496DC86A}" type="presOf" srcId="{342FA8DB-92B6-4049-8764-49085D9ABA52}" destId="{3DAEC18B-B54B-42BF-82BC-7C2DF38889E8}" srcOrd="0" destOrd="4" presId="urn:microsoft.com/office/officeart/2005/8/layout/hList1"/>
    <dgm:cxn modelId="{EE52444C-90F7-40BE-8843-6BDD6C558AC8}" srcId="{DEEEAAF0-7E8D-4EE8-B46B-4139D682EE03}" destId="{28E9B6AB-D0CD-40DA-89B7-75233471F304}" srcOrd="11" destOrd="0" parTransId="{C6E3D3F8-E240-4EE1-8310-7357F3F2114D}" sibTransId="{4E1C9669-5916-42D4-9E11-566F3B380417}"/>
    <dgm:cxn modelId="{6097BA6D-6752-4E00-8191-9A41E5E97A74}" srcId="{DEEEAAF0-7E8D-4EE8-B46B-4139D682EE03}" destId="{A6AABFBD-57F2-48C9-A2F2-D51772110AF0}" srcOrd="7" destOrd="0" parTransId="{A0EB1606-2A2E-4888-9129-6B955B402425}" sibTransId="{6713E1D5-E57C-4CE8-A909-A0291AFD59B0}"/>
    <dgm:cxn modelId="{B53B5D77-0871-4861-A76B-BA0CCC55133C}" srcId="{DEEEAAF0-7E8D-4EE8-B46B-4139D682EE03}" destId="{DD38AE8C-CE26-4829-B7E7-63BCC6995E1A}" srcOrd="9" destOrd="0" parTransId="{6B378D84-8675-4FD4-8468-0195FFBFE9C3}" sibTransId="{C1C88A08-950A-4ED6-9F0F-131392EAAF09}"/>
    <dgm:cxn modelId="{706F7F78-A6F0-444B-92A2-F200ED320950}" srcId="{DEEEAAF0-7E8D-4EE8-B46B-4139D682EE03}" destId="{3CBBE052-B61C-4690-A9F0-ABCB99366F3A}" srcOrd="6" destOrd="0" parTransId="{F2CDB3A3-9540-429F-978A-59D3433D7C61}" sibTransId="{E45467EB-3621-403F-88D0-972C6FD91D21}"/>
    <dgm:cxn modelId="{44C03A5A-D530-4332-A82E-9287020203F6}" type="presOf" srcId="{560AB0CD-2669-4E07-A66D-9C54FFFBCB47}" destId="{3DAEC18B-B54B-42BF-82BC-7C2DF38889E8}" srcOrd="0" destOrd="3" presId="urn:microsoft.com/office/officeart/2005/8/layout/hList1"/>
    <dgm:cxn modelId="{A1AE2989-A1DB-4315-B1E8-14BD41C29303}" type="presOf" srcId="{C0117C2F-B272-45A6-8051-D0ADB88698AD}" destId="{3DAEC18B-B54B-42BF-82BC-7C2DF38889E8}" srcOrd="0" destOrd="8" presId="urn:microsoft.com/office/officeart/2005/8/layout/hList1"/>
    <dgm:cxn modelId="{F0F6EA91-C8F0-488E-85BA-A913C94D0940}" type="presOf" srcId="{C2A2D47B-AD47-4DD9-9FFD-4DC1A26999E0}" destId="{3DAEC18B-B54B-42BF-82BC-7C2DF38889E8}" srcOrd="0" destOrd="2" presId="urn:microsoft.com/office/officeart/2005/8/layout/hList1"/>
    <dgm:cxn modelId="{AACBA298-5465-4E1F-A299-C92D6705192B}" type="presOf" srcId="{D0F21366-F27B-4DF1-847E-E41F397ABBB1}" destId="{3DAEC18B-B54B-42BF-82BC-7C2DF38889E8}" srcOrd="0" destOrd="1" presId="urn:microsoft.com/office/officeart/2005/8/layout/hList1"/>
    <dgm:cxn modelId="{E42BDE9C-4E82-4F1D-8D7B-88F7D8A0C2A5}" srcId="{DEEEAAF0-7E8D-4EE8-B46B-4139D682EE03}" destId="{61F38485-54D6-4A78-B2D0-6EE169AA3084}" srcOrd="10" destOrd="0" parTransId="{A47FE78B-7525-448C-89FA-847ECC49F279}" sibTransId="{F873EC8C-2884-4965-A3B8-7CA2AA65A500}"/>
    <dgm:cxn modelId="{676915B4-5FDD-4F92-A960-0D6108C9FBD3}" type="presOf" srcId="{61F38485-54D6-4A78-B2D0-6EE169AA3084}" destId="{3DAEC18B-B54B-42BF-82BC-7C2DF38889E8}" srcOrd="0" destOrd="10" presId="urn:microsoft.com/office/officeart/2005/8/layout/hList1"/>
    <dgm:cxn modelId="{E782F5D2-455D-4F95-89A8-06FC81F4026A}" type="presOf" srcId="{3CBBE052-B61C-4690-A9F0-ABCB99366F3A}" destId="{3DAEC18B-B54B-42BF-82BC-7C2DF38889E8}" srcOrd="0" destOrd="6" presId="urn:microsoft.com/office/officeart/2005/8/layout/hList1"/>
    <dgm:cxn modelId="{B7E7D9D8-5CDF-4F8E-8933-BF1279BE5492}" type="presOf" srcId="{28E9B6AB-D0CD-40DA-89B7-75233471F304}" destId="{3DAEC18B-B54B-42BF-82BC-7C2DF38889E8}" srcOrd="0" destOrd="11" presId="urn:microsoft.com/office/officeart/2005/8/layout/hList1"/>
    <dgm:cxn modelId="{0C3360D9-6A60-48CD-918B-073CFE466B88}" type="presOf" srcId="{6DF43303-CBE7-4B8E-81A0-8FF97EB47F29}" destId="{3DAEC18B-B54B-42BF-82BC-7C2DF38889E8}" srcOrd="0" destOrd="5" presId="urn:microsoft.com/office/officeart/2005/8/layout/hList1"/>
    <dgm:cxn modelId="{AB4E76F4-6245-4C91-BBDB-4323395AE46D}" srcId="{DEEEAAF0-7E8D-4EE8-B46B-4139D682EE03}" destId="{560AB0CD-2669-4E07-A66D-9C54FFFBCB47}" srcOrd="3" destOrd="0" parTransId="{DCFC32C3-1445-4A77-9DD7-CDB4D73BCAB2}" sibTransId="{3BA90370-AB4E-4587-8047-F80A5CEBF6D9}"/>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6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Variable</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7D27B4D8-B8BF-4CEA-9B8C-CEF5A80328E9}">
      <dgm:prSet phldrT="[Text]" custT="1"/>
      <dgm:spPr/>
      <dgm:t>
        <a:bodyPr/>
        <a:lstStyle/>
        <a:p>
          <a:r>
            <a:rPr lang="en-US" sz="1100" dirty="0"/>
            <a:t> Name</a:t>
          </a:r>
          <a:endParaRPr lang="nb-NO" sz="1100" dirty="0"/>
        </a:p>
      </dgm:t>
    </dgm:pt>
    <dgm:pt modelId="{E794D173-1EF4-4DD7-A3D9-4A7A3C195F0F}" type="parTrans" cxnId="{A5A570A4-A47D-416B-8EC1-F6F197E23635}">
      <dgm:prSet/>
      <dgm:spPr/>
      <dgm:t>
        <a:bodyPr/>
        <a:lstStyle/>
        <a:p>
          <a:endParaRPr lang="nb-NO"/>
        </a:p>
      </dgm:t>
    </dgm:pt>
    <dgm:pt modelId="{0D9F2666-BED8-41EE-A4CA-99D3663C28FC}" type="sibTrans" cxnId="{A5A570A4-A47D-416B-8EC1-F6F197E23635}">
      <dgm:prSet/>
      <dgm:spPr/>
      <dgm:t>
        <a:bodyPr/>
        <a:lstStyle/>
        <a:p>
          <a:endParaRPr lang="nb-NO"/>
        </a:p>
      </dgm:t>
    </dgm:pt>
    <dgm:pt modelId="{D5C5EF17-FE8E-461E-BBCC-E76B4A86D38A}">
      <dgm:prSet phldrT="[Text]" custT="1"/>
      <dgm:spPr/>
      <dgm:t>
        <a:bodyPr/>
        <a:lstStyle/>
        <a:p>
          <a:r>
            <a:rPr lang="en-US" sz="1100" dirty="0"/>
            <a:t> origin of variable</a:t>
          </a:r>
          <a:endParaRPr lang="nb-NO" sz="1100" dirty="0"/>
        </a:p>
      </dgm:t>
    </dgm:pt>
    <dgm:pt modelId="{2E45BC03-0A25-4D40-8F68-AEC8749AB555}" type="parTrans" cxnId="{A7615526-CA52-4D5B-AD11-4BACC7E0095F}">
      <dgm:prSet/>
      <dgm:spPr/>
      <dgm:t>
        <a:bodyPr/>
        <a:lstStyle/>
        <a:p>
          <a:endParaRPr lang="nb-NO"/>
        </a:p>
      </dgm:t>
    </dgm:pt>
    <dgm:pt modelId="{B11F20B5-2219-4DD3-AA56-0A5625B27D86}" type="sibTrans" cxnId="{A7615526-CA52-4D5B-AD11-4BACC7E0095F}">
      <dgm:prSet/>
      <dgm:spPr/>
      <dgm:t>
        <a:bodyPr/>
        <a:lstStyle/>
        <a:p>
          <a:endParaRPr lang="nb-NO"/>
        </a:p>
      </dgm:t>
    </dgm:pt>
    <dgm:pt modelId="{28EA56EA-A112-409D-B517-7EC488F90931}">
      <dgm:prSet phldrT="[Text]" custT="1"/>
      <dgm:spPr/>
      <dgm:t>
        <a:bodyPr/>
        <a:lstStyle/>
        <a:p>
          <a:r>
            <a:rPr lang="en-US" sz="1100" dirty="0">
              <a:solidFill>
                <a:srgbClr val="C00000"/>
              </a:solidFill>
            </a:rPr>
            <a:t> value type</a:t>
          </a:r>
          <a:endParaRPr lang="nb-NO" sz="1100" dirty="0">
            <a:solidFill>
              <a:srgbClr val="C00000"/>
            </a:solidFill>
          </a:endParaRPr>
        </a:p>
      </dgm:t>
    </dgm:pt>
    <dgm:pt modelId="{265082D1-3446-41D2-80A8-11370D719F16}" type="parTrans" cxnId="{7CA31553-8BF7-4B07-AF3A-FE4CC167BFDD}">
      <dgm:prSet/>
      <dgm:spPr/>
      <dgm:t>
        <a:bodyPr/>
        <a:lstStyle/>
        <a:p>
          <a:endParaRPr lang="nb-NO"/>
        </a:p>
      </dgm:t>
    </dgm:pt>
    <dgm:pt modelId="{54AA994D-BEDD-4EAA-B169-B3620492B339}" type="sibTrans" cxnId="{7CA31553-8BF7-4B07-AF3A-FE4CC167BFDD}">
      <dgm:prSet/>
      <dgm:spPr/>
      <dgm:t>
        <a:bodyPr/>
        <a:lstStyle/>
        <a:p>
          <a:endParaRPr lang="nb-NO"/>
        </a:p>
      </dgm:t>
    </dgm:pt>
    <dgm:pt modelId="{C819E761-7FCF-4439-ACF0-CFF30F11069B}">
      <dgm:prSet phldrT="[Text]" custT="1"/>
      <dgm:spPr/>
      <dgm:t>
        <a:bodyPr/>
        <a:lstStyle/>
        <a:p>
          <a:r>
            <a:rPr lang="en-US" sz="1100" dirty="0"/>
            <a:t> comment</a:t>
          </a:r>
          <a:endParaRPr lang="nb-NO" sz="1100" dirty="0"/>
        </a:p>
      </dgm:t>
    </dgm:pt>
    <dgm:pt modelId="{387C7BEF-5D22-47DE-8ED0-695D88C564F1}" type="parTrans" cxnId="{2F61DB8C-BC86-4051-A28E-506BC23B22C7}">
      <dgm:prSet/>
      <dgm:spPr/>
      <dgm:t>
        <a:bodyPr/>
        <a:lstStyle/>
        <a:p>
          <a:endParaRPr lang="nb-NO"/>
        </a:p>
      </dgm:t>
    </dgm:pt>
    <dgm:pt modelId="{417808D4-F12E-4707-91DB-3AD8A344D064}" type="sibTrans" cxnId="{2F61DB8C-BC86-4051-A28E-506BC23B22C7}">
      <dgm:prSet/>
      <dgm:spPr/>
      <dgm:t>
        <a:bodyPr/>
        <a:lstStyle/>
        <a:p>
          <a:endParaRPr lang="nb-NO"/>
        </a:p>
      </dgm:t>
    </dgm:pt>
    <dgm:pt modelId="{01D2EEFF-9C09-4AA0-991A-B4948B434916}">
      <dgm:prSet phldrT="[Text]" custT="1"/>
      <dgm:spPr/>
      <dgm:t>
        <a:bodyPr/>
        <a:lstStyle/>
        <a:p>
          <a:r>
            <a:rPr lang="en-US" sz="1100" dirty="0"/>
            <a:t> label</a:t>
          </a:r>
          <a:endParaRPr lang="nb-NO" sz="1100" dirty="0"/>
        </a:p>
      </dgm:t>
    </dgm:pt>
    <dgm:pt modelId="{B18A07D8-E0F1-48E3-AB30-525BB779CE4F}" type="parTrans" cxnId="{99E55649-9CF4-4288-9D66-6DFE582BBB34}">
      <dgm:prSet/>
      <dgm:spPr/>
      <dgm:t>
        <a:bodyPr/>
        <a:lstStyle/>
        <a:p>
          <a:endParaRPr lang="nb-NO"/>
        </a:p>
      </dgm:t>
    </dgm:pt>
    <dgm:pt modelId="{6D736C07-F66B-4F1B-B32C-9806D950308A}" type="sibTrans" cxnId="{99E55649-9CF4-4288-9D66-6DFE582BBB34}">
      <dgm:prSet/>
      <dgm:spPr/>
      <dgm:t>
        <a:bodyPr/>
        <a:lstStyle/>
        <a:p>
          <a:endParaRPr lang="nb-NO"/>
        </a:p>
      </dgm:t>
    </dgm:pt>
    <dgm:pt modelId="{6262AC68-AF23-4471-979D-46B810F41999}">
      <dgm:prSet phldrT="[Text]" custT="1"/>
      <dgm:spPr/>
      <dgm:t>
        <a:bodyPr/>
        <a:lstStyle/>
        <a:p>
          <a:r>
            <a:rPr lang="en-US" sz="1100" dirty="0"/>
            <a:t> resolution</a:t>
          </a:r>
          <a:endParaRPr lang="nb-NO" sz="1100" dirty="0"/>
        </a:p>
      </dgm:t>
    </dgm:pt>
    <dgm:pt modelId="{D0150980-4718-4837-9FC6-A1BF00C68861}" type="parTrans" cxnId="{DDCF3334-C028-4790-A3E1-15CDACEDCD77}">
      <dgm:prSet/>
      <dgm:spPr/>
      <dgm:t>
        <a:bodyPr/>
        <a:lstStyle/>
        <a:p>
          <a:endParaRPr lang="nb-NO"/>
        </a:p>
      </dgm:t>
    </dgm:pt>
    <dgm:pt modelId="{D453C61F-5DC7-407D-A579-5F2477A9B74C}" type="sibTrans" cxnId="{DDCF3334-C028-4790-A3E1-15CDACEDCD77}">
      <dgm:prSet/>
      <dgm:spPr/>
      <dgm:t>
        <a:bodyPr/>
        <a:lstStyle/>
        <a:p>
          <a:endParaRPr lang="nb-NO"/>
        </a:p>
      </dgm:t>
    </dgm:pt>
    <dgm:pt modelId="{413E1EE5-A32F-439D-A4CD-67C4DEEDBCF7}">
      <dgm:prSet phldrT="[Text]" custT="1"/>
      <dgm:spPr/>
      <dgm:t>
        <a:bodyPr/>
        <a:lstStyle/>
        <a:p>
          <a:r>
            <a:rPr lang="en-US" sz="1100" dirty="0"/>
            <a:t> seeAlso</a:t>
          </a:r>
          <a:endParaRPr lang="nb-NO" sz="1100" dirty="0"/>
        </a:p>
      </dgm:t>
    </dgm:pt>
    <dgm:pt modelId="{3099DD4E-71D8-4AAF-8296-395B669BBA08}" type="parTrans" cxnId="{F4E50549-5D42-4CCB-9062-07E6E7B10A00}">
      <dgm:prSet/>
      <dgm:spPr/>
      <dgm:t>
        <a:bodyPr/>
        <a:lstStyle/>
        <a:p>
          <a:endParaRPr lang="nb-NO"/>
        </a:p>
      </dgm:t>
    </dgm:pt>
    <dgm:pt modelId="{16D2963C-163A-41A7-97BE-AAA1770E04CC}" type="sibTrans" cxnId="{F4E50549-5D42-4CCB-9062-07E6E7B10A00}">
      <dgm:prSet/>
      <dgm:spPr/>
      <dgm:t>
        <a:bodyPr/>
        <a:lstStyle/>
        <a:p>
          <a:endParaRPr lang="nb-NO"/>
        </a:p>
      </dgm:t>
    </dgm:pt>
    <dgm:pt modelId="{E825D2A2-11A8-42A3-8D90-D109DB3DE99D}">
      <dgm:prSet phldrT="[Text]" custT="1"/>
      <dgm:spPr/>
      <dgm:t>
        <a:bodyPr/>
        <a:lstStyle/>
        <a:p>
          <a:r>
            <a:rPr lang="en-US" sz="1100" dirty="0"/>
            <a:t> uncertainty</a:t>
          </a:r>
          <a:endParaRPr lang="nb-NO" sz="1100" dirty="0"/>
        </a:p>
      </dgm:t>
    </dgm:pt>
    <dgm:pt modelId="{D2421B52-7E55-45BF-977E-702F2C7E4A89}" type="parTrans" cxnId="{78E8817B-5F0B-44FF-B206-22F85A83E41F}">
      <dgm:prSet/>
      <dgm:spPr/>
      <dgm:t>
        <a:bodyPr/>
        <a:lstStyle/>
        <a:p>
          <a:endParaRPr lang="nb-NO"/>
        </a:p>
      </dgm:t>
    </dgm:pt>
    <dgm:pt modelId="{8E5DA116-AEE3-4625-AA6B-4971C3D76FE7}" type="sibTrans" cxnId="{78E8817B-5F0B-44FF-B206-22F85A83E41F}">
      <dgm:prSet/>
      <dgm:spPr/>
      <dgm:t>
        <a:bodyPr/>
        <a:lstStyle/>
        <a:p>
          <a:endParaRPr lang="nb-NO"/>
        </a:p>
      </dgm:t>
    </dgm:pt>
    <dgm:pt modelId="{CEB59899-37AA-40E9-90F5-94AB861A09A2}">
      <dgm:prSet phldrT="[Text]" custT="1"/>
      <dgm:spPr/>
      <dgm:t>
        <a:bodyPr/>
        <a:lstStyle/>
        <a:p>
          <a:r>
            <a:rPr lang="en-US" sz="1100" dirty="0"/>
            <a:t> unit</a:t>
          </a:r>
          <a:endParaRPr lang="nb-NO" sz="1100" dirty="0"/>
        </a:p>
      </dgm:t>
    </dgm:pt>
    <dgm:pt modelId="{F18B6ED8-C24F-40AA-A37D-36DA2D48146C}" type="parTrans" cxnId="{4EB66B11-1952-4D8D-947D-3DB9A640BB34}">
      <dgm:prSet/>
      <dgm:spPr/>
      <dgm:t>
        <a:bodyPr/>
        <a:lstStyle/>
        <a:p>
          <a:endParaRPr lang="nb-NO"/>
        </a:p>
      </dgm:t>
    </dgm:pt>
    <dgm:pt modelId="{6E7DCF96-1005-4331-95D8-15ED2D741169}" type="sibTrans" cxnId="{4EB66B11-1952-4D8D-947D-3DB9A640BB34}">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147" custLinFactNeighborY="-8744">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AE919603-6D29-4F58-9652-D9A2661BA0D1}" type="presOf" srcId="{E825D2A2-11A8-42A3-8D90-D109DB3DE99D}" destId="{3DAEC18B-B54B-42BF-82BC-7C2DF38889E8}" srcOrd="0" destOrd="8" presId="urn:microsoft.com/office/officeart/2005/8/layout/hList1"/>
    <dgm:cxn modelId="{51B12907-0BFF-4AE9-B25B-50199E14B671}" type="presOf" srcId="{ABD0AF01-6C30-4A3A-99F3-85B152C372CF}" destId="{3DAEC18B-B54B-42BF-82BC-7C2DF38889E8}" srcOrd="0" destOrd="0" presId="urn:microsoft.com/office/officeart/2005/8/layout/hList1"/>
    <dgm:cxn modelId="{4EB66B11-1952-4D8D-947D-3DB9A640BB34}" srcId="{DEEEAAF0-7E8D-4EE8-B46B-4139D682EE03}" destId="{CEB59899-37AA-40E9-90F5-94AB861A09A2}" srcOrd="9" destOrd="0" parTransId="{F18B6ED8-C24F-40AA-A37D-36DA2D48146C}" sibTransId="{6E7DCF96-1005-4331-95D8-15ED2D741169}"/>
    <dgm:cxn modelId="{49115425-9DD0-48A8-A2D0-7034BBC6898A}" srcId="{DEEEAAF0-7E8D-4EE8-B46B-4139D682EE03}" destId="{ABD0AF01-6C30-4A3A-99F3-85B152C372CF}" srcOrd="0" destOrd="0" parTransId="{45A99454-3409-4810-9018-2EA9926EE22F}" sibTransId="{191815EB-257A-4074-9766-AFDF8138EE6B}"/>
    <dgm:cxn modelId="{A7615526-CA52-4D5B-AD11-4BACC7E0095F}" srcId="{DEEEAAF0-7E8D-4EE8-B46B-4139D682EE03}" destId="{D5C5EF17-FE8E-461E-BBCC-E76B4A86D38A}" srcOrd="2" destOrd="0" parTransId="{2E45BC03-0A25-4D40-8F68-AEC8749AB555}" sibTransId="{B11F20B5-2219-4DD3-AA56-0A5625B27D86}"/>
    <dgm:cxn modelId="{DDCF3334-C028-4790-A3E1-15CDACEDCD77}" srcId="{DEEEAAF0-7E8D-4EE8-B46B-4139D682EE03}" destId="{6262AC68-AF23-4471-979D-46B810F41999}" srcOrd="6" destOrd="0" parTransId="{D0150980-4718-4837-9FC6-A1BF00C68861}" sibTransId="{D453C61F-5DC7-407D-A579-5F2477A9B74C}"/>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9D8F6863-2D92-42F0-A118-D0BAAB7F8633}" type="presOf" srcId="{413E1EE5-A32F-439D-A4CD-67C4DEEDBCF7}" destId="{3DAEC18B-B54B-42BF-82BC-7C2DF38889E8}" srcOrd="0" destOrd="7" presId="urn:microsoft.com/office/officeart/2005/8/layout/hList1"/>
    <dgm:cxn modelId="{F56FDE46-B9EF-4733-8A2D-BDA0FABF3D53}" type="presOf" srcId="{01D2EEFF-9C09-4AA0-991A-B4948B434916}" destId="{3DAEC18B-B54B-42BF-82BC-7C2DF38889E8}" srcOrd="0" destOrd="5" presId="urn:microsoft.com/office/officeart/2005/8/layout/hList1"/>
    <dgm:cxn modelId="{F4E50549-5D42-4CCB-9062-07E6E7B10A00}" srcId="{DEEEAAF0-7E8D-4EE8-B46B-4139D682EE03}" destId="{413E1EE5-A32F-439D-A4CD-67C4DEEDBCF7}" srcOrd="7" destOrd="0" parTransId="{3099DD4E-71D8-4AAF-8296-395B669BBA08}" sibTransId="{16D2963C-163A-41A7-97BE-AAA1770E04CC}"/>
    <dgm:cxn modelId="{99E55649-9CF4-4288-9D66-6DFE582BBB34}" srcId="{DEEEAAF0-7E8D-4EE8-B46B-4139D682EE03}" destId="{01D2EEFF-9C09-4AA0-991A-B4948B434916}" srcOrd="5" destOrd="0" parTransId="{B18A07D8-E0F1-48E3-AB30-525BB779CE4F}" sibTransId="{6D736C07-F66B-4F1B-B32C-9806D950308A}"/>
    <dgm:cxn modelId="{EE52444C-90F7-40BE-8843-6BDD6C558AC8}" srcId="{DEEEAAF0-7E8D-4EE8-B46B-4139D682EE03}" destId="{28E9B6AB-D0CD-40DA-89B7-75233471F304}" srcOrd="10" destOrd="0" parTransId="{C6E3D3F8-E240-4EE1-8310-7357F3F2114D}" sibTransId="{4E1C9669-5916-42D4-9E11-566F3B380417}"/>
    <dgm:cxn modelId="{7CA31553-8BF7-4B07-AF3A-FE4CC167BFDD}" srcId="{DEEEAAF0-7E8D-4EE8-B46B-4139D682EE03}" destId="{28EA56EA-A112-409D-B517-7EC488F90931}" srcOrd="3" destOrd="0" parTransId="{265082D1-3446-41D2-80A8-11370D719F16}" sibTransId="{54AA994D-BEDD-4EAA-B169-B3620492B339}"/>
    <dgm:cxn modelId="{78E8817B-5F0B-44FF-B206-22F85A83E41F}" srcId="{DEEEAAF0-7E8D-4EE8-B46B-4139D682EE03}" destId="{E825D2A2-11A8-42A3-8D90-D109DB3DE99D}" srcOrd="8" destOrd="0" parTransId="{D2421B52-7E55-45BF-977E-702F2C7E4A89}" sibTransId="{8E5DA116-AEE3-4625-AA6B-4971C3D76FE7}"/>
    <dgm:cxn modelId="{2F61DB8C-BC86-4051-A28E-506BC23B22C7}" srcId="{DEEEAAF0-7E8D-4EE8-B46B-4139D682EE03}" destId="{C819E761-7FCF-4439-ACF0-CFF30F11069B}" srcOrd="4" destOrd="0" parTransId="{387C7BEF-5D22-47DE-8ED0-695D88C564F1}" sibTransId="{417808D4-F12E-4707-91DB-3AD8A344D064}"/>
    <dgm:cxn modelId="{19557A96-5A3C-490F-BDE5-FAA53BCF6BF3}" type="presOf" srcId="{D5C5EF17-FE8E-461E-BBCC-E76B4A86D38A}" destId="{3DAEC18B-B54B-42BF-82BC-7C2DF38889E8}" srcOrd="0" destOrd="2" presId="urn:microsoft.com/office/officeart/2005/8/layout/hList1"/>
    <dgm:cxn modelId="{CD9C9A9E-77F5-4021-83FB-FAC0077654C0}" type="presOf" srcId="{CEB59899-37AA-40E9-90F5-94AB861A09A2}" destId="{3DAEC18B-B54B-42BF-82BC-7C2DF38889E8}" srcOrd="0" destOrd="9" presId="urn:microsoft.com/office/officeart/2005/8/layout/hList1"/>
    <dgm:cxn modelId="{A5A570A4-A47D-416B-8EC1-F6F197E23635}" srcId="{DEEEAAF0-7E8D-4EE8-B46B-4139D682EE03}" destId="{7D27B4D8-B8BF-4CEA-9B8C-CEF5A80328E9}" srcOrd="1" destOrd="0" parTransId="{E794D173-1EF4-4DD7-A3D9-4A7A3C195F0F}" sibTransId="{0D9F2666-BED8-41EE-A4CA-99D3663C28FC}"/>
    <dgm:cxn modelId="{7CFBA6B7-9B7D-436F-A95B-38B28305565D}" type="presOf" srcId="{6262AC68-AF23-4471-979D-46B810F41999}" destId="{3DAEC18B-B54B-42BF-82BC-7C2DF38889E8}" srcOrd="0" destOrd="6" presId="urn:microsoft.com/office/officeart/2005/8/layout/hList1"/>
    <dgm:cxn modelId="{E4A1C2BD-DF01-4279-804C-5B42DC84C8D0}" type="presOf" srcId="{C819E761-7FCF-4439-ACF0-CFF30F11069B}" destId="{3DAEC18B-B54B-42BF-82BC-7C2DF38889E8}" srcOrd="0" destOrd="4" presId="urn:microsoft.com/office/officeart/2005/8/layout/hList1"/>
    <dgm:cxn modelId="{4CC793D6-F481-4E9D-BEC3-9F79CCAF28FE}" type="presOf" srcId="{28EA56EA-A112-409D-B517-7EC488F90931}" destId="{3DAEC18B-B54B-42BF-82BC-7C2DF38889E8}" srcOrd="0" destOrd="3" presId="urn:microsoft.com/office/officeart/2005/8/layout/hList1"/>
    <dgm:cxn modelId="{B7E7D9D8-5CDF-4F8E-8933-BF1279BE5492}" type="presOf" srcId="{28E9B6AB-D0CD-40DA-89B7-75233471F304}" destId="{3DAEC18B-B54B-42BF-82BC-7C2DF38889E8}" srcOrd="0" destOrd="10" presId="urn:microsoft.com/office/officeart/2005/8/layout/hList1"/>
    <dgm:cxn modelId="{BA6806E2-9D19-4C39-970E-4340E46A95A1}" type="presOf" srcId="{7D27B4D8-B8BF-4CEA-9B8C-CEF5A80328E9}" destId="{3DAEC18B-B54B-42BF-82BC-7C2DF38889E8}" srcOrd="0" destOrd="1"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6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a:t>Value Type</a:t>
          </a:r>
          <a:endParaRPr lang="en-US" sz="1100" dirty="0"/>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193D6CB5-6328-4F87-A61D-39ADD8BF2D1B}">
      <dgm:prSet phldrT="[Text]" custT="1"/>
      <dgm:spPr/>
      <dgm:t>
        <a:bodyPr/>
        <a:lstStyle/>
        <a:p>
          <a:endParaRPr lang="nb-NO" sz="1100" dirty="0"/>
        </a:p>
      </dgm:t>
    </dgm:pt>
    <dgm:pt modelId="{37CA5BEC-860B-4083-844B-A512A8C5AC3C}" type="parTrans" cxnId="{A0A9600A-D187-4C27-9241-37098D1709BF}">
      <dgm:prSet/>
      <dgm:spPr/>
      <dgm:t>
        <a:bodyPr/>
        <a:lstStyle/>
        <a:p>
          <a:endParaRPr lang="nb-NO"/>
        </a:p>
      </dgm:t>
    </dgm:pt>
    <dgm:pt modelId="{CF0E2C90-A64B-4589-B88B-5605ECE56D66}" type="sibTrans" cxnId="{A0A9600A-D187-4C27-9241-37098D1709BF}">
      <dgm:prSet/>
      <dgm:spPr/>
      <dgm:t>
        <a:bodyPr/>
        <a:lstStyle/>
        <a:p>
          <a:endParaRPr lang="nb-NO"/>
        </a:p>
      </dgm:t>
    </dgm:pt>
    <dgm:pt modelId="{7D7053B2-448E-4D34-9CB7-0D12FB994949}">
      <dgm:prSet phldrT="[Text]" custT="1"/>
      <dgm:spPr/>
      <dgm:t>
        <a:bodyPr/>
        <a:lstStyle/>
        <a:p>
          <a:r>
            <a:rPr lang="en-US" sz="1100" dirty="0"/>
            <a:t> comment</a:t>
          </a:r>
          <a:endParaRPr lang="nb-NO" sz="1100" dirty="0"/>
        </a:p>
      </dgm:t>
    </dgm:pt>
    <dgm:pt modelId="{2801AF64-F592-4B45-A353-E348E5691025}" type="parTrans" cxnId="{6DB62BFB-91EF-40CA-AA4E-F3A0CA4520DB}">
      <dgm:prSet/>
      <dgm:spPr/>
      <dgm:t>
        <a:bodyPr/>
        <a:lstStyle/>
        <a:p>
          <a:endParaRPr lang="nb-NO"/>
        </a:p>
      </dgm:t>
    </dgm:pt>
    <dgm:pt modelId="{18B36DDE-4074-4804-80C2-54D6C18612AA}" type="sibTrans" cxnId="{6DB62BFB-91EF-40CA-AA4E-F3A0CA4520DB}">
      <dgm:prSet/>
      <dgm:spPr/>
      <dgm:t>
        <a:bodyPr/>
        <a:lstStyle/>
        <a:p>
          <a:endParaRPr lang="nb-NO"/>
        </a:p>
      </dgm:t>
    </dgm:pt>
    <dgm:pt modelId="{06BDBBBA-9EC6-4F9C-B693-9E2416593E02}">
      <dgm:prSet phldrT="[Text]" custT="1"/>
      <dgm:spPr/>
      <dgm:t>
        <a:bodyPr/>
        <a:lstStyle/>
        <a:p>
          <a:r>
            <a:rPr lang="en-US" sz="1100" dirty="0"/>
            <a:t> default unit</a:t>
          </a:r>
          <a:endParaRPr lang="nb-NO" sz="1100" dirty="0"/>
        </a:p>
      </dgm:t>
    </dgm:pt>
    <dgm:pt modelId="{53E13F05-8182-4372-92C9-DB8EE9F648FC}" type="parTrans" cxnId="{1CC6B6ED-F6D3-4B6D-9B31-CE18A2C9A7CD}">
      <dgm:prSet/>
      <dgm:spPr/>
      <dgm:t>
        <a:bodyPr/>
        <a:lstStyle/>
        <a:p>
          <a:endParaRPr lang="nb-NO"/>
        </a:p>
      </dgm:t>
    </dgm:pt>
    <dgm:pt modelId="{33376672-C90B-49D0-A6C5-C109B5F0A2D8}" type="sibTrans" cxnId="{1CC6B6ED-F6D3-4B6D-9B31-CE18A2C9A7CD}">
      <dgm:prSet/>
      <dgm:spPr/>
      <dgm:t>
        <a:bodyPr/>
        <a:lstStyle/>
        <a:p>
          <a:endParaRPr lang="nb-NO"/>
        </a:p>
      </dgm:t>
    </dgm:pt>
    <dgm:pt modelId="{732F220C-6399-454E-BA53-9EAA330CE3ED}">
      <dgm:prSet phldrT="[Text]" custT="1"/>
      <dgm:spPr/>
      <dgm:t>
        <a:bodyPr/>
        <a:lstStyle/>
        <a:p>
          <a:r>
            <a:rPr lang="en-US" sz="1100" dirty="0"/>
            <a:t> label</a:t>
          </a:r>
          <a:endParaRPr lang="nb-NO" sz="1100" dirty="0"/>
        </a:p>
      </dgm:t>
    </dgm:pt>
    <dgm:pt modelId="{FFC1A750-2310-49F0-87EE-99FBFE9BDD3D}" type="parTrans" cxnId="{A7C8ACE6-1DC6-417C-83E9-280AC125F374}">
      <dgm:prSet/>
      <dgm:spPr/>
      <dgm:t>
        <a:bodyPr/>
        <a:lstStyle/>
        <a:p>
          <a:endParaRPr lang="nb-NO"/>
        </a:p>
      </dgm:t>
    </dgm:pt>
    <dgm:pt modelId="{A7C6EADB-1426-4CA6-825B-1E871AE2ED65}" type="sibTrans" cxnId="{A7C8ACE6-1DC6-417C-83E9-280AC125F374}">
      <dgm:prSet/>
      <dgm:spPr/>
      <dgm:t>
        <a:bodyPr/>
        <a:lstStyle/>
        <a:p>
          <a:endParaRPr lang="nb-NO"/>
        </a:p>
      </dgm:t>
    </dgm:pt>
    <dgm:pt modelId="{8D5307AB-92C5-4018-AA18-BF01F62FBBCA}">
      <dgm:prSet phldrT="[Text]" custT="1"/>
      <dgm:spPr/>
      <dgm:t>
        <a:bodyPr/>
        <a:lstStyle/>
        <a:p>
          <a:r>
            <a:rPr lang="en-US" sz="1100" dirty="0"/>
            <a:t> seeAlso</a:t>
          </a:r>
          <a:endParaRPr lang="nb-NO" sz="1100" dirty="0"/>
        </a:p>
      </dgm:t>
    </dgm:pt>
    <dgm:pt modelId="{7A65FB6A-DE70-41A2-9DBA-67C2302962C9}" type="parTrans" cxnId="{4E83A4C1-FFC6-4D5C-BF6B-E26EA198B731}">
      <dgm:prSet/>
      <dgm:spPr/>
      <dgm:t>
        <a:bodyPr/>
        <a:lstStyle/>
        <a:p>
          <a:endParaRPr lang="nb-NO"/>
        </a:p>
      </dgm:t>
    </dgm:pt>
    <dgm:pt modelId="{BE690090-A863-4FB3-8A84-66FE99E11545}" type="sibTrans" cxnId="{4E83A4C1-FFC6-4D5C-BF6B-E26EA198B731}">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Y="-300000" custLinFactNeighborX="-53542" custLinFactNeighborY="-396680">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A0A9600A-D187-4C27-9241-37098D1709BF}" srcId="{DEEEAAF0-7E8D-4EE8-B46B-4139D682EE03}" destId="{193D6CB5-6328-4F87-A61D-39ADD8BF2D1B}" srcOrd="5" destOrd="0" parTransId="{37CA5BEC-860B-4083-844B-A512A8C5AC3C}" sibTransId="{CF0E2C90-A64B-4589-B88B-5605ECE56D66}"/>
    <dgm:cxn modelId="{0E36500E-6D7B-4720-94E0-10E50B1BDC13}" type="presOf" srcId="{7D7053B2-448E-4D34-9CB7-0D12FB994949}" destId="{3DAEC18B-B54B-42BF-82BC-7C2DF38889E8}" srcOrd="0" destOrd="1" presId="urn:microsoft.com/office/officeart/2005/8/layout/hList1"/>
    <dgm:cxn modelId="{C079C81F-954B-4EB6-9953-2629BF668AE8}" type="presOf" srcId="{8D5307AB-92C5-4018-AA18-BF01F62FBBCA}" destId="{3DAEC18B-B54B-42BF-82BC-7C2DF38889E8}" srcOrd="0" destOrd="4"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E52444C-90F7-40BE-8843-6BDD6C558AC8}" srcId="{DEEEAAF0-7E8D-4EE8-B46B-4139D682EE03}" destId="{28E9B6AB-D0CD-40DA-89B7-75233471F304}" srcOrd="6" destOrd="0" parTransId="{C6E3D3F8-E240-4EE1-8310-7357F3F2114D}" sibTransId="{4E1C9669-5916-42D4-9E11-566F3B380417}"/>
    <dgm:cxn modelId="{D92B8171-E82B-41E2-8524-D49E6B733E34}" type="presOf" srcId="{06BDBBBA-9EC6-4F9C-B693-9E2416593E02}" destId="{3DAEC18B-B54B-42BF-82BC-7C2DF38889E8}" srcOrd="0" destOrd="2" presId="urn:microsoft.com/office/officeart/2005/8/layout/hList1"/>
    <dgm:cxn modelId="{F2019988-BC4E-4482-AB34-8D617909F989}" type="presOf" srcId="{193D6CB5-6328-4F87-A61D-39ADD8BF2D1B}" destId="{3DAEC18B-B54B-42BF-82BC-7C2DF38889E8}" srcOrd="0" destOrd="5" presId="urn:microsoft.com/office/officeart/2005/8/layout/hList1"/>
    <dgm:cxn modelId="{56BE469D-7B99-417E-B4A7-7326D21E169B}" type="presOf" srcId="{732F220C-6399-454E-BA53-9EAA330CE3ED}" destId="{3DAEC18B-B54B-42BF-82BC-7C2DF38889E8}" srcOrd="0" destOrd="3" presId="urn:microsoft.com/office/officeart/2005/8/layout/hList1"/>
    <dgm:cxn modelId="{4E83A4C1-FFC6-4D5C-BF6B-E26EA198B731}" srcId="{DEEEAAF0-7E8D-4EE8-B46B-4139D682EE03}" destId="{8D5307AB-92C5-4018-AA18-BF01F62FBBCA}" srcOrd="4" destOrd="0" parTransId="{7A65FB6A-DE70-41A2-9DBA-67C2302962C9}" sibTransId="{BE690090-A863-4FB3-8A84-66FE99E11545}"/>
    <dgm:cxn modelId="{B7E7D9D8-5CDF-4F8E-8933-BF1279BE5492}" type="presOf" srcId="{28E9B6AB-D0CD-40DA-89B7-75233471F304}" destId="{3DAEC18B-B54B-42BF-82BC-7C2DF38889E8}" srcOrd="0" destOrd="6" presId="urn:microsoft.com/office/officeart/2005/8/layout/hList1"/>
    <dgm:cxn modelId="{A7C8ACE6-1DC6-417C-83E9-280AC125F374}" srcId="{DEEEAAF0-7E8D-4EE8-B46B-4139D682EE03}" destId="{732F220C-6399-454E-BA53-9EAA330CE3ED}" srcOrd="3" destOrd="0" parTransId="{FFC1A750-2310-49F0-87EE-99FBFE9BDD3D}" sibTransId="{A7C6EADB-1426-4CA6-825B-1E871AE2ED65}"/>
    <dgm:cxn modelId="{1CC6B6ED-F6D3-4B6D-9B31-CE18A2C9A7CD}" srcId="{DEEEAAF0-7E8D-4EE8-B46B-4139D682EE03}" destId="{06BDBBBA-9EC6-4F9C-B693-9E2416593E02}" srcOrd="2" destOrd="0" parTransId="{53E13F05-8182-4372-92C9-DB8EE9F648FC}" sibTransId="{33376672-C90B-49D0-A6C5-C109B5F0A2D8}"/>
    <dgm:cxn modelId="{BD57AEF6-8D79-482D-A83E-7FE1832B0B22}" srcId="{0EE1A870-F6F8-4F77-91AB-74F607CC704D}" destId="{DEEEAAF0-7E8D-4EE8-B46B-4139D682EE03}" srcOrd="0" destOrd="0" parTransId="{7D879B8D-C73E-47B6-880B-1A532EF426DF}" sibTransId="{EA2BEB5E-89D2-41BF-A631-A4FCC04F94AC}"/>
    <dgm:cxn modelId="{6DB62BFB-91EF-40CA-AA4E-F3A0CA4520DB}" srcId="{DEEEAAF0-7E8D-4EE8-B46B-4139D682EE03}" destId="{7D7053B2-448E-4D34-9CB7-0D12FB994949}" srcOrd="1" destOrd="0" parTransId="{2801AF64-F592-4B45-A353-E348E5691025}" sibTransId="{18B36DDE-4074-4804-80C2-54D6C18612AA}"/>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7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Calibration</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193D6CB5-6328-4F87-A61D-39ADD8BF2D1B}">
      <dgm:prSet phldrT="[Text]" custT="1"/>
      <dgm:spPr/>
      <dgm:t>
        <a:bodyPr/>
        <a:lstStyle/>
        <a:p>
          <a:endParaRPr lang="nb-NO" sz="1100" dirty="0"/>
        </a:p>
      </dgm:t>
    </dgm:pt>
    <dgm:pt modelId="{37CA5BEC-860B-4083-844B-A512A8C5AC3C}" type="parTrans" cxnId="{A0A9600A-D187-4C27-9241-37098D1709BF}">
      <dgm:prSet/>
      <dgm:spPr/>
      <dgm:t>
        <a:bodyPr/>
        <a:lstStyle/>
        <a:p>
          <a:endParaRPr lang="nb-NO"/>
        </a:p>
      </dgm:t>
    </dgm:pt>
    <dgm:pt modelId="{CF0E2C90-A64B-4589-B88B-5605ECE56D66}" type="sibTrans" cxnId="{A0A9600A-D187-4C27-9241-37098D1709BF}">
      <dgm:prSet/>
      <dgm:spPr/>
      <dgm:t>
        <a:bodyPr/>
        <a:lstStyle/>
        <a:p>
          <a:endParaRPr lang="nb-NO"/>
        </a:p>
      </dgm:t>
    </dgm:pt>
    <dgm:pt modelId="{7D7053B2-448E-4D34-9CB7-0D12FB994949}">
      <dgm:prSet phldrT="[Text]" custT="1"/>
      <dgm:spPr/>
      <dgm:t>
        <a:bodyPr/>
        <a:lstStyle/>
        <a:p>
          <a:r>
            <a:rPr lang="en-US" sz="1100" dirty="0">
              <a:solidFill>
                <a:srgbClr val="C00000"/>
              </a:solidFill>
            </a:rPr>
            <a:t> applied to (sensor or instrument)</a:t>
          </a:r>
          <a:endParaRPr lang="nb-NO" sz="1100" dirty="0">
            <a:solidFill>
              <a:srgbClr val="C00000"/>
            </a:solidFill>
          </a:endParaRPr>
        </a:p>
      </dgm:t>
    </dgm:pt>
    <dgm:pt modelId="{2801AF64-F592-4B45-A353-E348E5691025}" type="parTrans" cxnId="{6DB62BFB-91EF-40CA-AA4E-F3A0CA4520DB}">
      <dgm:prSet/>
      <dgm:spPr/>
      <dgm:t>
        <a:bodyPr/>
        <a:lstStyle/>
        <a:p>
          <a:endParaRPr lang="nb-NO"/>
        </a:p>
      </dgm:t>
    </dgm:pt>
    <dgm:pt modelId="{18B36DDE-4074-4804-80C2-54D6C18612AA}" type="sibTrans" cxnId="{6DB62BFB-91EF-40CA-AA4E-F3A0CA4520DB}">
      <dgm:prSet/>
      <dgm:spPr/>
      <dgm:t>
        <a:bodyPr/>
        <a:lstStyle/>
        <a:p>
          <a:endParaRPr lang="nb-NO"/>
        </a:p>
      </dgm:t>
    </dgm:pt>
    <dgm:pt modelId="{18B06939-66E7-4689-B7C9-23E106DA3F40}">
      <dgm:prSet phldrT="[Text]" custT="1"/>
      <dgm:spPr/>
      <dgm:t>
        <a:bodyPr/>
        <a:lstStyle/>
        <a:p>
          <a:r>
            <a:rPr lang="en-US" sz="1100" dirty="0"/>
            <a:t> date</a:t>
          </a:r>
          <a:endParaRPr lang="nb-NO" sz="1100" dirty="0"/>
        </a:p>
      </dgm:t>
    </dgm:pt>
    <dgm:pt modelId="{8F16F706-2A71-4F82-8731-1D4D7C5A9DBC}" type="parTrans" cxnId="{0A01F556-283A-486C-B46F-BDABBF562424}">
      <dgm:prSet/>
      <dgm:spPr/>
      <dgm:t>
        <a:bodyPr/>
        <a:lstStyle/>
        <a:p>
          <a:endParaRPr lang="nb-NO"/>
        </a:p>
      </dgm:t>
    </dgm:pt>
    <dgm:pt modelId="{E3375C9A-5E3E-4F91-8D76-DFD9E728E63E}" type="sibTrans" cxnId="{0A01F556-283A-486C-B46F-BDABBF562424}">
      <dgm:prSet/>
      <dgm:spPr/>
      <dgm:t>
        <a:bodyPr/>
        <a:lstStyle/>
        <a:p>
          <a:endParaRPr lang="nb-NO"/>
        </a:p>
      </dgm:t>
    </dgm:pt>
    <dgm:pt modelId="{5A2CB3FF-39DB-4547-9A10-1B9C4927E5E6}">
      <dgm:prSet phldrT="[Text]" custT="1"/>
      <dgm:spPr/>
      <dgm:t>
        <a:bodyPr/>
        <a:lstStyle/>
        <a:p>
          <a:r>
            <a:rPr lang="en-US" sz="1100" dirty="0"/>
            <a:t> comment</a:t>
          </a:r>
          <a:endParaRPr lang="nb-NO" sz="1100" dirty="0"/>
        </a:p>
      </dgm:t>
    </dgm:pt>
    <dgm:pt modelId="{0DD82B7E-6C75-4EFF-B58C-2F036B6DB1BF}" type="parTrans" cxnId="{BB7E37FD-053D-4D3F-B0DA-387BDA975F5F}">
      <dgm:prSet/>
      <dgm:spPr/>
      <dgm:t>
        <a:bodyPr/>
        <a:lstStyle/>
        <a:p>
          <a:endParaRPr lang="nb-NO"/>
        </a:p>
      </dgm:t>
    </dgm:pt>
    <dgm:pt modelId="{A9F131A5-91C9-4A6D-B27C-EDB35973B01D}" type="sibTrans" cxnId="{BB7E37FD-053D-4D3F-B0DA-387BDA975F5F}">
      <dgm:prSet/>
      <dgm:spPr/>
      <dgm:t>
        <a:bodyPr/>
        <a:lstStyle/>
        <a:p>
          <a:endParaRPr lang="nb-NO"/>
        </a:p>
      </dgm:t>
    </dgm:pt>
    <dgm:pt modelId="{44C2466B-1A14-4CB8-84A8-547EE4A0F7C4}">
      <dgm:prSet phldrT="[Text]" custT="1"/>
      <dgm:spPr/>
      <dgm:t>
        <a:bodyPr/>
        <a:lstStyle/>
        <a:p>
          <a:r>
            <a:rPr lang="en-US" sz="1100" dirty="0"/>
            <a:t> documentation comment</a:t>
          </a:r>
          <a:endParaRPr lang="nb-NO" sz="1100" dirty="0"/>
        </a:p>
      </dgm:t>
    </dgm:pt>
    <dgm:pt modelId="{02C235A5-CBD7-4EF5-9250-AE55F3FA9E95}" type="parTrans" cxnId="{310F92C7-7D2B-4808-86A1-59BDF6B5D8ED}">
      <dgm:prSet/>
      <dgm:spPr/>
      <dgm:t>
        <a:bodyPr/>
        <a:lstStyle/>
        <a:p>
          <a:endParaRPr lang="nb-NO"/>
        </a:p>
      </dgm:t>
    </dgm:pt>
    <dgm:pt modelId="{D6970B58-8987-4EBC-92FB-F5BC493C2F2A}" type="sibTrans" cxnId="{310F92C7-7D2B-4808-86A1-59BDF6B5D8ED}">
      <dgm:prSet/>
      <dgm:spPr/>
      <dgm:t>
        <a:bodyPr/>
        <a:lstStyle/>
        <a:p>
          <a:endParaRPr lang="nb-NO"/>
        </a:p>
      </dgm:t>
    </dgm:pt>
    <dgm:pt modelId="{DD8E0735-2EA0-4BFD-8305-8B2E9B267268}">
      <dgm:prSet phldrT="[Text]" custT="1"/>
      <dgm:spPr/>
      <dgm:t>
        <a:bodyPr/>
        <a:lstStyle/>
        <a:p>
          <a:r>
            <a:rPr lang="en-US" sz="1100" dirty="0"/>
            <a:t> documentation reference</a:t>
          </a:r>
          <a:endParaRPr lang="nb-NO" sz="1100" dirty="0"/>
        </a:p>
      </dgm:t>
    </dgm:pt>
    <dgm:pt modelId="{144903FC-F16B-4B8B-93AE-04C44B43667A}" type="parTrans" cxnId="{68253052-6A20-4E71-B9ED-CF95EDB6C3C5}">
      <dgm:prSet/>
      <dgm:spPr/>
      <dgm:t>
        <a:bodyPr/>
        <a:lstStyle/>
        <a:p>
          <a:endParaRPr lang="nb-NO"/>
        </a:p>
      </dgm:t>
    </dgm:pt>
    <dgm:pt modelId="{77C5037C-08CB-49F5-AFDB-C8A6C51961F0}" type="sibTrans" cxnId="{68253052-6A20-4E71-B9ED-CF95EDB6C3C5}">
      <dgm:prSet/>
      <dgm:spPr/>
      <dgm:t>
        <a:bodyPr/>
        <a:lstStyle/>
        <a:p>
          <a:endParaRPr lang="nb-NO"/>
        </a:p>
      </dgm:t>
    </dgm:pt>
    <dgm:pt modelId="{BB98741B-DAE6-4EE9-BF4E-46275BA5E1EF}">
      <dgm:prSet phldrT="[Text]" custT="1"/>
      <dgm:spPr/>
      <dgm:t>
        <a:bodyPr/>
        <a:lstStyle/>
        <a:p>
          <a:r>
            <a:rPr lang="en-US" sz="1100" dirty="0"/>
            <a:t> label</a:t>
          </a:r>
          <a:endParaRPr lang="nb-NO" sz="1100" dirty="0"/>
        </a:p>
      </dgm:t>
    </dgm:pt>
    <dgm:pt modelId="{8BE1558D-F697-466D-BF7D-676139869363}" type="parTrans" cxnId="{C1CFC2D0-15A3-4394-8271-11BBEBDD3B1D}">
      <dgm:prSet/>
      <dgm:spPr/>
      <dgm:t>
        <a:bodyPr/>
        <a:lstStyle/>
        <a:p>
          <a:endParaRPr lang="nb-NO"/>
        </a:p>
      </dgm:t>
    </dgm:pt>
    <dgm:pt modelId="{5DB5499A-F0E1-4128-8239-397217EB9EA1}" type="sibTrans" cxnId="{C1CFC2D0-15A3-4394-8271-11BBEBDD3B1D}">
      <dgm:prSet/>
      <dgm:spPr/>
      <dgm:t>
        <a:bodyPr/>
        <a:lstStyle/>
        <a:p>
          <a:endParaRPr lang="nb-NO"/>
        </a:p>
      </dgm:t>
    </dgm:pt>
    <dgm:pt modelId="{ED19257C-3EBD-4FA6-8A1D-DC1A1E7CBDC1}">
      <dgm:prSet phldrT="[Text]" custT="1"/>
      <dgm:spPr/>
      <dgm:t>
        <a:bodyPr/>
        <a:lstStyle/>
        <a:p>
          <a:r>
            <a:rPr lang="en-US" sz="1100" dirty="0"/>
            <a:t> seeAlso</a:t>
          </a:r>
          <a:endParaRPr lang="nb-NO" sz="1100" dirty="0"/>
        </a:p>
      </dgm:t>
    </dgm:pt>
    <dgm:pt modelId="{79F0563D-A315-4C17-89D1-B6DC4EFF3485}" type="parTrans" cxnId="{C69076D6-6A17-40BE-9D1A-834C6D179838}">
      <dgm:prSet/>
      <dgm:spPr/>
      <dgm:t>
        <a:bodyPr/>
        <a:lstStyle/>
        <a:p>
          <a:endParaRPr lang="nb-NO"/>
        </a:p>
      </dgm:t>
    </dgm:pt>
    <dgm:pt modelId="{1CDFC08C-9E27-4D3A-80F8-61B0EE9E72C4}" type="sibTrans" cxnId="{C69076D6-6A17-40BE-9D1A-834C6D179838}">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15562" custLinFactNeighborY="-94547">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A0A9600A-D187-4C27-9241-37098D1709BF}" srcId="{DEEEAAF0-7E8D-4EE8-B46B-4139D682EE03}" destId="{193D6CB5-6328-4F87-A61D-39ADD8BF2D1B}" srcOrd="8" destOrd="0" parTransId="{37CA5BEC-860B-4083-844B-A512A8C5AC3C}" sibTransId="{CF0E2C90-A64B-4589-B88B-5605ECE56D66}"/>
    <dgm:cxn modelId="{0E36500E-6D7B-4720-94E0-10E50B1BDC13}" type="presOf" srcId="{7D7053B2-448E-4D34-9CB7-0D12FB994949}" destId="{3DAEC18B-B54B-42BF-82BC-7C2DF38889E8}" srcOrd="0" destOrd="1"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5662CB5E-B2E5-43A6-875A-5B6C137E727F}" type="presOf" srcId="{DD8E0735-2EA0-4BFD-8305-8B2E9B267268}" destId="{3DAEC18B-B54B-42BF-82BC-7C2DF38889E8}" srcOrd="0" destOrd="5" presId="urn:microsoft.com/office/officeart/2005/8/layout/hList1"/>
    <dgm:cxn modelId="{EE52444C-90F7-40BE-8843-6BDD6C558AC8}" srcId="{DEEEAAF0-7E8D-4EE8-B46B-4139D682EE03}" destId="{28E9B6AB-D0CD-40DA-89B7-75233471F304}" srcOrd="9" destOrd="0" parTransId="{C6E3D3F8-E240-4EE1-8310-7357F3F2114D}" sibTransId="{4E1C9669-5916-42D4-9E11-566F3B380417}"/>
    <dgm:cxn modelId="{9C8DA371-00AB-4644-9F6A-1C7EB074FDA1}" type="presOf" srcId="{BB98741B-DAE6-4EE9-BF4E-46275BA5E1EF}" destId="{3DAEC18B-B54B-42BF-82BC-7C2DF38889E8}" srcOrd="0" destOrd="6" presId="urn:microsoft.com/office/officeart/2005/8/layout/hList1"/>
    <dgm:cxn modelId="{68253052-6A20-4E71-B9ED-CF95EDB6C3C5}" srcId="{DEEEAAF0-7E8D-4EE8-B46B-4139D682EE03}" destId="{DD8E0735-2EA0-4BFD-8305-8B2E9B267268}" srcOrd="5" destOrd="0" parTransId="{144903FC-F16B-4B8B-93AE-04C44B43667A}" sibTransId="{77C5037C-08CB-49F5-AFDB-C8A6C51961F0}"/>
    <dgm:cxn modelId="{0A01F556-283A-486C-B46F-BDABBF562424}" srcId="{DEEEAAF0-7E8D-4EE8-B46B-4139D682EE03}" destId="{18B06939-66E7-4689-B7C9-23E106DA3F40}" srcOrd="2" destOrd="0" parTransId="{8F16F706-2A71-4F82-8731-1D4D7C5A9DBC}" sibTransId="{E3375C9A-5E3E-4F91-8D76-DFD9E728E63E}"/>
    <dgm:cxn modelId="{F2019988-BC4E-4482-AB34-8D617909F989}" type="presOf" srcId="{193D6CB5-6328-4F87-A61D-39ADD8BF2D1B}" destId="{3DAEC18B-B54B-42BF-82BC-7C2DF38889E8}" srcOrd="0" destOrd="8" presId="urn:microsoft.com/office/officeart/2005/8/layout/hList1"/>
    <dgm:cxn modelId="{13847792-A49E-43D4-956A-7BE3740DAA3C}" type="presOf" srcId="{18B06939-66E7-4689-B7C9-23E106DA3F40}" destId="{3DAEC18B-B54B-42BF-82BC-7C2DF38889E8}" srcOrd="0" destOrd="2" presId="urn:microsoft.com/office/officeart/2005/8/layout/hList1"/>
    <dgm:cxn modelId="{0AFFDD94-CAAD-4BF5-99B2-56150BCE361F}" type="presOf" srcId="{ED19257C-3EBD-4FA6-8A1D-DC1A1E7CBDC1}" destId="{3DAEC18B-B54B-42BF-82BC-7C2DF38889E8}" srcOrd="0" destOrd="7" presId="urn:microsoft.com/office/officeart/2005/8/layout/hList1"/>
    <dgm:cxn modelId="{7DD3BA97-17A4-4EC1-8B9E-7BE098F44D71}" type="presOf" srcId="{5A2CB3FF-39DB-4547-9A10-1B9C4927E5E6}" destId="{3DAEC18B-B54B-42BF-82BC-7C2DF38889E8}" srcOrd="0" destOrd="3" presId="urn:microsoft.com/office/officeart/2005/8/layout/hList1"/>
    <dgm:cxn modelId="{783EB3A7-0B2F-46B4-9498-F9A1D35FB9CD}" type="presOf" srcId="{44C2466B-1A14-4CB8-84A8-547EE4A0F7C4}" destId="{3DAEC18B-B54B-42BF-82BC-7C2DF38889E8}" srcOrd="0" destOrd="4" presId="urn:microsoft.com/office/officeart/2005/8/layout/hList1"/>
    <dgm:cxn modelId="{310F92C7-7D2B-4808-86A1-59BDF6B5D8ED}" srcId="{DEEEAAF0-7E8D-4EE8-B46B-4139D682EE03}" destId="{44C2466B-1A14-4CB8-84A8-547EE4A0F7C4}" srcOrd="4" destOrd="0" parTransId="{02C235A5-CBD7-4EF5-9250-AE55F3FA9E95}" sibTransId="{D6970B58-8987-4EBC-92FB-F5BC493C2F2A}"/>
    <dgm:cxn modelId="{C1CFC2D0-15A3-4394-8271-11BBEBDD3B1D}" srcId="{DEEEAAF0-7E8D-4EE8-B46B-4139D682EE03}" destId="{BB98741B-DAE6-4EE9-BF4E-46275BA5E1EF}" srcOrd="6" destOrd="0" parTransId="{8BE1558D-F697-466D-BF7D-676139869363}" sibTransId="{5DB5499A-F0E1-4128-8239-397217EB9EA1}"/>
    <dgm:cxn modelId="{C69076D6-6A17-40BE-9D1A-834C6D179838}" srcId="{DEEEAAF0-7E8D-4EE8-B46B-4139D682EE03}" destId="{ED19257C-3EBD-4FA6-8A1D-DC1A1E7CBDC1}" srcOrd="7" destOrd="0" parTransId="{79F0563D-A315-4C17-89D1-B6DC4EFF3485}" sibTransId="{1CDFC08C-9E27-4D3A-80F8-61B0EE9E72C4}"/>
    <dgm:cxn modelId="{B7E7D9D8-5CDF-4F8E-8933-BF1279BE5492}" type="presOf" srcId="{28E9B6AB-D0CD-40DA-89B7-75233471F304}" destId="{3DAEC18B-B54B-42BF-82BC-7C2DF38889E8}" srcOrd="0" destOrd="9"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6DB62BFB-91EF-40CA-AA4E-F3A0CA4520DB}" srcId="{DEEEAAF0-7E8D-4EE8-B46B-4139D682EE03}" destId="{7D7053B2-448E-4D34-9CB7-0D12FB994949}" srcOrd="1" destOrd="0" parTransId="{2801AF64-F592-4B45-A353-E348E5691025}" sibTransId="{18B36DDE-4074-4804-80C2-54D6C18612AA}"/>
    <dgm:cxn modelId="{BB7E37FD-053D-4D3F-B0DA-387BDA975F5F}" srcId="{DEEEAAF0-7E8D-4EE8-B46B-4139D682EE03}" destId="{5A2CB3FF-39DB-4547-9A10-1B9C4927E5E6}" srcOrd="3" destOrd="0" parTransId="{0DD82B7E-6C75-4EFF-B58C-2F036B6DB1BF}" sibTransId="{A9F131A5-91C9-4A6D-B27C-EDB35973B01D}"/>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7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b="1" dirty="0"/>
            <a:t>Person</a:t>
          </a:r>
        </a:p>
      </dgm:t>
    </dgm:pt>
    <dgm:pt modelId="{7D879B8D-C73E-47B6-880B-1A532EF426DF}" type="parTrans" cxnId="{BD57AEF6-8D79-482D-A83E-7FE1832B0B22}">
      <dgm:prSet/>
      <dgm:spPr/>
      <dgm:t>
        <a:bodyPr/>
        <a:lstStyle/>
        <a:p>
          <a:endParaRPr lang="nb-NO" sz="1100" b="1"/>
        </a:p>
      </dgm:t>
    </dgm:pt>
    <dgm:pt modelId="{EA2BEB5E-89D2-41BF-A631-A4FCC04F94AC}" type="sibTrans" cxnId="{BD57AEF6-8D79-482D-A83E-7FE1832B0B22}">
      <dgm:prSet/>
      <dgm:spPr/>
      <dgm:t>
        <a:bodyPr/>
        <a:lstStyle/>
        <a:p>
          <a:endParaRPr lang="nb-NO" sz="1100" b="1"/>
        </a:p>
      </dgm:t>
    </dgm:pt>
    <dgm:pt modelId="{ABD0AF01-6C30-4A3A-99F3-85B152C372CF}">
      <dgm:prSet phldrT="[Text]" custT="1"/>
      <dgm:spPr/>
      <dgm:t>
        <a:bodyPr/>
        <a:lstStyle/>
        <a:p>
          <a:r>
            <a:rPr lang="en-US" sz="1100" b="0" dirty="0"/>
            <a:t> entry</a:t>
          </a:r>
          <a:endParaRPr lang="nb-NO" sz="1100" b="0" dirty="0"/>
        </a:p>
      </dgm:t>
    </dgm:pt>
    <dgm:pt modelId="{45A99454-3409-4810-9018-2EA9926EE22F}" type="parTrans" cxnId="{49115425-9DD0-48A8-A2D0-7034BBC6898A}">
      <dgm:prSet/>
      <dgm:spPr/>
      <dgm:t>
        <a:bodyPr/>
        <a:lstStyle/>
        <a:p>
          <a:endParaRPr lang="nb-NO" sz="1100" b="1"/>
        </a:p>
      </dgm:t>
    </dgm:pt>
    <dgm:pt modelId="{191815EB-257A-4074-9766-AFDF8138EE6B}" type="sibTrans" cxnId="{49115425-9DD0-48A8-A2D0-7034BBC6898A}">
      <dgm:prSet/>
      <dgm:spPr/>
      <dgm:t>
        <a:bodyPr/>
        <a:lstStyle/>
        <a:p>
          <a:endParaRPr lang="nb-NO" sz="1100" b="1"/>
        </a:p>
      </dgm:t>
    </dgm:pt>
    <dgm:pt modelId="{D0F21366-F27B-4DF1-847E-E41F397ABBB1}">
      <dgm:prSet phldrT="[Text]" custT="1"/>
      <dgm:spPr/>
      <dgm:t>
        <a:bodyPr/>
        <a:lstStyle/>
        <a:p>
          <a:r>
            <a:rPr lang="en-US" sz="1100" b="0" dirty="0"/>
            <a:t> first name</a:t>
          </a:r>
          <a:endParaRPr lang="nb-NO" sz="1100" b="0" dirty="0"/>
        </a:p>
      </dgm:t>
    </dgm:pt>
    <dgm:pt modelId="{5DDF6456-0F12-418B-9034-05F24A62E171}" type="parTrans" cxnId="{73222607-6E5B-4143-B711-F45C41F9E815}">
      <dgm:prSet/>
      <dgm:spPr/>
      <dgm:t>
        <a:bodyPr/>
        <a:lstStyle/>
        <a:p>
          <a:endParaRPr lang="nb-NO" sz="1100" b="1"/>
        </a:p>
      </dgm:t>
    </dgm:pt>
    <dgm:pt modelId="{D75FE8AF-D2DB-45D9-8DB0-1F6E9027476E}" type="sibTrans" cxnId="{73222607-6E5B-4143-B711-F45C41F9E815}">
      <dgm:prSet/>
      <dgm:spPr/>
      <dgm:t>
        <a:bodyPr/>
        <a:lstStyle/>
        <a:p>
          <a:endParaRPr lang="nb-NO" sz="1100" b="1"/>
        </a:p>
      </dgm:t>
    </dgm:pt>
    <dgm:pt modelId="{96470FB7-73F2-499C-979E-0F2426597B8A}">
      <dgm:prSet phldrT="[Text]" custT="1"/>
      <dgm:spPr/>
      <dgm:t>
        <a:bodyPr/>
        <a:lstStyle/>
        <a:p>
          <a:r>
            <a:rPr lang="en-US" sz="1100" b="0" dirty="0"/>
            <a:t> last name</a:t>
          </a:r>
          <a:endParaRPr lang="nb-NO" sz="1100" b="0" dirty="0"/>
        </a:p>
      </dgm:t>
    </dgm:pt>
    <dgm:pt modelId="{36680F0E-06C5-4559-8EA4-6B0C4941B0FE}" type="parTrans" cxnId="{3901A71E-23BF-4E3D-A1A5-BDAA1B7A0578}">
      <dgm:prSet/>
      <dgm:spPr/>
      <dgm:t>
        <a:bodyPr/>
        <a:lstStyle/>
        <a:p>
          <a:endParaRPr lang="nb-NO" b="1"/>
        </a:p>
      </dgm:t>
    </dgm:pt>
    <dgm:pt modelId="{DD6F1766-73DC-4B51-8DF7-E89668D9ED1E}" type="sibTrans" cxnId="{3901A71E-23BF-4E3D-A1A5-BDAA1B7A0578}">
      <dgm:prSet/>
      <dgm:spPr/>
      <dgm:t>
        <a:bodyPr/>
        <a:lstStyle/>
        <a:p>
          <a:endParaRPr lang="nb-NO" b="1"/>
        </a:p>
      </dgm:t>
    </dgm:pt>
    <dgm:pt modelId="{8A0F50C4-2041-4958-BAD3-A1030DF54BEA}">
      <dgm:prSet phldrT="[Text]" custT="1"/>
      <dgm:spPr/>
      <dgm:t>
        <a:bodyPr/>
        <a:lstStyle/>
        <a:p>
          <a:r>
            <a:rPr lang="en-US" sz="1100" b="0" dirty="0"/>
            <a:t> middle name</a:t>
          </a:r>
          <a:endParaRPr lang="nb-NO" sz="1100" b="0" dirty="0"/>
        </a:p>
      </dgm:t>
    </dgm:pt>
    <dgm:pt modelId="{05B7382C-0FA1-4829-BA9C-9B68DBC60A54}" type="sibTrans" cxnId="{7C1E11B9-DC02-4AEC-BE0E-3CF28AB28552}">
      <dgm:prSet/>
      <dgm:spPr/>
      <dgm:t>
        <a:bodyPr/>
        <a:lstStyle/>
        <a:p>
          <a:endParaRPr lang="nb-NO" b="1"/>
        </a:p>
      </dgm:t>
    </dgm:pt>
    <dgm:pt modelId="{F03C1FFA-F8BA-4141-906F-8DAE7956DCD7}" type="parTrans" cxnId="{7C1E11B9-DC02-4AEC-BE0E-3CF28AB28552}">
      <dgm:prSet/>
      <dgm:spPr/>
      <dgm:t>
        <a:bodyPr/>
        <a:lstStyle/>
        <a:p>
          <a:endParaRPr lang="nb-NO" b="1"/>
        </a:p>
      </dgm:t>
    </dgm:pt>
    <dgm:pt modelId="{D9943535-D035-47DE-A652-207CB02529C7}">
      <dgm:prSet phldrT="[Text]" custT="1"/>
      <dgm:spPr/>
      <dgm:t>
        <a:bodyPr/>
        <a:lstStyle/>
        <a:p>
          <a:r>
            <a:rPr lang="en-US" sz="1100" b="0" dirty="0">
              <a:solidFill>
                <a:schemeClr val="bg1">
                  <a:lumMod val="65000"/>
                </a:schemeClr>
              </a:solidFill>
            </a:rPr>
            <a:t> E-mail</a:t>
          </a:r>
          <a:endParaRPr lang="nb-NO" sz="1100" b="0" dirty="0">
            <a:solidFill>
              <a:schemeClr val="bg1">
                <a:lumMod val="65000"/>
              </a:schemeClr>
            </a:solidFill>
          </a:endParaRPr>
        </a:p>
      </dgm:t>
    </dgm:pt>
    <dgm:pt modelId="{F57ED720-F2C6-4FF8-AE8C-8F72F63F2321}" type="sibTrans" cxnId="{54216C8E-B527-49C2-BB38-FC58D8946313}">
      <dgm:prSet/>
      <dgm:spPr/>
      <dgm:t>
        <a:bodyPr/>
        <a:lstStyle/>
        <a:p>
          <a:endParaRPr lang="nb-NO" b="1"/>
        </a:p>
      </dgm:t>
    </dgm:pt>
    <dgm:pt modelId="{3F1BF74D-C287-4F44-9936-ED45D72BFD13}" type="parTrans" cxnId="{54216C8E-B527-49C2-BB38-FC58D8946313}">
      <dgm:prSet/>
      <dgm:spPr/>
      <dgm:t>
        <a:bodyPr/>
        <a:lstStyle/>
        <a:p>
          <a:endParaRPr lang="nb-NO" b="1"/>
        </a:p>
      </dgm:t>
    </dgm:pt>
    <dgm:pt modelId="{2EEDA764-25B9-4F7F-ACFE-222E0478AEB3}">
      <dgm:prSet phldrT="[Text]" custT="1"/>
      <dgm:spPr/>
      <dgm:t>
        <a:bodyPr/>
        <a:lstStyle/>
        <a:p>
          <a:r>
            <a:rPr lang="en-US" sz="1100" b="0" dirty="0">
              <a:solidFill>
                <a:schemeClr val="bg1">
                  <a:lumMod val="65000"/>
                </a:schemeClr>
              </a:solidFill>
            </a:rPr>
            <a:t> label</a:t>
          </a:r>
          <a:endParaRPr lang="nb-NO" sz="1100" b="0" dirty="0">
            <a:solidFill>
              <a:schemeClr val="bg1">
                <a:lumMod val="65000"/>
              </a:schemeClr>
            </a:solidFill>
          </a:endParaRPr>
        </a:p>
      </dgm:t>
    </dgm:pt>
    <dgm:pt modelId="{7250DDF6-818B-47E0-B9F3-20ED0F2CCE12}" type="sibTrans" cxnId="{E66E7AE2-C87E-47FA-A119-E4D6D55AEE97}">
      <dgm:prSet/>
      <dgm:spPr/>
      <dgm:t>
        <a:bodyPr/>
        <a:lstStyle/>
        <a:p>
          <a:endParaRPr lang="nb-NO" b="1"/>
        </a:p>
      </dgm:t>
    </dgm:pt>
    <dgm:pt modelId="{F9F48B6A-E250-4923-BE61-382BF9B3E390}" type="parTrans" cxnId="{E66E7AE2-C87E-47FA-A119-E4D6D55AEE97}">
      <dgm:prSet/>
      <dgm:spPr/>
      <dgm:t>
        <a:bodyPr/>
        <a:lstStyle/>
        <a:p>
          <a:endParaRPr lang="nb-NO" b="1"/>
        </a:p>
      </dgm:t>
    </dgm:pt>
    <dgm:pt modelId="{01B9ABB3-0733-4F93-8EB4-88F44154D202}">
      <dgm:prSet phldrT="[Text]" custT="1"/>
      <dgm:spPr/>
      <dgm:t>
        <a:bodyPr/>
        <a:lstStyle/>
        <a:p>
          <a:r>
            <a:rPr lang="en-US" sz="1100" b="0" dirty="0">
              <a:solidFill>
                <a:schemeClr val="bg1">
                  <a:lumMod val="65000"/>
                </a:schemeClr>
              </a:solidFill>
            </a:rPr>
            <a:t> Orcid ID</a:t>
          </a:r>
          <a:endParaRPr lang="nb-NO" sz="1100" b="0" dirty="0">
            <a:solidFill>
              <a:schemeClr val="bg1">
                <a:lumMod val="65000"/>
              </a:schemeClr>
            </a:solidFill>
          </a:endParaRPr>
        </a:p>
      </dgm:t>
    </dgm:pt>
    <dgm:pt modelId="{89AF260C-45E0-401A-A235-7A266308E5FD}" type="sibTrans" cxnId="{AF49995F-847B-45FC-AA1F-F59E4C1EC04B}">
      <dgm:prSet/>
      <dgm:spPr/>
      <dgm:t>
        <a:bodyPr/>
        <a:lstStyle/>
        <a:p>
          <a:endParaRPr lang="nb-NO" b="1"/>
        </a:p>
      </dgm:t>
    </dgm:pt>
    <dgm:pt modelId="{083F49DB-D49E-4E97-BE97-19145EF1A2FC}" type="parTrans" cxnId="{AF49995F-847B-45FC-AA1F-F59E4C1EC04B}">
      <dgm:prSet/>
      <dgm:spPr/>
      <dgm:t>
        <a:bodyPr/>
        <a:lstStyle/>
        <a:p>
          <a:endParaRPr lang="nb-NO" b="1"/>
        </a:p>
      </dgm:t>
    </dgm:pt>
    <dgm:pt modelId="{9224C19D-9F52-49E1-A3E2-89358B59193E}">
      <dgm:prSet phldrT="[Text]" custT="1"/>
      <dgm:spPr/>
      <dgm:t>
        <a:bodyPr/>
        <a:lstStyle/>
        <a:p>
          <a:r>
            <a:rPr lang="en-US" sz="1100" b="0" dirty="0">
              <a:solidFill>
                <a:schemeClr val="bg1">
                  <a:lumMod val="65000"/>
                </a:schemeClr>
              </a:solidFill>
            </a:rPr>
            <a:t> seeAlso </a:t>
          </a:r>
          <a:endParaRPr lang="nb-NO" sz="1100" b="0" dirty="0">
            <a:solidFill>
              <a:schemeClr val="bg1">
                <a:lumMod val="65000"/>
              </a:schemeClr>
            </a:solidFill>
          </a:endParaRPr>
        </a:p>
      </dgm:t>
    </dgm:pt>
    <dgm:pt modelId="{CC168AE8-8131-465B-8EC1-6A128DBB8C4E}" type="sibTrans" cxnId="{53D8921A-0629-44D9-AC72-AE502FD5BECD}">
      <dgm:prSet/>
      <dgm:spPr/>
      <dgm:t>
        <a:bodyPr/>
        <a:lstStyle/>
        <a:p>
          <a:endParaRPr lang="nb-NO" b="1"/>
        </a:p>
      </dgm:t>
    </dgm:pt>
    <dgm:pt modelId="{BB3102DA-5715-4CAC-97B5-12F180445E28}" type="parTrans" cxnId="{53D8921A-0629-44D9-AC72-AE502FD5BECD}">
      <dgm:prSet/>
      <dgm:spPr/>
      <dgm:t>
        <a:bodyPr/>
        <a:lstStyle/>
        <a:p>
          <a:endParaRPr lang="nb-NO" b="1"/>
        </a:p>
      </dgm:t>
    </dgm:pt>
    <dgm:pt modelId="{B332A5D8-DB2D-4D50-AE96-5CC473BCBB13}">
      <dgm:prSet phldrT="[Text]" custT="1"/>
      <dgm:spPr/>
      <dgm:t>
        <a:bodyPr/>
        <a:lstStyle/>
        <a:p>
          <a:r>
            <a:rPr lang="en-US" sz="1100" b="0" dirty="0">
              <a:solidFill>
                <a:schemeClr val="bg1">
                  <a:lumMod val="65000"/>
                </a:schemeClr>
              </a:solidFill>
            </a:rPr>
            <a:t> title</a:t>
          </a:r>
          <a:endParaRPr lang="nb-NO" sz="1100" b="0" dirty="0">
            <a:solidFill>
              <a:schemeClr val="bg1">
                <a:lumMod val="65000"/>
              </a:schemeClr>
            </a:solidFill>
          </a:endParaRPr>
        </a:p>
      </dgm:t>
    </dgm:pt>
    <dgm:pt modelId="{9F1D5DBE-2116-4795-A94D-33827EAC55C3}" type="sibTrans" cxnId="{CDDFE6A4-2E31-419C-9F3D-0FC1695CD368}">
      <dgm:prSet/>
      <dgm:spPr/>
      <dgm:t>
        <a:bodyPr/>
        <a:lstStyle/>
        <a:p>
          <a:endParaRPr lang="nb-NO" b="1"/>
        </a:p>
      </dgm:t>
    </dgm:pt>
    <dgm:pt modelId="{CEFCFDBF-257B-4D10-9CF5-3FF6CC04B144}" type="parTrans" cxnId="{CDDFE6A4-2E31-419C-9F3D-0FC1695CD368}">
      <dgm:prSet/>
      <dgm:spPr/>
      <dgm:t>
        <a:bodyPr/>
        <a:lstStyle/>
        <a:p>
          <a:endParaRPr lang="nb-NO" b="1"/>
        </a:p>
      </dgm:t>
    </dgm:pt>
    <dgm:pt modelId="{276725F6-CF4A-4AB3-854A-2C83B00C9B56}">
      <dgm:prSet phldrT="[Text]" custT="1"/>
      <dgm:spPr/>
      <dgm:t>
        <a:bodyPr/>
        <a:lstStyle/>
        <a:p>
          <a:r>
            <a:rPr lang="en-US" sz="1100" b="0" dirty="0">
              <a:solidFill>
                <a:schemeClr val="bg1">
                  <a:lumMod val="65000"/>
                </a:schemeClr>
              </a:solidFill>
            </a:rPr>
            <a:t> comment</a:t>
          </a:r>
          <a:endParaRPr lang="nb-NO" sz="1100" b="0" dirty="0">
            <a:solidFill>
              <a:schemeClr val="bg1">
                <a:lumMod val="65000"/>
              </a:schemeClr>
            </a:solidFill>
          </a:endParaRPr>
        </a:p>
      </dgm:t>
    </dgm:pt>
    <dgm:pt modelId="{05C71191-BA23-4110-A0BC-27BEFF178520}" type="parTrans" cxnId="{842F20D8-AA7E-4F4D-815B-4DA9D4B369CB}">
      <dgm:prSet/>
      <dgm:spPr/>
      <dgm:t>
        <a:bodyPr/>
        <a:lstStyle/>
        <a:p>
          <a:endParaRPr lang="nb-NO"/>
        </a:p>
      </dgm:t>
    </dgm:pt>
    <dgm:pt modelId="{C39B61FA-9A21-46A8-B91A-BDDEE5D044AD}" type="sibTrans" cxnId="{842F20D8-AA7E-4F4D-815B-4DA9D4B369CB}">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Y="-32731" custLinFactNeighborX="22662" custLinFactNeighborY="-100000">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73222607-6E5B-4143-B711-F45C41F9E815}" srcId="{DEEEAAF0-7E8D-4EE8-B46B-4139D682EE03}" destId="{D0F21366-F27B-4DF1-847E-E41F397ABBB1}" srcOrd="1"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53D8921A-0629-44D9-AC72-AE502FD5BECD}" srcId="{DEEEAAF0-7E8D-4EE8-B46B-4139D682EE03}" destId="{9224C19D-9F52-49E1-A3E2-89358B59193E}" srcOrd="8" destOrd="0" parTransId="{BB3102DA-5715-4CAC-97B5-12F180445E28}" sibTransId="{CC168AE8-8131-465B-8EC1-6A128DBB8C4E}"/>
    <dgm:cxn modelId="{3901A71E-23BF-4E3D-A1A5-BDAA1B7A0578}" srcId="{DEEEAAF0-7E8D-4EE8-B46B-4139D682EE03}" destId="{96470FB7-73F2-499C-979E-0F2426597B8A}" srcOrd="2" destOrd="0" parTransId="{36680F0E-06C5-4559-8EA4-6B0C4941B0FE}" sibTransId="{DD6F1766-73DC-4B51-8DF7-E89668D9ED1E}"/>
    <dgm:cxn modelId="{49115425-9DD0-48A8-A2D0-7034BBC6898A}" srcId="{DEEEAAF0-7E8D-4EE8-B46B-4139D682EE03}" destId="{ABD0AF01-6C30-4A3A-99F3-85B152C372CF}" srcOrd="0" destOrd="0" parTransId="{45A99454-3409-4810-9018-2EA9926EE22F}" sibTransId="{191815EB-257A-4074-9766-AFDF8138EE6B}"/>
    <dgm:cxn modelId="{94C7C625-36C6-47D1-8358-2C5EEFFBCBBD}" type="presOf" srcId="{B332A5D8-DB2D-4D50-AE96-5CC473BCBB13}" destId="{3DAEC18B-B54B-42BF-82BC-7C2DF38889E8}" srcOrd="0" destOrd="9" presId="urn:microsoft.com/office/officeart/2005/8/layout/hList1"/>
    <dgm:cxn modelId="{27FB5E2A-F882-4403-941E-321CE133DFE2}" type="presOf" srcId="{01B9ABB3-0733-4F93-8EB4-88F44154D202}" destId="{3DAEC18B-B54B-42BF-82BC-7C2DF38889E8}" srcOrd="0" destOrd="7" presId="urn:microsoft.com/office/officeart/2005/8/layout/hList1"/>
    <dgm:cxn modelId="{D03BDD35-202B-45DD-8D29-4B9BFDD49DC4}" type="presOf" srcId="{DEEEAAF0-7E8D-4EE8-B46B-4139D682EE03}" destId="{C25DCE79-9EF6-4B55-A39B-FE01404F3E81}" srcOrd="0" destOrd="0" presId="urn:microsoft.com/office/officeart/2005/8/layout/hList1"/>
    <dgm:cxn modelId="{18021838-B2FC-463B-BDF2-035A00ABDE65}" type="presOf" srcId="{8A0F50C4-2041-4958-BAD3-A1030DF54BEA}" destId="{3DAEC18B-B54B-42BF-82BC-7C2DF38889E8}" srcOrd="0" destOrd="3" presId="urn:microsoft.com/office/officeart/2005/8/layout/hList1"/>
    <dgm:cxn modelId="{9715945D-214F-4488-A0BA-7A5B1D84D92C}" type="presOf" srcId="{0EE1A870-F6F8-4F77-91AB-74F607CC704D}" destId="{B61CAE9D-64D3-4000-B9F6-045A06982A83}" srcOrd="0" destOrd="0" presId="urn:microsoft.com/office/officeart/2005/8/layout/hList1"/>
    <dgm:cxn modelId="{AF49995F-847B-45FC-AA1F-F59E4C1EC04B}" srcId="{DEEEAAF0-7E8D-4EE8-B46B-4139D682EE03}" destId="{01B9ABB3-0733-4F93-8EB4-88F44154D202}" srcOrd="7" destOrd="0" parTransId="{083F49DB-D49E-4E97-BE97-19145EF1A2FC}" sibTransId="{89AF260C-45E0-401A-A235-7A266308E5FD}"/>
    <dgm:cxn modelId="{CA65F274-1BA2-4C7D-A3A7-B26E712A4127}" type="presOf" srcId="{9224C19D-9F52-49E1-A3E2-89358B59193E}" destId="{3DAEC18B-B54B-42BF-82BC-7C2DF38889E8}" srcOrd="0" destOrd="8" presId="urn:microsoft.com/office/officeart/2005/8/layout/hList1"/>
    <dgm:cxn modelId="{D6C9E183-A349-41E2-961A-86A783BDBDB3}" type="presOf" srcId="{96470FB7-73F2-499C-979E-0F2426597B8A}" destId="{3DAEC18B-B54B-42BF-82BC-7C2DF38889E8}" srcOrd="0" destOrd="2" presId="urn:microsoft.com/office/officeart/2005/8/layout/hList1"/>
    <dgm:cxn modelId="{54216C8E-B527-49C2-BB38-FC58D8946313}" srcId="{DEEEAAF0-7E8D-4EE8-B46B-4139D682EE03}" destId="{D9943535-D035-47DE-A652-207CB02529C7}" srcOrd="5" destOrd="0" parTransId="{3F1BF74D-C287-4F44-9936-ED45D72BFD13}" sibTransId="{F57ED720-F2C6-4FF8-AE8C-8F72F63F2321}"/>
    <dgm:cxn modelId="{D3E63E93-BBA6-4D6F-9F6C-DCCFDAACD78B}" type="presOf" srcId="{276725F6-CF4A-4AB3-854A-2C83B00C9B56}" destId="{3DAEC18B-B54B-42BF-82BC-7C2DF38889E8}" srcOrd="0" destOrd="4" presId="urn:microsoft.com/office/officeart/2005/8/layout/hList1"/>
    <dgm:cxn modelId="{AACBA298-5465-4E1F-A299-C92D6705192B}" type="presOf" srcId="{D0F21366-F27B-4DF1-847E-E41F397ABBB1}" destId="{3DAEC18B-B54B-42BF-82BC-7C2DF38889E8}" srcOrd="0" destOrd="1" presId="urn:microsoft.com/office/officeart/2005/8/layout/hList1"/>
    <dgm:cxn modelId="{CDDFE6A4-2E31-419C-9F3D-0FC1695CD368}" srcId="{DEEEAAF0-7E8D-4EE8-B46B-4139D682EE03}" destId="{B332A5D8-DB2D-4D50-AE96-5CC473BCBB13}" srcOrd="9" destOrd="0" parTransId="{CEFCFDBF-257B-4D10-9CF5-3FF6CC04B144}" sibTransId="{9F1D5DBE-2116-4795-A94D-33827EAC55C3}"/>
    <dgm:cxn modelId="{8B7BD4B0-3F85-4A61-BF39-AA7A628CAFF9}" type="presOf" srcId="{2EEDA764-25B9-4F7F-ACFE-222E0478AEB3}" destId="{3DAEC18B-B54B-42BF-82BC-7C2DF38889E8}" srcOrd="0" destOrd="6" presId="urn:microsoft.com/office/officeart/2005/8/layout/hList1"/>
    <dgm:cxn modelId="{7C1E11B9-DC02-4AEC-BE0E-3CF28AB28552}" srcId="{DEEEAAF0-7E8D-4EE8-B46B-4139D682EE03}" destId="{8A0F50C4-2041-4958-BAD3-A1030DF54BEA}" srcOrd="3" destOrd="0" parTransId="{F03C1FFA-F8BA-4141-906F-8DAE7956DCD7}" sibTransId="{05B7382C-0FA1-4829-BA9C-9B68DBC60A54}"/>
    <dgm:cxn modelId="{842F20D8-AA7E-4F4D-815B-4DA9D4B369CB}" srcId="{DEEEAAF0-7E8D-4EE8-B46B-4139D682EE03}" destId="{276725F6-CF4A-4AB3-854A-2C83B00C9B56}" srcOrd="4" destOrd="0" parTransId="{05C71191-BA23-4110-A0BC-27BEFF178520}" sibTransId="{C39B61FA-9A21-46A8-B91A-BDDEE5D044AD}"/>
    <dgm:cxn modelId="{A43C2FE2-895F-43A1-91A8-15C18AA21607}" type="presOf" srcId="{D9943535-D035-47DE-A652-207CB02529C7}" destId="{3DAEC18B-B54B-42BF-82BC-7C2DF38889E8}" srcOrd="0" destOrd="5" presId="urn:microsoft.com/office/officeart/2005/8/layout/hList1"/>
    <dgm:cxn modelId="{E66E7AE2-C87E-47FA-A119-E4D6D55AEE97}" srcId="{DEEEAAF0-7E8D-4EE8-B46B-4139D682EE03}" destId="{2EEDA764-25B9-4F7F-ACFE-222E0478AEB3}" srcOrd="6" destOrd="0" parTransId="{F9F48B6A-E250-4923-BE61-382BF9B3E390}" sibTransId="{7250DDF6-818B-47E0-B9F3-20ED0F2CCE12}"/>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Station</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ACAF2978-EF70-4627-9323-8BEE990407FD}">
      <dgm:prSet phldrT="[Text]" custT="1"/>
      <dgm:spPr/>
      <dgm:t>
        <a:bodyPr/>
        <a:lstStyle/>
        <a:p>
          <a:r>
            <a:rPr lang="en-US" sz="1100" dirty="0"/>
            <a:t> country code</a:t>
          </a:r>
          <a:endParaRPr lang="nb-NO" sz="1100" dirty="0"/>
        </a:p>
      </dgm:t>
    </dgm:pt>
    <dgm:pt modelId="{24D5962C-ACB2-48AC-980E-AC5910007B03}" type="parTrans" cxnId="{7BCADFC6-DE8A-4808-A1F3-84B9EA1CFA13}">
      <dgm:prSet/>
      <dgm:spPr/>
      <dgm:t>
        <a:bodyPr/>
        <a:lstStyle/>
        <a:p>
          <a:endParaRPr lang="nb-NO"/>
        </a:p>
      </dgm:t>
    </dgm:pt>
    <dgm:pt modelId="{D56B9604-4ACC-418C-8BDE-BBAA91652EC1}" type="sibTrans" cxnId="{7BCADFC6-DE8A-4808-A1F3-84B9EA1CFA13}">
      <dgm:prSet/>
      <dgm:spPr/>
      <dgm:t>
        <a:bodyPr/>
        <a:lstStyle/>
        <a:p>
          <a:endParaRPr lang="nb-NO"/>
        </a:p>
      </dgm:t>
    </dgm:pt>
    <dgm:pt modelId="{5677F6AF-72B4-4367-A7C3-B3411BE50EA1}">
      <dgm:prSet phldrT="[Text]" custT="1"/>
      <dgm:spPr/>
      <dgm:t>
        <a:bodyPr/>
        <a:lstStyle/>
        <a:p>
          <a:r>
            <a:rPr lang="en-US" sz="1100" dirty="0">
              <a:solidFill>
                <a:schemeClr val="bg1">
                  <a:lumMod val="65000"/>
                </a:schemeClr>
              </a:solidFill>
            </a:rPr>
            <a:t> comment</a:t>
          </a:r>
          <a:endParaRPr lang="nb-NO" sz="1100" dirty="0">
            <a:solidFill>
              <a:schemeClr val="bg1">
                <a:lumMod val="65000"/>
              </a:schemeClr>
            </a:solidFill>
          </a:endParaRPr>
        </a:p>
      </dgm:t>
    </dgm:pt>
    <dgm:pt modelId="{8B707F98-2025-442C-9A0D-7F5C5CB6BA63}" type="parTrans" cxnId="{B990138A-0738-4D71-8464-8E3C8ECEEA36}">
      <dgm:prSet/>
      <dgm:spPr/>
      <dgm:t>
        <a:bodyPr/>
        <a:lstStyle/>
        <a:p>
          <a:endParaRPr lang="nb-NO"/>
        </a:p>
      </dgm:t>
    </dgm:pt>
    <dgm:pt modelId="{E35BC144-7872-4BF0-8151-5E2F6A625D0C}" type="sibTrans" cxnId="{B990138A-0738-4D71-8464-8E3C8ECEEA36}">
      <dgm:prSet/>
      <dgm:spPr/>
      <dgm:t>
        <a:bodyPr/>
        <a:lstStyle/>
        <a:p>
          <a:endParaRPr lang="nb-NO"/>
        </a:p>
      </dgm:t>
    </dgm:pt>
    <dgm:pt modelId="{7749F078-0B43-42FC-9727-344A3F6FF6CC}">
      <dgm:prSet phldrT="[Text]" custT="1"/>
      <dgm:spPr/>
      <dgm:t>
        <a:bodyPr/>
        <a:lstStyle/>
        <a:p>
          <a:r>
            <a:rPr lang="en-US" sz="1100" dirty="0">
              <a:solidFill>
                <a:schemeClr val="bg1">
                  <a:lumMod val="65000"/>
                </a:schemeClr>
              </a:solidFill>
            </a:rPr>
            <a:t> label</a:t>
          </a:r>
          <a:endParaRPr lang="nb-NO" sz="1100" dirty="0">
            <a:solidFill>
              <a:schemeClr val="bg1">
                <a:lumMod val="65000"/>
              </a:schemeClr>
            </a:solidFill>
          </a:endParaRPr>
        </a:p>
      </dgm:t>
    </dgm:pt>
    <dgm:pt modelId="{A38531B6-5987-482A-8D4C-4D7410B70F11}" type="parTrans" cxnId="{5DE5B10A-17D5-43CF-82EF-9C0FB9AE4015}">
      <dgm:prSet/>
      <dgm:spPr/>
      <dgm:t>
        <a:bodyPr/>
        <a:lstStyle/>
        <a:p>
          <a:endParaRPr lang="nb-NO"/>
        </a:p>
      </dgm:t>
    </dgm:pt>
    <dgm:pt modelId="{2D1BE415-2CA9-4DA8-9943-9CE618AB555D}" type="sibTrans" cxnId="{5DE5B10A-17D5-43CF-82EF-9C0FB9AE4015}">
      <dgm:prSet/>
      <dgm:spPr/>
      <dgm:t>
        <a:bodyPr/>
        <a:lstStyle/>
        <a:p>
          <a:endParaRPr lang="nb-NO"/>
        </a:p>
      </dgm:t>
    </dgm:pt>
    <dgm:pt modelId="{53784020-0BD5-4995-BF14-49006A96DF38}">
      <dgm:prSet phldrT="[Text]" custT="1"/>
      <dgm:spPr/>
      <dgm:t>
        <a:bodyPr/>
        <a:lstStyle/>
        <a:p>
          <a:r>
            <a:rPr lang="en-US" sz="1100" dirty="0">
              <a:solidFill>
                <a:schemeClr val="bg1">
                  <a:lumMod val="65000"/>
                </a:schemeClr>
              </a:solidFill>
            </a:rPr>
            <a:t> Name</a:t>
          </a:r>
          <a:endParaRPr lang="nb-NO" sz="1100" dirty="0">
            <a:solidFill>
              <a:schemeClr val="bg1">
                <a:lumMod val="65000"/>
              </a:schemeClr>
            </a:solidFill>
          </a:endParaRPr>
        </a:p>
      </dgm:t>
    </dgm:pt>
    <dgm:pt modelId="{5582AEA4-B5CE-487C-B5E0-1597AB4ECB39}" type="parTrans" cxnId="{BC1C2D7C-5029-4EAD-8092-EF509EB1889A}">
      <dgm:prSet/>
      <dgm:spPr/>
      <dgm:t>
        <a:bodyPr/>
        <a:lstStyle/>
        <a:p>
          <a:endParaRPr lang="nb-NO"/>
        </a:p>
      </dgm:t>
    </dgm:pt>
    <dgm:pt modelId="{43FCE6FB-35B9-4036-BE8D-3E18127F8952}" type="sibTrans" cxnId="{BC1C2D7C-5029-4EAD-8092-EF509EB1889A}">
      <dgm:prSet/>
      <dgm:spPr/>
      <dgm:t>
        <a:bodyPr/>
        <a:lstStyle/>
        <a:p>
          <a:endParaRPr lang="nb-NO"/>
        </a:p>
      </dgm:t>
    </dgm:pt>
    <dgm:pt modelId="{E4DCA460-DEBC-4F8F-89BE-751CDCAD0F0A}">
      <dgm:prSet phldrT="[Text]" custT="1"/>
      <dgm:spPr/>
      <dgm:t>
        <a:bodyPr/>
        <a:lstStyle/>
        <a:p>
          <a:r>
            <a:rPr lang="en-US" sz="1100" dirty="0">
              <a:solidFill>
                <a:schemeClr val="bg1">
                  <a:lumMod val="65000"/>
                </a:schemeClr>
              </a:solidFill>
            </a:rPr>
            <a:t> see Also</a:t>
          </a:r>
          <a:endParaRPr lang="nb-NO" sz="1100" dirty="0">
            <a:solidFill>
              <a:schemeClr val="bg1">
                <a:lumMod val="65000"/>
              </a:schemeClr>
            </a:solidFill>
          </a:endParaRPr>
        </a:p>
      </dgm:t>
    </dgm:pt>
    <dgm:pt modelId="{4126D2C6-8086-46DF-A71E-A640D6FD58C3}" type="parTrans" cxnId="{7A1F373B-15B9-4E00-A6C7-299511CF3E9A}">
      <dgm:prSet/>
      <dgm:spPr/>
      <dgm:t>
        <a:bodyPr/>
        <a:lstStyle/>
        <a:p>
          <a:endParaRPr lang="nb-NO"/>
        </a:p>
      </dgm:t>
    </dgm:pt>
    <dgm:pt modelId="{09CD4FEA-DE2C-45AC-A6E0-DC18E014E007}" type="sibTrans" cxnId="{7A1F373B-15B9-4E00-A6C7-299511CF3E9A}">
      <dgm:prSet/>
      <dgm:spPr/>
      <dgm:t>
        <a:bodyPr/>
        <a:lstStyle/>
        <a:p>
          <a:endParaRPr lang="nb-NO"/>
        </a:p>
      </dgm:t>
    </dgm:pt>
    <dgm:pt modelId="{1B985085-058C-4FCC-892F-8B3F3F02734E}">
      <dgm:prSet phldrT="[Text]" custT="1"/>
      <dgm:spPr/>
      <dgm:t>
        <a:bodyPr/>
        <a:lstStyle/>
        <a:p>
          <a:r>
            <a:rPr lang="en-US" sz="1100" dirty="0">
              <a:solidFill>
                <a:schemeClr val="bg1">
                  <a:lumMod val="65000"/>
                </a:schemeClr>
              </a:solidFill>
            </a:rPr>
            <a:t> geographical region</a:t>
          </a:r>
          <a:endParaRPr lang="nb-NO" sz="1100" dirty="0">
            <a:solidFill>
              <a:schemeClr val="bg1">
                <a:lumMod val="65000"/>
              </a:schemeClr>
            </a:solidFill>
          </a:endParaRPr>
        </a:p>
      </dgm:t>
    </dgm:pt>
    <dgm:pt modelId="{7A79E9FA-06E4-4A40-83CA-CC2B8A56BA17}" type="parTrans" cxnId="{C366F670-4392-4986-B9C4-1D894FF7779A}">
      <dgm:prSet/>
      <dgm:spPr/>
      <dgm:t>
        <a:bodyPr/>
        <a:lstStyle/>
        <a:p>
          <a:endParaRPr lang="nb-NO"/>
        </a:p>
      </dgm:t>
    </dgm:pt>
    <dgm:pt modelId="{CB34F89F-5F02-4D3E-9C71-7AD76D915026}" type="sibTrans" cxnId="{C366F670-4392-4986-B9C4-1D894FF7779A}">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5DE5B10A-17D5-43CF-82EF-9C0FB9AE4015}" srcId="{DEEEAAF0-7E8D-4EE8-B46B-4139D682EE03}" destId="{7749F078-0B43-42FC-9727-344A3F6FF6CC}" srcOrd="4" destOrd="0" parTransId="{A38531B6-5987-482A-8D4C-4D7410B70F11}" sibTransId="{2D1BE415-2CA9-4DA8-9943-9CE618AB555D}"/>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7A1F373B-15B9-4E00-A6C7-299511CF3E9A}" srcId="{DEEEAAF0-7E8D-4EE8-B46B-4139D682EE03}" destId="{E4DCA460-DEBC-4F8F-89BE-751CDCAD0F0A}" srcOrd="6" destOrd="0" parTransId="{4126D2C6-8086-46DF-A71E-A640D6FD58C3}" sibTransId="{09CD4FEA-DE2C-45AC-A6E0-DC18E014E007}"/>
    <dgm:cxn modelId="{9715945D-214F-4488-A0BA-7A5B1D84D92C}" type="presOf" srcId="{0EE1A870-F6F8-4F77-91AB-74F607CC704D}" destId="{B61CAE9D-64D3-4000-B9F6-045A06982A83}" srcOrd="0" destOrd="0" presId="urn:microsoft.com/office/officeart/2005/8/layout/hList1"/>
    <dgm:cxn modelId="{C366F670-4392-4986-B9C4-1D894FF7779A}" srcId="{DEEEAAF0-7E8D-4EE8-B46B-4139D682EE03}" destId="{1B985085-058C-4FCC-892F-8B3F3F02734E}" srcOrd="3" destOrd="0" parTransId="{7A79E9FA-06E4-4A40-83CA-CC2B8A56BA17}" sibTransId="{CB34F89F-5F02-4D3E-9C71-7AD76D915026}"/>
    <dgm:cxn modelId="{0901305A-BDD9-4FF4-ABE8-517CB3FB8D12}" type="presOf" srcId="{5677F6AF-72B4-4367-A7C3-B3411BE50EA1}" destId="{3DAEC18B-B54B-42BF-82BC-7C2DF38889E8}" srcOrd="0" destOrd="2" presId="urn:microsoft.com/office/officeart/2005/8/layout/hList1"/>
    <dgm:cxn modelId="{BC1C2D7C-5029-4EAD-8092-EF509EB1889A}" srcId="{DEEEAAF0-7E8D-4EE8-B46B-4139D682EE03}" destId="{53784020-0BD5-4995-BF14-49006A96DF38}" srcOrd="5" destOrd="0" parTransId="{5582AEA4-B5CE-487C-B5E0-1597AB4ECB39}" sibTransId="{43FCE6FB-35B9-4036-BE8D-3E18127F8952}"/>
    <dgm:cxn modelId="{E5D76C7E-CFC6-4C0B-9D95-B1D971688E28}" type="presOf" srcId="{ACAF2978-EF70-4627-9323-8BEE990407FD}" destId="{3DAEC18B-B54B-42BF-82BC-7C2DF38889E8}" srcOrd="0" destOrd="1" presId="urn:microsoft.com/office/officeart/2005/8/layout/hList1"/>
    <dgm:cxn modelId="{B990138A-0738-4D71-8464-8E3C8ECEEA36}" srcId="{DEEEAAF0-7E8D-4EE8-B46B-4139D682EE03}" destId="{5677F6AF-72B4-4367-A7C3-B3411BE50EA1}" srcOrd="2" destOrd="0" parTransId="{8B707F98-2025-442C-9A0D-7F5C5CB6BA63}" sibTransId="{E35BC144-7872-4BF0-8151-5E2F6A625D0C}"/>
    <dgm:cxn modelId="{BB43339B-8680-4FD3-A95F-BC867526585D}" type="presOf" srcId="{E4DCA460-DEBC-4F8F-89BE-751CDCAD0F0A}" destId="{3DAEC18B-B54B-42BF-82BC-7C2DF38889E8}" srcOrd="0" destOrd="6" presId="urn:microsoft.com/office/officeart/2005/8/layout/hList1"/>
    <dgm:cxn modelId="{829C5AA9-469D-4F9A-AA86-66C1332D774F}" type="presOf" srcId="{1B985085-058C-4FCC-892F-8B3F3F02734E}" destId="{3DAEC18B-B54B-42BF-82BC-7C2DF38889E8}" srcOrd="0" destOrd="3" presId="urn:microsoft.com/office/officeart/2005/8/layout/hList1"/>
    <dgm:cxn modelId="{A802D6AA-FBE7-4634-80BD-6C979FEB4B04}" type="presOf" srcId="{53784020-0BD5-4995-BF14-49006A96DF38}" destId="{3DAEC18B-B54B-42BF-82BC-7C2DF38889E8}" srcOrd="0" destOrd="5" presId="urn:microsoft.com/office/officeart/2005/8/layout/hList1"/>
    <dgm:cxn modelId="{DA1178BA-3466-4902-8046-79906C50069F}" type="presOf" srcId="{7749F078-0B43-42FC-9727-344A3F6FF6CC}" destId="{3DAEC18B-B54B-42BF-82BC-7C2DF38889E8}" srcOrd="0" destOrd="4" presId="urn:microsoft.com/office/officeart/2005/8/layout/hList1"/>
    <dgm:cxn modelId="{7BCADFC6-DE8A-4808-A1F3-84B9EA1CFA13}" srcId="{DEEEAAF0-7E8D-4EE8-B46B-4139D682EE03}" destId="{ACAF2978-EF70-4627-9323-8BEE990407FD}" srcOrd="1" destOrd="0" parTransId="{24D5962C-ACB2-48AC-980E-AC5910007B03}" sibTransId="{D56B9604-4ACC-418C-8BDE-BBAA91652EC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Assumed Role</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D0F21366-F27B-4DF1-847E-E41F397ABBB1}">
      <dgm:prSet phldrT="[Text]" custT="1"/>
      <dgm:spPr/>
      <dgm:t>
        <a:bodyPr/>
        <a:lstStyle/>
        <a:p>
          <a:r>
            <a:rPr lang="en-US" sz="1100" dirty="0">
              <a:solidFill>
                <a:srgbClr val="C00000"/>
              </a:solidFill>
            </a:rPr>
            <a:t> role holder (person)</a:t>
          </a:r>
          <a:endParaRPr lang="nb-NO" sz="1100" dirty="0">
            <a:solidFill>
              <a:srgbClr val="C00000"/>
            </a:solidFill>
          </a:endParaRPr>
        </a:p>
      </dgm:t>
    </dgm:pt>
    <dgm:pt modelId="{5DDF6456-0F12-418B-9034-05F24A62E171}" type="parTrans" cxnId="{73222607-6E5B-4143-B711-F45C41F9E815}">
      <dgm:prSet/>
      <dgm:spPr/>
      <dgm:t>
        <a:bodyPr/>
        <a:lstStyle/>
        <a:p>
          <a:endParaRPr lang="nb-NO" sz="1100"/>
        </a:p>
      </dgm:t>
    </dgm:pt>
    <dgm:pt modelId="{D75FE8AF-D2DB-45D9-8DB0-1F6E9027476E}" type="sibTrans" cxnId="{73222607-6E5B-4143-B711-F45C41F9E815}">
      <dgm:prSet/>
      <dgm:spPr/>
      <dgm:t>
        <a:bodyPr/>
        <a:lstStyle/>
        <a:p>
          <a:endParaRPr lang="nb-NO" sz="1100"/>
        </a:p>
      </dgm:t>
    </dgm:pt>
    <dgm:pt modelId="{FE61C8E8-CCC4-441D-A399-47CE331D0D51}">
      <dgm:prSet phldrT="[Text]" custT="1"/>
      <dgm:spPr/>
      <dgm:t>
        <a:bodyPr/>
        <a:lstStyle/>
        <a:p>
          <a:r>
            <a:rPr lang="en-US" sz="1100" dirty="0">
              <a:solidFill>
                <a:srgbClr val="C00000"/>
              </a:solidFill>
            </a:rPr>
            <a:t> role’s organization (</a:t>
          </a:r>
          <a:r>
            <a:rPr lang="en-US" sz="1100" dirty="0" err="1">
              <a:solidFill>
                <a:srgbClr val="C00000"/>
              </a:solidFill>
            </a:rPr>
            <a:t>Instutute</a:t>
          </a:r>
          <a:r>
            <a:rPr lang="en-US" sz="1100" dirty="0">
              <a:solidFill>
                <a:srgbClr val="C00000"/>
              </a:solidFill>
            </a:rPr>
            <a:t>, company or station)</a:t>
          </a:r>
          <a:endParaRPr lang="nb-NO" sz="1100" dirty="0">
            <a:solidFill>
              <a:srgbClr val="C00000"/>
            </a:solidFill>
          </a:endParaRPr>
        </a:p>
      </dgm:t>
    </dgm:pt>
    <dgm:pt modelId="{028B0720-0E17-490B-B188-372644CB1046}" type="parTrans" cxnId="{E12EF524-8849-4657-83F7-E6A03742DC47}">
      <dgm:prSet/>
      <dgm:spPr/>
      <dgm:t>
        <a:bodyPr/>
        <a:lstStyle/>
        <a:p>
          <a:endParaRPr lang="nb-NO"/>
        </a:p>
      </dgm:t>
    </dgm:pt>
    <dgm:pt modelId="{8D965F9D-0EBC-4F82-9683-BCFC1C52126C}" type="sibTrans" cxnId="{E12EF524-8849-4657-83F7-E6A03742DC47}">
      <dgm:prSet/>
      <dgm:spPr/>
      <dgm:t>
        <a:bodyPr/>
        <a:lstStyle/>
        <a:p>
          <a:endParaRPr lang="nb-NO"/>
        </a:p>
      </dgm:t>
    </dgm:pt>
    <dgm:pt modelId="{5D0DDFCC-1C6B-4812-A9FD-F03C35871204}">
      <dgm:prSet phldrT="[Text]" custT="1"/>
      <dgm:spPr/>
      <dgm:t>
        <a:bodyPr/>
        <a:lstStyle/>
        <a:p>
          <a:r>
            <a:rPr lang="en-US" sz="1100" dirty="0"/>
            <a:t> start time</a:t>
          </a:r>
          <a:endParaRPr lang="nb-NO" sz="1100" dirty="0"/>
        </a:p>
      </dgm:t>
    </dgm:pt>
    <dgm:pt modelId="{8ED805ED-548A-4B9D-85C9-0541DAB3992C}" type="parTrans" cxnId="{0D36AC2C-CAAA-480D-915A-C29BDF26BCE3}">
      <dgm:prSet/>
      <dgm:spPr/>
      <dgm:t>
        <a:bodyPr/>
        <a:lstStyle/>
        <a:p>
          <a:endParaRPr lang="nb-NO"/>
        </a:p>
      </dgm:t>
    </dgm:pt>
    <dgm:pt modelId="{818777C7-3F65-410B-B728-0419A1084D5F}" type="sibTrans" cxnId="{0D36AC2C-CAAA-480D-915A-C29BDF26BCE3}">
      <dgm:prSet/>
      <dgm:spPr/>
      <dgm:t>
        <a:bodyPr/>
        <a:lstStyle/>
        <a:p>
          <a:endParaRPr lang="nb-NO"/>
        </a:p>
      </dgm:t>
    </dgm:pt>
    <dgm:pt modelId="{13D0F523-E76C-4662-B8ED-9678DE3D5C03}">
      <dgm:prSet phldrT="[Text]" custT="1"/>
      <dgm:spPr/>
      <dgm:t>
        <a:bodyPr/>
        <a:lstStyle/>
        <a:p>
          <a:r>
            <a:rPr lang="en-US" sz="1100" dirty="0">
              <a:solidFill>
                <a:schemeClr val="bg1">
                  <a:lumMod val="65000"/>
                </a:schemeClr>
              </a:solidFill>
            </a:rPr>
            <a:t> label</a:t>
          </a:r>
          <a:endParaRPr lang="nb-NO" sz="1100" dirty="0">
            <a:solidFill>
              <a:schemeClr val="bg1">
                <a:lumMod val="65000"/>
              </a:schemeClr>
            </a:solidFill>
          </a:endParaRPr>
        </a:p>
      </dgm:t>
    </dgm:pt>
    <dgm:pt modelId="{5CD21801-E9FB-4F30-9E22-4E552AB7AFF3}" type="parTrans" cxnId="{F45AAF6A-CA08-48E3-A073-10A7598109D3}">
      <dgm:prSet/>
      <dgm:spPr/>
      <dgm:t>
        <a:bodyPr/>
        <a:lstStyle/>
        <a:p>
          <a:endParaRPr lang="nb-NO"/>
        </a:p>
      </dgm:t>
    </dgm:pt>
    <dgm:pt modelId="{B94200D6-B954-4DC6-B8FF-CC34EC696332}" type="sibTrans" cxnId="{F45AAF6A-CA08-48E3-A073-10A7598109D3}">
      <dgm:prSet/>
      <dgm:spPr/>
      <dgm:t>
        <a:bodyPr/>
        <a:lstStyle/>
        <a:p>
          <a:endParaRPr lang="nb-NO"/>
        </a:p>
      </dgm:t>
    </dgm:pt>
    <dgm:pt modelId="{BD4BD07E-879A-4784-A2CF-8C5A1C16D8A1}">
      <dgm:prSet phldrT="[Text]" custT="1"/>
      <dgm:spPr/>
      <dgm:t>
        <a:bodyPr/>
        <a:lstStyle/>
        <a:p>
          <a:r>
            <a:rPr lang="en-US" sz="1100" dirty="0">
              <a:solidFill>
                <a:schemeClr val="bg1">
                  <a:lumMod val="65000"/>
                </a:schemeClr>
              </a:solidFill>
            </a:rPr>
            <a:t> </a:t>
          </a:r>
          <a:r>
            <a:rPr lang="en-US" sz="1100" dirty="0" err="1">
              <a:solidFill>
                <a:schemeClr val="bg1">
                  <a:lumMod val="65000"/>
                </a:schemeClr>
              </a:solidFill>
            </a:rPr>
            <a:t>seeAlso</a:t>
          </a:r>
          <a:endParaRPr lang="nb-NO" sz="1100" dirty="0">
            <a:solidFill>
              <a:schemeClr val="bg1">
                <a:lumMod val="65000"/>
              </a:schemeClr>
            </a:solidFill>
          </a:endParaRPr>
        </a:p>
      </dgm:t>
    </dgm:pt>
    <dgm:pt modelId="{5C6EB511-1573-401C-A4C1-CEC9B312DAC9}" type="parTrans" cxnId="{2CCF2B2D-7F4B-4EE9-BF51-E607920B9A8A}">
      <dgm:prSet/>
      <dgm:spPr/>
      <dgm:t>
        <a:bodyPr/>
        <a:lstStyle/>
        <a:p>
          <a:endParaRPr lang="nb-NO"/>
        </a:p>
      </dgm:t>
    </dgm:pt>
    <dgm:pt modelId="{91534BF8-4F2A-43FC-955B-54449534EE15}" type="sibTrans" cxnId="{2CCF2B2D-7F4B-4EE9-BF51-E607920B9A8A}">
      <dgm:prSet/>
      <dgm:spPr/>
      <dgm:t>
        <a:bodyPr/>
        <a:lstStyle/>
        <a:p>
          <a:endParaRPr lang="nb-NO"/>
        </a:p>
      </dgm:t>
    </dgm:pt>
    <dgm:pt modelId="{6F460797-1B5D-4A76-938B-7E3DCE51BD5A}">
      <dgm:prSet phldrT="[Text]" custT="1"/>
      <dgm:spPr/>
      <dgm:t>
        <a:bodyPr/>
        <a:lstStyle/>
        <a:p>
          <a:r>
            <a:rPr lang="en-US" sz="1100" dirty="0"/>
            <a:t> role kind</a:t>
          </a:r>
          <a:endParaRPr lang="nb-NO" sz="1100" dirty="0"/>
        </a:p>
      </dgm:t>
    </dgm:pt>
    <dgm:pt modelId="{882F3548-44CF-4A65-8C7F-DF1BDEEEC9FC}" type="parTrans" cxnId="{30BC5BB1-8391-4ED6-8081-088B70A15CE5}">
      <dgm:prSet/>
      <dgm:spPr/>
      <dgm:t>
        <a:bodyPr/>
        <a:lstStyle/>
        <a:p>
          <a:endParaRPr lang="nb-NO"/>
        </a:p>
      </dgm:t>
    </dgm:pt>
    <dgm:pt modelId="{EE5E8FED-8344-4594-B815-44586E6326E6}" type="sibTrans" cxnId="{30BC5BB1-8391-4ED6-8081-088B70A15CE5}">
      <dgm:prSet/>
      <dgm:spPr/>
      <dgm:t>
        <a:bodyPr/>
        <a:lstStyle/>
        <a:p>
          <a:endParaRPr lang="nb-NO"/>
        </a:p>
      </dgm:t>
    </dgm:pt>
    <dgm:pt modelId="{D723A0BC-D407-4813-A612-7ABEEF33CBA5}">
      <dgm:prSet phldrT="[Text]" custT="1"/>
      <dgm:spPr/>
      <dgm:t>
        <a:bodyPr/>
        <a:lstStyle/>
        <a:p>
          <a:r>
            <a:rPr lang="en-US" sz="1100" dirty="0">
              <a:solidFill>
                <a:schemeClr val="bg1">
                  <a:lumMod val="65000"/>
                </a:schemeClr>
              </a:solidFill>
            </a:rPr>
            <a:t> comment</a:t>
          </a:r>
          <a:endParaRPr lang="nb-NO" sz="1100" dirty="0">
            <a:solidFill>
              <a:schemeClr val="bg1">
                <a:lumMod val="65000"/>
              </a:schemeClr>
            </a:solidFill>
          </a:endParaRPr>
        </a:p>
      </dgm:t>
    </dgm:pt>
    <dgm:pt modelId="{CECF45F2-26B5-4EFD-8D32-F52389FFBF52}" type="parTrans" cxnId="{8E33C61B-36CA-4C01-A55B-6BA0B54614F1}">
      <dgm:prSet/>
      <dgm:spPr/>
      <dgm:t>
        <a:bodyPr/>
        <a:lstStyle/>
        <a:p>
          <a:endParaRPr lang="nb-NO"/>
        </a:p>
      </dgm:t>
    </dgm:pt>
    <dgm:pt modelId="{AD16CFE2-341F-4DF0-9403-D421197F2B65}" type="sibTrans" cxnId="{8E33C61B-36CA-4C01-A55B-6BA0B54614F1}">
      <dgm:prSet/>
      <dgm:spPr/>
      <dgm:t>
        <a:bodyPr/>
        <a:lstStyle/>
        <a:p>
          <a:endParaRPr lang="nb-NO"/>
        </a:p>
      </dgm:t>
    </dgm:pt>
    <dgm:pt modelId="{3A60B11B-CB1E-4267-B99D-8E0C18369BA5}">
      <dgm:prSet phldrT="[Text]" custT="1"/>
      <dgm:spPr/>
      <dgm:t>
        <a:bodyPr/>
        <a:lstStyle/>
        <a:p>
          <a:r>
            <a:rPr lang="en-US" sz="1100" dirty="0"/>
            <a:t> end time</a:t>
          </a:r>
          <a:endParaRPr lang="nb-NO" sz="1100" dirty="0"/>
        </a:p>
      </dgm:t>
    </dgm:pt>
    <dgm:pt modelId="{1F5D5E5D-762D-4281-9FB3-CF7383BE7060}" type="parTrans" cxnId="{87597DC1-3AA1-46C0-9422-C67D71BBFC68}">
      <dgm:prSet/>
      <dgm:spPr/>
      <dgm:t>
        <a:bodyPr/>
        <a:lstStyle/>
        <a:p>
          <a:endParaRPr lang="nb-NO"/>
        </a:p>
      </dgm:t>
    </dgm:pt>
    <dgm:pt modelId="{717952A5-E891-40D6-8D6F-5DE7775E8ED0}" type="sibTrans" cxnId="{87597DC1-3AA1-46C0-9422-C67D71BBFC68}">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73222607-6E5B-4143-B711-F45C41F9E815}" srcId="{DEEEAAF0-7E8D-4EE8-B46B-4139D682EE03}" destId="{D0F21366-F27B-4DF1-847E-E41F397ABBB1}" srcOrd="1"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8E33C61B-36CA-4C01-A55B-6BA0B54614F1}" srcId="{DEEEAAF0-7E8D-4EE8-B46B-4139D682EE03}" destId="{D723A0BC-D407-4813-A612-7ABEEF33CBA5}" srcOrd="6" destOrd="0" parTransId="{CECF45F2-26B5-4EFD-8D32-F52389FFBF52}" sibTransId="{AD16CFE2-341F-4DF0-9403-D421197F2B65}"/>
    <dgm:cxn modelId="{E12EF524-8849-4657-83F7-E6A03742DC47}" srcId="{DEEEAAF0-7E8D-4EE8-B46B-4139D682EE03}" destId="{FE61C8E8-CCC4-441D-A399-47CE331D0D51}" srcOrd="2" destOrd="0" parTransId="{028B0720-0E17-490B-B188-372644CB1046}" sibTransId="{8D965F9D-0EBC-4F82-9683-BCFC1C52126C}"/>
    <dgm:cxn modelId="{49115425-9DD0-48A8-A2D0-7034BBC6898A}" srcId="{DEEEAAF0-7E8D-4EE8-B46B-4139D682EE03}" destId="{ABD0AF01-6C30-4A3A-99F3-85B152C372CF}" srcOrd="0" destOrd="0" parTransId="{45A99454-3409-4810-9018-2EA9926EE22F}" sibTransId="{191815EB-257A-4074-9766-AFDF8138EE6B}"/>
    <dgm:cxn modelId="{0D36AC2C-CAAA-480D-915A-C29BDF26BCE3}" srcId="{DEEEAAF0-7E8D-4EE8-B46B-4139D682EE03}" destId="{5D0DDFCC-1C6B-4812-A9FD-F03C35871204}" srcOrd="4" destOrd="0" parTransId="{8ED805ED-548A-4B9D-85C9-0541DAB3992C}" sibTransId="{818777C7-3F65-410B-B728-0419A1084D5F}"/>
    <dgm:cxn modelId="{2CCF2B2D-7F4B-4EE9-BF51-E607920B9A8A}" srcId="{DEEEAAF0-7E8D-4EE8-B46B-4139D682EE03}" destId="{BD4BD07E-879A-4784-A2CF-8C5A1C16D8A1}" srcOrd="8" destOrd="0" parTransId="{5C6EB511-1573-401C-A4C1-CEC9B312DAC9}" sibTransId="{91534BF8-4F2A-43FC-955B-54449534EE15}"/>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B0E6A165-D305-4F76-B3D4-C665AC7C3625}" type="presOf" srcId="{6F460797-1B5D-4A76-938B-7E3DCE51BD5A}" destId="{3DAEC18B-B54B-42BF-82BC-7C2DF38889E8}" srcOrd="0" destOrd="3" presId="urn:microsoft.com/office/officeart/2005/8/layout/hList1"/>
    <dgm:cxn modelId="{F45AAF6A-CA08-48E3-A073-10A7598109D3}" srcId="{DEEEAAF0-7E8D-4EE8-B46B-4139D682EE03}" destId="{13D0F523-E76C-4662-B8ED-9678DE3D5C03}" srcOrd="7" destOrd="0" parTransId="{5CD21801-E9FB-4F30-9E22-4E552AB7AFF3}" sibTransId="{B94200D6-B954-4DC6-B8FF-CC34EC696332}"/>
    <dgm:cxn modelId="{C3DF1D6F-7210-4971-BD62-D57F72629866}" type="presOf" srcId="{FE61C8E8-CCC4-441D-A399-47CE331D0D51}" destId="{3DAEC18B-B54B-42BF-82BC-7C2DF38889E8}" srcOrd="0" destOrd="2" presId="urn:microsoft.com/office/officeart/2005/8/layout/hList1"/>
    <dgm:cxn modelId="{B8E2E383-901C-47B8-9C78-8B85E0C150DB}" type="presOf" srcId="{13D0F523-E76C-4662-B8ED-9678DE3D5C03}" destId="{3DAEC18B-B54B-42BF-82BC-7C2DF38889E8}" srcOrd="0" destOrd="7" presId="urn:microsoft.com/office/officeart/2005/8/layout/hList1"/>
    <dgm:cxn modelId="{33324288-4147-4A90-BE1E-5E07F9F1C9F7}" type="presOf" srcId="{D723A0BC-D407-4813-A612-7ABEEF33CBA5}" destId="{3DAEC18B-B54B-42BF-82BC-7C2DF38889E8}" srcOrd="0" destOrd="6" presId="urn:microsoft.com/office/officeart/2005/8/layout/hList1"/>
    <dgm:cxn modelId="{AACBA298-5465-4E1F-A299-C92D6705192B}" type="presOf" srcId="{D0F21366-F27B-4DF1-847E-E41F397ABBB1}" destId="{3DAEC18B-B54B-42BF-82BC-7C2DF38889E8}" srcOrd="0" destOrd="1" presId="urn:microsoft.com/office/officeart/2005/8/layout/hList1"/>
    <dgm:cxn modelId="{C714E6A3-8F41-4454-98FF-144C0464FA0A}" type="presOf" srcId="{3A60B11B-CB1E-4267-B99D-8E0C18369BA5}" destId="{3DAEC18B-B54B-42BF-82BC-7C2DF38889E8}" srcOrd="0" destOrd="5" presId="urn:microsoft.com/office/officeart/2005/8/layout/hList1"/>
    <dgm:cxn modelId="{30BC5BB1-8391-4ED6-8081-088B70A15CE5}" srcId="{DEEEAAF0-7E8D-4EE8-B46B-4139D682EE03}" destId="{6F460797-1B5D-4A76-938B-7E3DCE51BD5A}" srcOrd="3" destOrd="0" parTransId="{882F3548-44CF-4A65-8C7F-DF1BDEEEC9FC}" sibTransId="{EE5E8FED-8344-4594-B815-44586E6326E6}"/>
    <dgm:cxn modelId="{87597DC1-3AA1-46C0-9422-C67D71BBFC68}" srcId="{DEEEAAF0-7E8D-4EE8-B46B-4139D682EE03}" destId="{3A60B11B-CB1E-4267-B99D-8E0C18369BA5}" srcOrd="5" destOrd="0" parTransId="{1F5D5E5D-762D-4281-9FB3-CF7383BE7060}" sibTransId="{717952A5-E891-40D6-8D6F-5DE7775E8ED0}"/>
    <dgm:cxn modelId="{72C179D9-A162-4C7F-8DF1-15EAC4B41BAD}" type="presOf" srcId="{5D0DDFCC-1C6B-4812-A9FD-F03C35871204}" destId="{3DAEC18B-B54B-42BF-82BC-7C2DF38889E8}" srcOrd="0" destOrd="4" presId="urn:microsoft.com/office/officeart/2005/8/layout/hList1"/>
    <dgm:cxn modelId="{7CB9DEE1-0866-435A-967F-689DDB145301}" type="presOf" srcId="{BD4BD07E-879A-4784-A2CF-8C5A1C16D8A1}" destId="{3DAEC18B-B54B-42BF-82BC-7C2DF38889E8}" srcOrd="0" destOrd="8"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dirty="0"/>
            <a:t>Academic Institution</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solidFill>
                <a:schemeClr val="bg1">
                  <a:lumMod val="65000"/>
                </a:schemeClr>
              </a:solidFill>
            </a:rPr>
            <a:t> entry</a:t>
          </a:r>
          <a:endParaRPr lang="nb-NO" sz="1100" dirty="0">
            <a:solidFill>
              <a:schemeClr val="bg1">
                <a:lumMod val="65000"/>
              </a:schemeClr>
            </a:solidFill>
          </a:endParaRPr>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4EDBE789-2AEB-4A98-9E85-D42E5AA25E3C}">
      <dgm:prSet phldrT="[Text]" custT="1"/>
      <dgm:spPr/>
      <dgm:t>
        <a:bodyPr/>
        <a:lstStyle/>
        <a:p>
          <a:r>
            <a:rPr lang="en-US" sz="1100" dirty="0">
              <a:solidFill>
                <a:schemeClr val="bg1">
                  <a:lumMod val="65000"/>
                </a:schemeClr>
              </a:solidFill>
            </a:rPr>
            <a:t> comment</a:t>
          </a:r>
          <a:endParaRPr lang="nb-NO" sz="1100" dirty="0">
            <a:solidFill>
              <a:schemeClr val="bg1">
                <a:lumMod val="65000"/>
              </a:schemeClr>
            </a:solidFill>
          </a:endParaRPr>
        </a:p>
      </dgm:t>
    </dgm:pt>
    <dgm:pt modelId="{2BE80569-80BC-43CD-9E6E-381DAAF2A20A}" type="parTrans" cxnId="{F2E98999-8330-4B6C-B5B3-B82C1CF08E0D}">
      <dgm:prSet/>
      <dgm:spPr/>
      <dgm:t>
        <a:bodyPr/>
        <a:lstStyle/>
        <a:p>
          <a:endParaRPr lang="nb-NO"/>
        </a:p>
      </dgm:t>
    </dgm:pt>
    <dgm:pt modelId="{22EB8A9D-700C-463A-94AD-D3B10129D7D0}" type="sibTrans" cxnId="{F2E98999-8330-4B6C-B5B3-B82C1CF08E0D}">
      <dgm:prSet/>
      <dgm:spPr/>
      <dgm:t>
        <a:bodyPr/>
        <a:lstStyle/>
        <a:p>
          <a:endParaRPr lang="nb-NO"/>
        </a:p>
      </dgm:t>
    </dgm:pt>
    <dgm:pt modelId="{3458434E-B4DD-40CA-9030-5CD35E0FB092}">
      <dgm:prSet phldrT="[Text]" custT="1"/>
      <dgm:spPr/>
      <dgm:t>
        <a:bodyPr/>
        <a:lstStyle/>
        <a:p>
          <a:r>
            <a:rPr lang="en-US" sz="1100" dirty="0">
              <a:solidFill>
                <a:schemeClr val="bg1">
                  <a:lumMod val="65000"/>
                </a:schemeClr>
              </a:solidFill>
            </a:rPr>
            <a:t> country code</a:t>
          </a:r>
          <a:endParaRPr lang="nb-NO" sz="1100" dirty="0">
            <a:solidFill>
              <a:schemeClr val="bg1">
                <a:lumMod val="65000"/>
              </a:schemeClr>
            </a:solidFill>
          </a:endParaRPr>
        </a:p>
      </dgm:t>
    </dgm:pt>
    <dgm:pt modelId="{6E6C3A19-FF45-47AA-AF06-C9A2DC7EF129}" type="parTrans" cxnId="{61A517A8-B41A-430A-A061-36DA3A81EEE0}">
      <dgm:prSet/>
      <dgm:spPr/>
      <dgm:t>
        <a:bodyPr/>
        <a:lstStyle/>
        <a:p>
          <a:endParaRPr lang="nb-NO"/>
        </a:p>
      </dgm:t>
    </dgm:pt>
    <dgm:pt modelId="{495BAA02-21E3-40FF-88AD-5414BD7F770B}" type="sibTrans" cxnId="{61A517A8-B41A-430A-A061-36DA3A81EEE0}">
      <dgm:prSet/>
      <dgm:spPr/>
      <dgm:t>
        <a:bodyPr/>
        <a:lstStyle/>
        <a:p>
          <a:endParaRPr lang="nb-NO"/>
        </a:p>
      </dgm:t>
    </dgm:pt>
    <dgm:pt modelId="{0AF7BFDA-1D2C-4DDB-80D1-A7958322FAAA}">
      <dgm:prSet phldrT="[Text]" custT="1"/>
      <dgm:spPr/>
      <dgm:t>
        <a:bodyPr/>
        <a:lstStyle/>
        <a:p>
          <a:r>
            <a:rPr lang="en-US" sz="1100" dirty="0">
              <a:solidFill>
                <a:schemeClr val="bg1">
                  <a:lumMod val="65000"/>
                </a:schemeClr>
              </a:solidFill>
            </a:rPr>
            <a:t> label</a:t>
          </a:r>
          <a:endParaRPr lang="nb-NO" sz="1100" dirty="0">
            <a:solidFill>
              <a:schemeClr val="bg1">
                <a:lumMod val="65000"/>
              </a:schemeClr>
            </a:solidFill>
          </a:endParaRPr>
        </a:p>
      </dgm:t>
    </dgm:pt>
    <dgm:pt modelId="{0BFE8C10-0804-4291-8635-83BA7BBF745D}" type="parTrans" cxnId="{8A700FC7-6081-4FE0-BA40-D7C8FEBACD01}">
      <dgm:prSet/>
      <dgm:spPr/>
      <dgm:t>
        <a:bodyPr/>
        <a:lstStyle/>
        <a:p>
          <a:endParaRPr lang="nb-NO"/>
        </a:p>
      </dgm:t>
    </dgm:pt>
    <dgm:pt modelId="{0117252D-EF91-4961-B4AC-901653B8E42C}" type="sibTrans" cxnId="{8A700FC7-6081-4FE0-BA40-D7C8FEBACD01}">
      <dgm:prSet/>
      <dgm:spPr/>
      <dgm:t>
        <a:bodyPr/>
        <a:lstStyle/>
        <a:p>
          <a:endParaRPr lang="nb-NO"/>
        </a:p>
      </dgm:t>
    </dgm:pt>
    <dgm:pt modelId="{D5D7F247-6264-495C-BECE-63B3EBCBBA9E}">
      <dgm:prSet phldrT="[Text]" custT="1"/>
      <dgm:spPr/>
      <dgm:t>
        <a:bodyPr/>
        <a:lstStyle/>
        <a:p>
          <a:r>
            <a:rPr lang="en-US" sz="1100" dirty="0">
              <a:solidFill>
                <a:schemeClr val="bg1">
                  <a:lumMod val="65000"/>
                </a:schemeClr>
              </a:solidFill>
            </a:rPr>
            <a:t> Name</a:t>
          </a:r>
          <a:endParaRPr lang="nb-NO" sz="1100" dirty="0">
            <a:solidFill>
              <a:schemeClr val="bg1">
                <a:lumMod val="65000"/>
              </a:schemeClr>
            </a:solidFill>
          </a:endParaRPr>
        </a:p>
      </dgm:t>
    </dgm:pt>
    <dgm:pt modelId="{3B7A6393-682C-4CF4-AE11-A4611FEB3803}" type="parTrans" cxnId="{6908FB8B-B9AF-463D-93D4-5A3E38C74983}">
      <dgm:prSet/>
      <dgm:spPr/>
      <dgm:t>
        <a:bodyPr/>
        <a:lstStyle/>
        <a:p>
          <a:endParaRPr lang="nb-NO"/>
        </a:p>
      </dgm:t>
    </dgm:pt>
    <dgm:pt modelId="{11EC7E64-11E5-4458-B742-1C4A34415D20}" type="sibTrans" cxnId="{6908FB8B-B9AF-463D-93D4-5A3E38C74983}">
      <dgm:prSet/>
      <dgm:spPr/>
      <dgm:t>
        <a:bodyPr/>
        <a:lstStyle/>
        <a:p>
          <a:endParaRPr lang="nb-NO"/>
        </a:p>
      </dgm:t>
    </dgm:pt>
    <dgm:pt modelId="{87C7C841-85E2-4ED9-AC3E-8B1A0BAFECC5}">
      <dgm:prSet phldrT="[Text]" custT="1"/>
      <dgm:spPr/>
      <dgm:t>
        <a:bodyPr/>
        <a:lstStyle/>
        <a:p>
          <a:r>
            <a:rPr lang="en-US" sz="1100" dirty="0">
              <a:solidFill>
                <a:schemeClr val="bg1">
                  <a:lumMod val="65000"/>
                </a:schemeClr>
              </a:solidFill>
            </a:rPr>
            <a:t> seeAlso</a:t>
          </a:r>
          <a:endParaRPr lang="nb-NO" sz="1100" dirty="0">
            <a:solidFill>
              <a:schemeClr val="bg1">
                <a:lumMod val="65000"/>
              </a:schemeClr>
            </a:solidFill>
          </a:endParaRPr>
        </a:p>
      </dgm:t>
    </dgm:pt>
    <dgm:pt modelId="{8E725E37-ADCD-417B-9C6E-114DB9856305}" type="parTrans" cxnId="{DFC8A6BC-C439-4437-9256-BD042443D381}">
      <dgm:prSet/>
      <dgm:spPr/>
      <dgm:t>
        <a:bodyPr/>
        <a:lstStyle/>
        <a:p>
          <a:endParaRPr lang="nb-NO"/>
        </a:p>
      </dgm:t>
    </dgm:pt>
    <dgm:pt modelId="{ABA7E11E-8D1E-4C72-AFB4-FED1B6CEF784}" type="sibTrans" cxnId="{DFC8A6BC-C439-4437-9256-BD042443D381}">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DC225369-A82C-4C17-8508-789388FF5218}" type="presOf" srcId="{3458434E-B4DD-40CA-9030-5CD35E0FB092}" destId="{3DAEC18B-B54B-42BF-82BC-7C2DF38889E8}" srcOrd="0" destOrd="2" presId="urn:microsoft.com/office/officeart/2005/8/layout/hList1"/>
    <dgm:cxn modelId="{C84E9B54-F2B5-41D3-A5A0-89C5DAF2363E}" type="presOf" srcId="{0AF7BFDA-1D2C-4DDB-80D1-A7958322FAAA}" destId="{3DAEC18B-B54B-42BF-82BC-7C2DF38889E8}" srcOrd="0" destOrd="3" presId="urn:microsoft.com/office/officeart/2005/8/layout/hList1"/>
    <dgm:cxn modelId="{2CD0B37B-9565-4AB8-B705-3C638C884485}" type="presOf" srcId="{D5D7F247-6264-495C-BECE-63B3EBCBBA9E}" destId="{3DAEC18B-B54B-42BF-82BC-7C2DF38889E8}" srcOrd="0" destOrd="4" presId="urn:microsoft.com/office/officeart/2005/8/layout/hList1"/>
    <dgm:cxn modelId="{6908FB8B-B9AF-463D-93D4-5A3E38C74983}" srcId="{DEEEAAF0-7E8D-4EE8-B46B-4139D682EE03}" destId="{D5D7F247-6264-495C-BECE-63B3EBCBBA9E}" srcOrd="4" destOrd="0" parTransId="{3B7A6393-682C-4CF4-AE11-A4611FEB3803}" sibTransId="{11EC7E64-11E5-4458-B742-1C4A34415D20}"/>
    <dgm:cxn modelId="{D28E1499-5E66-44FE-BA73-A0A3D436DB71}" type="presOf" srcId="{87C7C841-85E2-4ED9-AC3E-8B1A0BAFECC5}" destId="{3DAEC18B-B54B-42BF-82BC-7C2DF38889E8}" srcOrd="0" destOrd="5" presId="urn:microsoft.com/office/officeart/2005/8/layout/hList1"/>
    <dgm:cxn modelId="{F2E98999-8330-4B6C-B5B3-B82C1CF08E0D}" srcId="{DEEEAAF0-7E8D-4EE8-B46B-4139D682EE03}" destId="{4EDBE789-2AEB-4A98-9E85-D42E5AA25E3C}" srcOrd="1" destOrd="0" parTransId="{2BE80569-80BC-43CD-9E6E-381DAAF2A20A}" sibTransId="{22EB8A9D-700C-463A-94AD-D3B10129D7D0}"/>
    <dgm:cxn modelId="{C389D7A3-7C65-4EEA-B774-DEAFC057D7EC}" type="presOf" srcId="{4EDBE789-2AEB-4A98-9E85-D42E5AA25E3C}" destId="{3DAEC18B-B54B-42BF-82BC-7C2DF38889E8}" srcOrd="0" destOrd="1" presId="urn:microsoft.com/office/officeart/2005/8/layout/hList1"/>
    <dgm:cxn modelId="{61A517A8-B41A-430A-A061-36DA3A81EEE0}" srcId="{DEEEAAF0-7E8D-4EE8-B46B-4139D682EE03}" destId="{3458434E-B4DD-40CA-9030-5CD35E0FB092}" srcOrd="2" destOrd="0" parTransId="{6E6C3A19-FF45-47AA-AF06-C9A2DC7EF129}" sibTransId="{495BAA02-21E3-40FF-88AD-5414BD7F770B}"/>
    <dgm:cxn modelId="{DFC8A6BC-C439-4437-9256-BD042443D381}" srcId="{DEEEAAF0-7E8D-4EE8-B46B-4139D682EE03}" destId="{87C7C841-85E2-4ED9-AC3E-8B1A0BAFECC5}" srcOrd="5" destOrd="0" parTransId="{8E725E37-ADCD-417B-9C6E-114DB9856305}" sibTransId="{ABA7E11E-8D1E-4C72-AFB4-FED1B6CEF784}"/>
    <dgm:cxn modelId="{8A700FC7-6081-4FE0-BA40-D7C8FEBACD01}" srcId="{DEEEAAF0-7E8D-4EE8-B46B-4139D682EE03}" destId="{0AF7BFDA-1D2C-4DDB-80D1-A7958322FAAA}" srcOrd="3" destOrd="0" parTransId="{0BFE8C10-0804-4291-8635-83BA7BBF745D}" sibTransId="{0117252D-EF91-4961-B4AC-901653B8E42C}"/>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Station</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4EDBE789-2AEB-4A98-9E85-D42E5AA25E3C}">
      <dgm:prSet phldrT="[Text]" custT="1"/>
      <dgm:spPr/>
      <dgm:t>
        <a:bodyPr/>
        <a:lstStyle/>
        <a:p>
          <a:r>
            <a:rPr lang="en-US" sz="1100" dirty="0"/>
            <a:t> comment</a:t>
          </a:r>
          <a:endParaRPr lang="nb-NO" sz="1100" dirty="0"/>
        </a:p>
      </dgm:t>
    </dgm:pt>
    <dgm:pt modelId="{2BE80569-80BC-43CD-9E6E-381DAAF2A20A}" type="parTrans" cxnId="{F2E98999-8330-4B6C-B5B3-B82C1CF08E0D}">
      <dgm:prSet/>
      <dgm:spPr/>
      <dgm:t>
        <a:bodyPr/>
        <a:lstStyle/>
        <a:p>
          <a:endParaRPr lang="nb-NO"/>
        </a:p>
      </dgm:t>
    </dgm:pt>
    <dgm:pt modelId="{22EB8A9D-700C-463A-94AD-D3B10129D7D0}" type="sibTrans" cxnId="{F2E98999-8330-4B6C-B5B3-B82C1CF08E0D}">
      <dgm:prSet/>
      <dgm:spPr/>
      <dgm:t>
        <a:bodyPr/>
        <a:lstStyle/>
        <a:p>
          <a:endParaRPr lang="nb-NO"/>
        </a:p>
      </dgm:t>
    </dgm:pt>
    <dgm:pt modelId="{ACAF2978-EF70-4627-9323-8BEE990407FD}">
      <dgm:prSet phldrT="[Text]" custT="1"/>
      <dgm:spPr/>
      <dgm:t>
        <a:bodyPr/>
        <a:lstStyle/>
        <a:p>
          <a:r>
            <a:rPr lang="en-US" sz="1100" dirty="0"/>
            <a:t> country code</a:t>
          </a:r>
          <a:endParaRPr lang="nb-NO" sz="1100" dirty="0"/>
        </a:p>
      </dgm:t>
    </dgm:pt>
    <dgm:pt modelId="{24D5962C-ACB2-48AC-980E-AC5910007B03}" type="parTrans" cxnId="{7BCADFC6-DE8A-4808-A1F3-84B9EA1CFA13}">
      <dgm:prSet/>
      <dgm:spPr/>
      <dgm:t>
        <a:bodyPr/>
        <a:lstStyle/>
        <a:p>
          <a:endParaRPr lang="nb-NO"/>
        </a:p>
      </dgm:t>
    </dgm:pt>
    <dgm:pt modelId="{D56B9604-4ACC-418C-8BDE-BBAA91652EC1}" type="sibTrans" cxnId="{7BCADFC6-DE8A-4808-A1F3-84B9EA1CFA13}">
      <dgm:prSet/>
      <dgm:spPr/>
      <dgm:t>
        <a:bodyPr/>
        <a:lstStyle/>
        <a:p>
          <a:endParaRPr lang="nb-NO"/>
        </a:p>
      </dgm:t>
    </dgm:pt>
    <dgm:pt modelId="{5677F6AF-72B4-4367-A7C3-B3411BE50EA1}">
      <dgm:prSet phldrT="[Text]" custT="1"/>
      <dgm:spPr/>
      <dgm:t>
        <a:bodyPr/>
        <a:lstStyle/>
        <a:p>
          <a:r>
            <a:rPr lang="en-US" sz="1100" dirty="0"/>
            <a:t> geographical region</a:t>
          </a:r>
          <a:endParaRPr lang="nb-NO" sz="1100" dirty="0"/>
        </a:p>
      </dgm:t>
    </dgm:pt>
    <dgm:pt modelId="{8B707F98-2025-442C-9A0D-7F5C5CB6BA63}" type="parTrans" cxnId="{B990138A-0738-4D71-8464-8E3C8ECEEA36}">
      <dgm:prSet/>
      <dgm:spPr/>
      <dgm:t>
        <a:bodyPr/>
        <a:lstStyle/>
        <a:p>
          <a:endParaRPr lang="nb-NO"/>
        </a:p>
      </dgm:t>
    </dgm:pt>
    <dgm:pt modelId="{E35BC144-7872-4BF0-8151-5E2F6A625D0C}" type="sibTrans" cxnId="{B990138A-0738-4D71-8464-8E3C8ECEEA36}">
      <dgm:prSet/>
      <dgm:spPr/>
      <dgm:t>
        <a:bodyPr/>
        <a:lstStyle/>
        <a:p>
          <a:endParaRPr lang="nb-NO"/>
        </a:p>
      </dgm:t>
    </dgm:pt>
    <dgm:pt modelId="{7749F078-0B43-42FC-9727-344A3F6FF6CC}">
      <dgm:prSet phldrT="[Text]" custT="1"/>
      <dgm:spPr/>
      <dgm:t>
        <a:bodyPr/>
        <a:lstStyle/>
        <a:p>
          <a:r>
            <a:rPr lang="en-US" sz="1100" dirty="0"/>
            <a:t> label</a:t>
          </a:r>
          <a:endParaRPr lang="nb-NO" sz="1100" dirty="0"/>
        </a:p>
      </dgm:t>
    </dgm:pt>
    <dgm:pt modelId="{A38531B6-5987-482A-8D4C-4D7410B70F11}" type="parTrans" cxnId="{5DE5B10A-17D5-43CF-82EF-9C0FB9AE4015}">
      <dgm:prSet/>
      <dgm:spPr/>
      <dgm:t>
        <a:bodyPr/>
        <a:lstStyle/>
        <a:p>
          <a:endParaRPr lang="nb-NO"/>
        </a:p>
      </dgm:t>
    </dgm:pt>
    <dgm:pt modelId="{2D1BE415-2CA9-4DA8-9943-9CE618AB555D}" type="sibTrans" cxnId="{5DE5B10A-17D5-43CF-82EF-9C0FB9AE4015}">
      <dgm:prSet/>
      <dgm:spPr/>
      <dgm:t>
        <a:bodyPr/>
        <a:lstStyle/>
        <a:p>
          <a:endParaRPr lang="nb-NO"/>
        </a:p>
      </dgm:t>
    </dgm:pt>
    <dgm:pt modelId="{53784020-0BD5-4995-BF14-49006A96DF38}">
      <dgm:prSet phldrT="[Text]" custT="1"/>
      <dgm:spPr/>
      <dgm:t>
        <a:bodyPr/>
        <a:lstStyle/>
        <a:p>
          <a:r>
            <a:rPr lang="en-US" sz="1100" dirty="0"/>
            <a:t> Name</a:t>
          </a:r>
          <a:endParaRPr lang="nb-NO" sz="1100" dirty="0"/>
        </a:p>
      </dgm:t>
    </dgm:pt>
    <dgm:pt modelId="{5582AEA4-B5CE-487C-B5E0-1597AB4ECB39}" type="parTrans" cxnId="{BC1C2D7C-5029-4EAD-8092-EF509EB1889A}">
      <dgm:prSet/>
      <dgm:spPr/>
      <dgm:t>
        <a:bodyPr/>
        <a:lstStyle/>
        <a:p>
          <a:endParaRPr lang="nb-NO"/>
        </a:p>
      </dgm:t>
    </dgm:pt>
    <dgm:pt modelId="{43FCE6FB-35B9-4036-BE8D-3E18127F8952}" type="sibTrans" cxnId="{BC1C2D7C-5029-4EAD-8092-EF509EB1889A}">
      <dgm:prSet/>
      <dgm:spPr/>
      <dgm:t>
        <a:bodyPr/>
        <a:lstStyle/>
        <a:p>
          <a:endParaRPr lang="nb-NO"/>
        </a:p>
      </dgm:t>
    </dgm:pt>
    <dgm:pt modelId="{E4DCA460-DEBC-4F8F-89BE-751CDCAD0F0A}">
      <dgm:prSet phldrT="[Text]" custT="1"/>
      <dgm:spPr/>
      <dgm:t>
        <a:bodyPr/>
        <a:lstStyle/>
        <a:p>
          <a:r>
            <a:rPr lang="en-US" sz="1100" dirty="0"/>
            <a:t> see Also</a:t>
          </a:r>
          <a:endParaRPr lang="nb-NO" sz="1100" dirty="0"/>
        </a:p>
      </dgm:t>
    </dgm:pt>
    <dgm:pt modelId="{4126D2C6-8086-46DF-A71E-A640D6FD58C3}" type="parTrans" cxnId="{7A1F373B-15B9-4E00-A6C7-299511CF3E9A}">
      <dgm:prSet/>
      <dgm:spPr/>
      <dgm:t>
        <a:bodyPr/>
        <a:lstStyle/>
        <a:p>
          <a:endParaRPr lang="nb-NO"/>
        </a:p>
      </dgm:t>
    </dgm:pt>
    <dgm:pt modelId="{09CD4FEA-DE2C-45AC-A6E0-DC18E014E007}" type="sibTrans" cxnId="{7A1F373B-15B9-4E00-A6C7-299511CF3E9A}">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5DE5B10A-17D5-43CF-82EF-9C0FB9AE4015}" srcId="{DEEEAAF0-7E8D-4EE8-B46B-4139D682EE03}" destId="{7749F078-0B43-42FC-9727-344A3F6FF6CC}" srcOrd="4" destOrd="0" parTransId="{A38531B6-5987-482A-8D4C-4D7410B70F11}" sibTransId="{2D1BE415-2CA9-4DA8-9943-9CE618AB555D}"/>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7A1F373B-15B9-4E00-A6C7-299511CF3E9A}" srcId="{DEEEAAF0-7E8D-4EE8-B46B-4139D682EE03}" destId="{E4DCA460-DEBC-4F8F-89BE-751CDCAD0F0A}" srcOrd="6" destOrd="0" parTransId="{4126D2C6-8086-46DF-A71E-A640D6FD58C3}" sibTransId="{09CD4FEA-DE2C-45AC-A6E0-DC18E014E007}"/>
    <dgm:cxn modelId="{9715945D-214F-4488-A0BA-7A5B1D84D92C}" type="presOf" srcId="{0EE1A870-F6F8-4F77-91AB-74F607CC704D}" destId="{B61CAE9D-64D3-4000-B9F6-045A06982A83}" srcOrd="0" destOrd="0" presId="urn:microsoft.com/office/officeart/2005/8/layout/hList1"/>
    <dgm:cxn modelId="{0901305A-BDD9-4FF4-ABE8-517CB3FB8D12}" type="presOf" srcId="{5677F6AF-72B4-4367-A7C3-B3411BE50EA1}" destId="{3DAEC18B-B54B-42BF-82BC-7C2DF38889E8}" srcOrd="0" destOrd="3" presId="urn:microsoft.com/office/officeart/2005/8/layout/hList1"/>
    <dgm:cxn modelId="{BC1C2D7C-5029-4EAD-8092-EF509EB1889A}" srcId="{DEEEAAF0-7E8D-4EE8-B46B-4139D682EE03}" destId="{53784020-0BD5-4995-BF14-49006A96DF38}" srcOrd="5" destOrd="0" parTransId="{5582AEA4-B5CE-487C-B5E0-1597AB4ECB39}" sibTransId="{43FCE6FB-35B9-4036-BE8D-3E18127F8952}"/>
    <dgm:cxn modelId="{E5D76C7E-CFC6-4C0B-9D95-B1D971688E28}" type="presOf" srcId="{ACAF2978-EF70-4627-9323-8BEE990407FD}" destId="{3DAEC18B-B54B-42BF-82BC-7C2DF38889E8}" srcOrd="0" destOrd="2" presId="urn:microsoft.com/office/officeart/2005/8/layout/hList1"/>
    <dgm:cxn modelId="{B990138A-0738-4D71-8464-8E3C8ECEEA36}" srcId="{DEEEAAF0-7E8D-4EE8-B46B-4139D682EE03}" destId="{5677F6AF-72B4-4367-A7C3-B3411BE50EA1}" srcOrd="3" destOrd="0" parTransId="{8B707F98-2025-442C-9A0D-7F5C5CB6BA63}" sibTransId="{E35BC144-7872-4BF0-8151-5E2F6A625D0C}"/>
    <dgm:cxn modelId="{F2E98999-8330-4B6C-B5B3-B82C1CF08E0D}" srcId="{DEEEAAF0-7E8D-4EE8-B46B-4139D682EE03}" destId="{4EDBE789-2AEB-4A98-9E85-D42E5AA25E3C}" srcOrd="1" destOrd="0" parTransId="{2BE80569-80BC-43CD-9E6E-381DAAF2A20A}" sibTransId="{22EB8A9D-700C-463A-94AD-D3B10129D7D0}"/>
    <dgm:cxn modelId="{BB43339B-8680-4FD3-A95F-BC867526585D}" type="presOf" srcId="{E4DCA460-DEBC-4F8F-89BE-751CDCAD0F0A}" destId="{3DAEC18B-B54B-42BF-82BC-7C2DF38889E8}" srcOrd="0" destOrd="6" presId="urn:microsoft.com/office/officeart/2005/8/layout/hList1"/>
    <dgm:cxn modelId="{C389D7A3-7C65-4EEA-B774-DEAFC057D7EC}" type="presOf" srcId="{4EDBE789-2AEB-4A98-9E85-D42E5AA25E3C}" destId="{3DAEC18B-B54B-42BF-82BC-7C2DF38889E8}" srcOrd="0" destOrd="1" presId="urn:microsoft.com/office/officeart/2005/8/layout/hList1"/>
    <dgm:cxn modelId="{A802D6AA-FBE7-4634-80BD-6C979FEB4B04}" type="presOf" srcId="{53784020-0BD5-4995-BF14-49006A96DF38}" destId="{3DAEC18B-B54B-42BF-82BC-7C2DF38889E8}" srcOrd="0" destOrd="5" presId="urn:microsoft.com/office/officeart/2005/8/layout/hList1"/>
    <dgm:cxn modelId="{DA1178BA-3466-4902-8046-79906C50069F}" type="presOf" srcId="{7749F078-0B43-42FC-9727-344A3F6FF6CC}" destId="{3DAEC18B-B54B-42BF-82BC-7C2DF38889E8}" srcOrd="0" destOrd="4" presId="urn:microsoft.com/office/officeart/2005/8/layout/hList1"/>
    <dgm:cxn modelId="{7BCADFC6-DE8A-4808-A1F3-84B9EA1CFA13}" srcId="{DEEEAAF0-7E8D-4EE8-B46B-4139D682EE03}" destId="{ACAF2978-EF70-4627-9323-8BEE990407FD}" srcOrd="2" destOrd="0" parTransId="{24D5962C-ACB2-48AC-980E-AC5910007B03}" sibTransId="{D56B9604-4ACC-418C-8BDE-BBAA91652EC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dirty="0"/>
            <a:t>Commercial Company</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solidFill>
                <a:schemeClr val="bg1">
                  <a:lumMod val="65000"/>
                </a:schemeClr>
              </a:solidFill>
            </a:rPr>
            <a:t> entry</a:t>
          </a:r>
          <a:endParaRPr lang="nb-NO" sz="1100" dirty="0">
            <a:solidFill>
              <a:schemeClr val="bg1">
                <a:lumMod val="65000"/>
              </a:schemeClr>
            </a:solidFill>
          </a:endParaRPr>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4EDBE789-2AEB-4A98-9E85-D42E5AA25E3C}">
      <dgm:prSet phldrT="[Text]" custT="1"/>
      <dgm:spPr/>
      <dgm:t>
        <a:bodyPr/>
        <a:lstStyle/>
        <a:p>
          <a:r>
            <a:rPr lang="en-US" sz="1100" dirty="0">
              <a:solidFill>
                <a:schemeClr val="bg1">
                  <a:lumMod val="65000"/>
                </a:schemeClr>
              </a:solidFill>
            </a:rPr>
            <a:t> comment</a:t>
          </a:r>
          <a:endParaRPr lang="nb-NO" sz="1100" dirty="0">
            <a:solidFill>
              <a:schemeClr val="bg1">
                <a:lumMod val="65000"/>
              </a:schemeClr>
            </a:solidFill>
          </a:endParaRPr>
        </a:p>
      </dgm:t>
    </dgm:pt>
    <dgm:pt modelId="{2BE80569-80BC-43CD-9E6E-381DAAF2A20A}" type="parTrans" cxnId="{F2E98999-8330-4B6C-B5B3-B82C1CF08E0D}">
      <dgm:prSet/>
      <dgm:spPr/>
      <dgm:t>
        <a:bodyPr/>
        <a:lstStyle/>
        <a:p>
          <a:endParaRPr lang="nb-NO"/>
        </a:p>
      </dgm:t>
    </dgm:pt>
    <dgm:pt modelId="{22EB8A9D-700C-463A-94AD-D3B10129D7D0}" type="sibTrans" cxnId="{F2E98999-8330-4B6C-B5B3-B82C1CF08E0D}">
      <dgm:prSet/>
      <dgm:spPr/>
      <dgm:t>
        <a:bodyPr/>
        <a:lstStyle/>
        <a:p>
          <a:endParaRPr lang="nb-NO"/>
        </a:p>
      </dgm:t>
    </dgm:pt>
    <dgm:pt modelId="{CDD894B6-D17D-47B4-805F-A422475EE092}">
      <dgm:prSet phldrT="[Text]" custT="1"/>
      <dgm:spPr/>
      <dgm:t>
        <a:bodyPr/>
        <a:lstStyle/>
        <a:p>
          <a:r>
            <a:rPr lang="en-US" sz="1100" dirty="0">
              <a:solidFill>
                <a:schemeClr val="bg1">
                  <a:lumMod val="65000"/>
                </a:schemeClr>
              </a:solidFill>
            </a:rPr>
            <a:t> country code</a:t>
          </a:r>
          <a:endParaRPr lang="nb-NO" sz="1100" dirty="0">
            <a:solidFill>
              <a:schemeClr val="bg1">
                <a:lumMod val="65000"/>
              </a:schemeClr>
            </a:solidFill>
          </a:endParaRPr>
        </a:p>
      </dgm:t>
    </dgm:pt>
    <dgm:pt modelId="{D1F72DAA-152A-4259-80E4-3B835D9C0409}" type="parTrans" cxnId="{212B81DC-2581-459E-A3DE-FAF008D3FCDD}">
      <dgm:prSet/>
      <dgm:spPr/>
      <dgm:t>
        <a:bodyPr/>
        <a:lstStyle/>
        <a:p>
          <a:endParaRPr lang="nb-NO"/>
        </a:p>
      </dgm:t>
    </dgm:pt>
    <dgm:pt modelId="{0C454A36-36E4-4E0D-9847-95545F1739DC}" type="sibTrans" cxnId="{212B81DC-2581-459E-A3DE-FAF008D3FCDD}">
      <dgm:prSet/>
      <dgm:spPr/>
      <dgm:t>
        <a:bodyPr/>
        <a:lstStyle/>
        <a:p>
          <a:endParaRPr lang="nb-NO"/>
        </a:p>
      </dgm:t>
    </dgm:pt>
    <dgm:pt modelId="{1ED1EEFF-E830-4B17-9F83-66DD06448347}">
      <dgm:prSet phldrT="[Text]" custT="1"/>
      <dgm:spPr/>
      <dgm:t>
        <a:bodyPr/>
        <a:lstStyle/>
        <a:p>
          <a:r>
            <a:rPr lang="en-US" sz="1100" dirty="0">
              <a:solidFill>
                <a:schemeClr val="bg1">
                  <a:lumMod val="65000"/>
                </a:schemeClr>
              </a:solidFill>
            </a:rPr>
            <a:t> label</a:t>
          </a:r>
          <a:endParaRPr lang="nb-NO" sz="1100" dirty="0">
            <a:solidFill>
              <a:schemeClr val="bg1">
                <a:lumMod val="65000"/>
              </a:schemeClr>
            </a:solidFill>
          </a:endParaRPr>
        </a:p>
      </dgm:t>
    </dgm:pt>
    <dgm:pt modelId="{A2EF753F-80A9-4935-9FD5-BDD2407128AE}" type="parTrans" cxnId="{58799B03-13D1-4F58-BC34-0742D363CB8D}">
      <dgm:prSet/>
      <dgm:spPr/>
      <dgm:t>
        <a:bodyPr/>
        <a:lstStyle/>
        <a:p>
          <a:endParaRPr lang="nb-NO"/>
        </a:p>
      </dgm:t>
    </dgm:pt>
    <dgm:pt modelId="{D4C34E26-30E8-4C0E-960A-1B110B2DC458}" type="sibTrans" cxnId="{58799B03-13D1-4F58-BC34-0742D363CB8D}">
      <dgm:prSet/>
      <dgm:spPr/>
      <dgm:t>
        <a:bodyPr/>
        <a:lstStyle/>
        <a:p>
          <a:endParaRPr lang="nb-NO"/>
        </a:p>
      </dgm:t>
    </dgm:pt>
    <dgm:pt modelId="{E24D6994-D253-4D28-BA73-4BD22C1352FE}">
      <dgm:prSet phldrT="[Text]" custT="1"/>
      <dgm:spPr/>
      <dgm:t>
        <a:bodyPr/>
        <a:lstStyle/>
        <a:p>
          <a:r>
            <a:rPr lang="en-US" sz="1100" dirty="0">
              <a:solidFill>
                <a:schemeClr val="bg1">
                  <a:lumMod val="65000"/>
                </a:schemeClr>
              </a:solidFill>
            </a:rPr>
            <a:t> Name</a:t>
          </a:r>
          <a:endParaRPr lang="nb-NO" sz="1100" dirty="0">
            <a:solidFill>
              <a:schemeClr val="bg1">
                <a:lumMod val="65000"/>
              </a:schemeClr>
            </a:solidFill>
          </a:endParaRPr>
        </a:p>
      </dgm:t>
    </dgm:pt>
    <dgm:pt modelId="{28B313A5-BDCC-47F2-8493-43048E319951}" type="parTrans" cxnId="{FA323418-ADD5-4523-9475-0F6DFE8932CE}">
      <dgm:prSet/>
      <dgm:spPr/>
      <dgm:t>
        <a:bodyPr/>
        <a:lstStyle/>
        <a:p>
          <a:endParaRPr lang="nb-NO"/>
        </a:p>
      </dgm:t>
    </dgm:pt>
    <dgm:pt modelId="{2E1C6E31-8B84-4248-A928-9819669550F9}" type="sibTrans" cxnId="{FA323418-ADD5-4523-9475-0F6DFE8932CE}">
      <dgm:prSet/>
      <dgm:spPr/>
      <dgm:t>
        <a:bodyPr/>
        <a:lstStyle/>
        <a:p>
          <a:endParaRPr lang="nb-NO"/>
        </a:p>
      </dgm:t>
    </dgm:pt>
    <dgm:pt modelId="{CDE44A39-9AD2-4AC9-8DFE-E6FD283BF47F}">
      <dgm:prSet phldrT="[Text]" custT="1"/>
      <dgm:spPr/>
      <dgm:t>
        <a:bodyPr/>
        <a:lstStyle/>
        <a:p>
          <a:r>
            <a:rPr lang="en-US" sz="1100" dirty="0">
              <a:solidFill>
                <a:schemeClr val="bg1">
                  <a:lumMod val="65000"/>
                </a:schemeClr>
              </a:solidFill>
            </a:rPr>
            <a:t> seeAlso</a:t>
          </a:r>
          <a:endParaRPr lang="nb-NO" sz="1100" dirty="0">
            <a:solidFill>
              <a:schemeClr val="bg1">
                <a:lumMod val="65000"/>
              </a:schemeClr>
            </a:solidFill>
          </a:endParaRPr>
        </a:p>
      </dgm:t>
    </dgm:pt>
    <dgm:pt modelId="{35366498-8D1B-4748-A3A1-186DBCC03958}" type="parTrans" cxnId="{1E2CA32C-ACAD-4220-A701-93A70837F08C}">
      <dgm:prSet/>
      <dgm:spPr/>
      <dgm:t>
        <a:bodyPr/>
        <a:lstStyle/>
        <a:p>
          <a:endParaRPr lang="nb-NO"/>
        </a:p>
      </dgm:t>
    </dgm:pt>
    <dgm:pt modelId="{7402C1C2-7F9F-4DE9-B204-BED59E5FB201}" type="sibTrans" cxnId="{1E2CA32C-ACAD-4220-A701-93A70837F08C}">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8799B03-13D1-4F58-BC34-0742D363CB8D}" srcId="{DEEEAAF0-7E8D-4EE8-B46B-4139D682EE03}" destId="{1ED1EEFF-E830-4B17-9F83-66DD06448347}" srcOrd="3" destOrd="0" parTransId="{A2EF753F-80A9-4935-9FD5-BDD2407128AE}" sibTransId="{D4C34E26-30E8-4C0E-960A-1B110B2DC458}"/>
    <dgm:cxn modelId="{51B12907-0BFF-4AE9-B25B-50199E14B671}" type="presOf" srcId="{ABD0AF01-6C30-4A3A-99F3-85B152C372CF}" destId="{3DAEC18B-B54B-42BF-82BC-7C2DF38889E8}" srcOrd="0" destOrd="0" presId="urn:microsoft.com/office/officeart/2005/8/layout/hList1"/>
    <dgm:cxn modelId="{73D66F0F-7BB7-437A-B738-C0A5930C6F4F}" type="presOf" srcId="{CDD894B6-D17D-47B4-805F-A422475EE092}" destId="{3DAEC18B-B54B-42BF-82BC-7C2DF38889E8}" srcOrd="0" destOrd="2" presId="urn:microsoft.com/office/officeart/2005/8/layout/hList1"/>
    <dgm:cxn modelId="{42B2E510-19A6-4182-947C-586221819717}" type="presOf" srcId="{E24D6994-D253-4D28-BA73-4BD22C1352FE}" destId="{3DAEC18B-B54B-42BF-82BC-7C2DF38889E8}" srcOrd="0" destOrd="4" presId="urn:microsoft.com/office/officeart/2005/8/layout/hList1"/>
    <dgm:cxn modelId="{FA323418-ADD5-4523-9475-0F6DFE8932CE}" srcId="{DEEEAAF0-7E8D-4EE8-B46B-4139D682EE03}" destId="{E24D6994-D253-4D28-BA73-4BD22C1352FE}" srcOrd="4" destOrd="0" parTransId="{28B313A5-BDCC-47F2-8493-43048E319951}" sibTransId="{2E1C6E31-8B84-4248-A928-9819669550F9}"/>
    <dgm:cxn modelId="{49115425-9DD0-48A8-A2D0-7034BBC6898A}" srcId="{DEEEAAF0-7E8D-4EE8-B46B-4139D682EE03}" destId="{ABD0AF01-6C30-4A3A-99F3-85B152C372CF}" srcOrd="0" destOrd="0" parTransId="{45A99454-3409-4810-9018-2EA9926EE22F}" sibTransId="{191815EB-257A-4074-9766-AFDF8138EE6B}"/>
    <dgm:cxn modelId="{1E2CA32C-ACAD-4220-A701-93A70837F08C}" srcId="{DEEEAAF0-7E8D-4EE8-B46B-4139D682EE03}" destId="{CDE44A39-9AD2-4AC9-8DFE-E6FD283BF47F}" srcOrd="5" destOrd="0" parTransId="{35366498-8D1B-4748-A3A1-186DBCC03958}" sibTransId="{7402C1C2-7F9F-4DE9-B204-BED59E5FB201}"/>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D575BE57-1340-4007-9079-2C41DCA6A277}" type="presOf" srcId="{1ED1EEFF-E830-4B17-9F83-66DD06448347}" destId="{3DAEC18B-B54B-42BF-82BC-7C2DF38889E8}" srcOrd="0" destOrd="3" presId="urn:microsoft.com/office/officeart/2005/8/layout/hList1"/>
    <dgm:cxn modelId="{3292858D-0A6A-44D9-AE95-0B43B6C8656A}" type="presOf" srcId="{CDE44A39-9AD2-4AC9-8DFE-E6FD283BF47F}" destId="{3DAEC18B-B54B-42BF-82BC-7C2DF38889E8}" srcOrd="0" destOrd="5" presId="urn:microsoft.com/office/officeart/2005/8/layout/hList1"/>
    <dgm:cxn modelId="{F2E98999-8330-4B6C-B5B3-B82C1CF08E0D}" srcId="{DEEEAAF0-7E8D-4EE8-B46B-4139D682EE03}" destId="{4EDBE789-2AEB-4A98-9E85-D42E5AA25E3C}" srcOrd="1" destOrd="0" parTransId="{2BE80569-80BC-43CD-9E6E-381DAAF2A20A}" sibTransId="{22EB8A9D-700C-463A-94AD-D3B10129D7D0}"/>
    <dgm:cxn modelId="{C389D7A3-7C65-4EEA-B774-DEAFC057D7EC}" type="presOf" srcId="{4EDBE789-2AEB-4A98-9E85-D42E5AA25E3C}" destId="{3DAEC18B-B54B-42BF-82BC-7C2DF38889E8}" srcOrd="0" destOrd="1" presId="urn:microsoft.com/office/officeart/2005/8/layout/hList1"/>
    <dgm:cxn modelId="{212B81DC-2581-459E-A3DE-FAF008D3FCDD}" srcId="{DEEEAAF0-7E8D-4EE8-B46B-4139D682EE03}" destId="{CDD894B6-D17D-47B4-805F-A422475EE092}" srcOrd="2" destOrd="0" parTransId="{D1F72DAA-152A-4259-80E4-3B835D9C0409}" sibTransId="{0C454A36-36E4-4E0D-9847-95545F1739DC}"/>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Platform Deployment</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4EDBE789-2AEB-4A98-9E85-D42E5AA25E3C}">
      <dgm:prSet phldrT="[Text]" custT="1"/>
      <dgm:spPr/>
      <dgm:t>
        <a:bodyPr/>
        <a:lstStyle/>
        <a:p>
          <a:r>
            <a:rPr lang="en-US" sz="1100" dirty="0"/>
            <a:t> </a:t>
          </a:r>
          <a:r>
            <a:rPr lang="en-US" sz="1100" dirty="0">
              <a:solidFill>
                <a:srgbClr val="C00000"/>
              </a:solidFill>
            </a:rPr>
            <a:t>of platform (ship, mooring or drifting buoy)</a:t>
          </a:r>
          <a:endParaRPr lang="nb-NO" sz="1100" dirty="0">
            <a:solidFill>
              <a:srgbClr val="C00000"/>
            </a:solidFill>
          </a:endParaRPr>
        </a:p>
      </dgm:t>
    </dgm:pt>
    <dgm:pt modelId="{2BE80569-80BC-43CD-9E6E-381DAAF2A20A}" type="parTrans" cxnId="{F2E98999-8330-4B6C-B5B3-B82C1CF08E0D}">
      <dgm:prSet/>
      <dgm:spPr/>
      <dgm:t>
        <a:bodyPr/>
        <a:lstStyle/>
        <a:p>
          <a:endParaRPr lang="nb-NO"/>
        </a:p>
      </dgm:t>
    </dgm:pt>
    <dgm:pt modelId="{22EB8A9D-700C-463A-94AD-D3B10129D7D0}" type="sibTrans" cxnId="{F2E98999-8330-4B6C-B5B3-B82C1CF08E0D}">
      <dgm:prSet/>
      <dgm:spPr/>
      <dgm:t>
        <a:bodyPr/>
        <a:lstStyle/>
        <a:p>
          <a:endParaRPr lang="nb-NO"/>
        </a:p>
      </dgm:t>
    </dgm:pt>
    <dgm:pt modelId="{AA272305-FD33-4179-8DC4-3F0E34DF90E2}">
      <dgm:prSet phldrT="[Text]" custT="1"/>
      <dgm:spPr/>
      <dgm:t>
        <a:bodyPr/>
        <a:lstStyle/>
        <a:p>
          <a:r>
            <a:rPr lang="en-US" sz="1100" dirty="0">
              <a:solidFill>
                <a:srgbClr val="C00000"/>
              </a:solidFill>
            </a:rPr>
            <a:t> to station</a:t>
          </a:r>
          <a:endParaRPr lang="nb-NO" sz="1100" dirty="0">
            <a:solidFill>
              <a:srgbClr val="C00000"/>
            </a:solidFill>
          </a:endParaRPr>
        </a:p>
      </dgm:t>
    </dgm:pt>
    <dgm:pt modelId="{80A6363C-9920-4510-B289-88D24310C763}" type="parTrans" cxnId="{45B3A012-C213-45EE-A455-AFB0999281C1}">
      <dgm:prSet/>
      <dgm:spPr/>
      <dgm:t>
        <a:bodyPr/>
        <a:lstStyle/>
        <a:p>
          <a:endParaRPr lang="nb-NO"/>
        </a:p>
      </dgm:t>
    </dgm:pt>
    <dgm:pt modelId="{7CFFE403-2029-4F3F-B2B5-7F1EECC65BE5}" type="sibTrans" cxnId="{45B3A012-C213-45EE-A455-AFB0999281C1}">
      <dgm:prSet/>
      <dgm:spPr/>
      <dgm:t>
        <a:bodyPr/>
        <a:lstStyle/>
        <a:p>
          <a:endParaRPr lang="nb-NO"/>
        </a:p>
      </dgm:t>
    </dgm:pt>
    <dgm:pt modelId="{50AE3261-B853-4CEB-A494-2087395F7C9E}">
      <dgm:prSet phldrT="[Text]" custT="1"/>
      <dgm:spPr/>
      <dgm:t>
        <a:bodyPr/>
        <a:lstStyle/>
        <a:p>
          <a:r>
            <a:rPr lang="en-US" sz="1100" dirty="0"/>
            <a:t> start time</a:t>
          </a:r>
          <a:endParaRPr lang="nb-NO" sz="1100" dirty="0"/>
        </a:p>
      </dgm:t>
    </dgm:pt>
    <dgm:pt modelId="{756F00B0-EDCB-40F1-A6D1-1CF937B36918}" type="parTrans" cxnId="{0FD6A05D-B001-4634-A5FC-C851DEA1DE66}">
      <dgm:prSet/>
      <dgm:spPr/>
      <dgm:t>
        <a:bodyPr/>
        <a:lstStyle/>
        <a:p>
          <a:endParaRPr lang="nb-NO"/>
        </a:p>
      </dgm:t>
    </dgm:pt>
    <dgm:pt modelId="{3E6F4547-F1A8-4C6E-ADD8-77B0BF611F7B}" type="sibTrans" cxnId="{0FD6A05D-B001-4634-A5FC-C851DEA1DE66}">
      <dgm:prSet/>
      <dgm:spPr/>
      <dgm:t>
        <a:bodyPr/>
        <a:lstStyle/>
        <a:p>
          <a:endParaRPr lang="nb-NO"/>
        </a:p>
      </dgm:t>
    </dgm:pt>
    <dgm:pt modelId="{895B2616-CB6B-43B6-8035-71808FB55460}">
      <dgm:prSet phldrT="[Text]" custT="1"/>
      <dgm:spPr/>
      <dgm:t>
        <a:bodyPr/>
        <a:lstStyle/>
        <a:p>
          <a:r>
            <a:rPr lang="en-US" sz="1100" dirty="0">
              <a:solidFill>
                <a:schemeClr val="bg1">
                  <a:lumMod val="65000"/>
                </a:schemeClr>
              </a:solidFill>
            </a:rPr>
            <a:t> label</a:t>
          </a:r>
          <a:endParaRPr lang="nb-NO" sz="1100" dirty="0">
            <a:solidFill>
              <a:schemeClr val="bg1">
                <a:lumMod val="65000"/>
              </a:schemeClr>
            </a:solidFill>
          </a:endParaRPr>
        </a:p>
      </dgm:t>
    </dgm:pt>
    <dgm:pt modelId="{35F1AC63-44B9-4966-A084-A08393A76008}" type="parTrans" cxnId="{C3C2BCBC-1882-4D79-8F7E-24656A1F36A3}">
      <dgm:prSet/>
      <dgm:spPr/>
      <dgm:t>
        <a:bodyPr/>
        <a:lstStyle/>
        <a:p>
          <a:endParaRPr lang="nb-NO"/>
        </a:p>
      </dgm:t>
    </dgm:pt>
    <dgm:pt modelId="{C920FCB7-1FC8-43D4-B3A9-610D15D701C7}" type="sibTrans" cxnId="{C3C2BCBC-1882-4D79-8F7E-24656A1F36A3}">
      <dgm:prSet/>
      <dgm:spPr/>
      <dgm:t>
        <a:bodyPr/>
        <a:lstStyle/>
        <a:p>
          <a:endParaRPr lang="nb-NO"/>
        </a:p>
      </dgm:t>
    </dgm:pt>
    <dgm:pt modelId="{5D31A90F-D2BA-407B-A91B-768DDA820BD3}">
      <dgm:prSet phldrT="[Text]" custT="1"/>
      <dgm:spPr/>
      <dgm:t>
        <a:bodyPr/>
        <a:lstStyle/>
        <a:p>
          <a:r>
            <a:rPr lang="en-US" sz="1100" dirty="0">
              <a:solidFill>
                <a:schemeClr val="bg1">
                  <a:lumMod val="65000"/>
                </a:schemeClr>
              </a:solidFill>
            </a:rPr>
            <a:t> seeAlso</a:t>
          </a:r>
          <a:endParaRPr lang="nb-NO" sz="1100" dirty="0">
            <a:solidFill>
              <a:schemeClr val="bg1">
                <a:lumMod val="65000"/>
              </a:schemeClr>
            </a:solidFill>
          </a:endParaRPr>
        </a:p>
      </dgm:t>
    </dgm:pt>
    <dgm:pt modelId="{BF9118BF-61BC-4A2A-A669-8CC26776D998}" type="parTrans" cxnId="{5A526D2E-7193-4950-A449-24380284709A}">
      <dgm:prSet/>
      <dgm:spPr/>
      <dgm:t>
        <a:bodyPr/>
        <a:lstStyle/>
        <a:p>
          <a:endParaRPr lang="nb-NO"/>
        </a:p>
      </dgm:t>
    </dgm:pt>
    <dgm:pt modelId="{B8E79811-E830-44B8-808F-17DE2B2D046C}" type="sibTrans" cxnId="{5A526D2E-7193-4950-A449-24380284709A}">
      <dgm:prSet/>
      <dgm:spPr/>
      <dgm:t>
        <a:bodyPr/>
        <a:lstStyle/>
        <a:p>
          <a:endParaRPr lang="nb-NO"/>
        </a:p>
      </dgm:t>
    </dgm:pt>
    <dgm:pt modelId="{3D923FC3-F83B-4959-A85A-F0C4F1CD4E88}">
      <dgm:prSet phldrT="[Text]" custT="1"/>
      <dgm:spPr/>
      <dgm:t>
        <a:bodyPr/>
        <a:lstStyle/>
        <a:p>
          <a:r>
            <a:rPr lang="en-US" sz="1100" dirty="0">
              <a:solidFill>
                <a:schemeClr val="bg1">
                  <a:lumMod val="65000"/>
                </a:schemeClr>
              </a:solidFill>
            </a:rPr>
            <a:t> comment</a:t>
          </a:r>
          <a:endParaRPr lang="nb-NO" sz="1100" dirty="0">
            <a:solidFill>
              <a:schemeClr val="bg1">
                <a:lumMod val="65000"/>
              </a:schemeClr>
            </a:solidFill>
          </a:endParaRPr>
        </a:p>
      </dgm:t>
    </dgm:pt>
    <dgm:pt modelId="{61D484DC-B41F-48D1-A511-B2FE5064C58C}" type="parTrans" cxnId="{0DB095C8-A3FA-4598-992D-2D0BAA44F9A7}">
      <dgm:prSet/>
      <dgm:spPr/>
      <dgm:t>
        <a:bodyPr/>
        <a:lstStyle/>
        <a:p>
          <a:endParaRPr lang="nb-NO"/>
        </a:p>
      </dgm:t>
    </dgm:pt>
    <dgm:pt modelId="{F468104A-94C9-472E-9408-EEE0180171D8}" type="sibTrans" cxnId="{0DB095C8-A3FA-4598-992D-2D0BAA44F9A7}">
      <dgm:prSet/>
      <dgm:spPr/>
      <dgm:t>
        <a:bodyPr/>
        <a:lstStyle/>
        <a:p>
          <a:endParaRPr lang="nb-NO"/>
        </a:p>
      </dgm:t>
    </dgm:pt>
    <dgm:pt modelId="{AF00D399-F324-488C-A14F-574BF2F8C2B8}">
      <dgm:prSet phldrT="[Text]" custT="1"/>
      <dgm:spPr/>
      <dgm:t>
        <a:bodyPr/>
        <a:lstStyle/>
        <a:p>
          <a:r>
            <a:rPr lang="en-US" sz="1100" dirty="0"/>
            <a:t> end time</a:t>
          </a:r>
          <a:endParaRPr lang="nb-NO" sz="1100" dirty="0"/>
        </a:p>
      </dgm:t>
    </dgm:pt>
    <dgm:pt modelId="{55E5E990-553F-4C2F-B1FE-7FC6BBF56802}" type="parTrans" cxnId="{E7A1BEC1-BBC5-422F-B1B9-4A49D40C6AE1}">
      <dgm:prSet/>
      <dgm:spPr/>
      <dgm:t>
        <a:bodyPr/>
        <a:lstStyle/>
        <a:p>
          <a:endParaRPr lang="nb-NO"/>
        </a:p>
      </dgm:t>
    </dgm:pt>
    <dgm:pt modelId="{4F1C4B99-5FE2-4BA1-8C97-994064502E42}" type="sibTrans" cxnId="{E7A1BEC1-BBC5-422F-B1B9-4A49D40C6AE1}">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5B3A012-C213-45EE-A455-AFB0999281C1}" srcId="{DEEEAAF0-7E8D-4EE8-B46B-4139D682EE03}" destId="{AA272305-FD33-4179-8DC4-3F0E34DF90E2}" srcOrd="2" destOrd="0" parTransId="{80A6363C-9920-4510-B289-88D24310C763}" sibTransId="{7CFFE403-2029-4F3F-B2B5-7F1EECC65BE5}"/>
    <dgm:cxn modelId="{49115425-9DD0-48A8-A2D0-7034BBC6898A}" srcId="{DEEEAAF0-7E8D-4EE8-B46B-4139D682EE03}" destId="{ABD0AF01-6C30-4A3A-99F3-85B152C372CF}" srcOrd="0" destOrd="0" parTransId="{45A99454-3409-4810-9018-2EA9926EE22F}" sibTransId="{191815EB-257A-4074-9766-AFDF8138EE6B}"/>
    <dgm:cxn modelId="{5A526D2E-7193-4950-A449-24380284709A}" srcId="{DEEEAAF0-7E8D-4EE8-B46B-4139D682EE03}" destId="{5D31A90F-D2BA-407B-A91B-768DDA820BD3}" srcOrd="7" destOrd="0" parTransId="{BF9118BF-61BC-4A2A-A669-8CC26776D998}" sibTransId="{B8E79811-E830-44B8-808F-17DE2B2D046C}"/>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0FD6A05D-B001-4634-A5FC-C851DEA1DE66}" srcId="{DEEEAAF0-7E8D-4EE8-B46B-4139D682EE03}" destId="{50AE3261-B853-4CEB-A494-2087395F7C9E}" srcOrd="3" destOrd="0" parTransId="{756F00B0-EDCB-40F1-A6D1-1CF937B36918}" sibTransId="{3E6F4547-F1A8-4C6E-ADD8-77B0BF611F7B}"/>
    <dgm:cxn modelId="{F2E98999-8330-4B6C-B5B3-B82C1CF08E0D}" srcId="{DEEEAAF0-7E8D-4EE8-B46B-4139D682EE03}" destId="{4EDBE789-2AEB-4A98-9E85-D42E5AA25E3C}" srcOrd="1" destOrd="0" parTransId="{2BE80569-80BC-43CD-9E6E-381DAAF2A20A}" sibTransId="{22EB8A9D-700C-463A-94AD-D3B10129D7D0}"/>
    <dgm:cxn modelId="{C389D7A3-7C65-4EEA-B774-DEAFC057D7EC}" type="presOf" srcId="{4EDBE789-2AEB-4A98-9E85-D42E5AA25E3C}" destId="{3DAEC18B-B54B-42BF-82BC-7C2DF38889E8}" srcOrd="0" destOrd="1" presId="urn:microsoft.com/office/officeart/2005/8/layout/hList1"/>
    <dgm:cxn modelId="{AC48CEB6-D1A4-4D19-A68F-60B9C63842EE}" type="presOf" srcId="{AA272305-FD33-4179-8DC4-3F0E34DF90E2}" destId="{3DAEC18B-B54B-42BF-82BC-7C2DF38889E8}" srcOrd="0" destOrd="2" presId="urn:microsoft.com/office/officeart/2005/8/layout/hList1"/>
    <dgm:cxn modelId="{C3C2BCBC-1882-4D79-8F7E-24656A1F36A3}" srcId="{DEEEAAF0-7E8D-4EE8-B46B-4139D682EE03}" destId="{895B2616-CB6B-43B6-8035-71808FB55460}" srcOrd="6" destOrd="0" parTransId="{35F1AC63-44B9-4966-A084-A08393A76008}" sibTransId="{C920FCB7-1FC8-43D4-B3A9-610D15D701C7}"/>
    <dgm:cxn modelId="{567F20BD-30D9-4F3F-8C4D-ED93AD4099A4}" type="presOf" srcId="{3D923FC3-F83B-4959-A85A-F0C4F1CD4E88}" destId="{3DAEC18B-B54B-42BF-82BC-7C2DF38889E8}" srcOrd="0" destOrd="5" presId="urn:microsoft.com/office/officeart/2005/8/layout/hList1"/>
    <dgm:cxn modelId="{E7A1BEC1-BBC5-422F-B1B9-4A49D40C6AE1}" srcId="{DEEEAAF0-7E8D-4EE8-B46B-4139D682EE03}" destId="{AF00D399-F324-488C-A14F-574BF2F8C2B8}" srcOrd="4" destOrd="0" parTransId="{55E5E990-553F-4C2F-B1FE-7FC6BBF56802}" sibTransId="{4F1C4B99-5FE2-4BA1-8C97-994064502E42}"/>
    <dgm:cxn modelId="{7E2148C4-38AB-41A1-8A34-526E4837AFA5}" type="presOf" srcId="{5D31A90F-D2BA-407B-A91B-768DDA820BD3}" destId="{3DAEC18B-B54B-42BF-82BC-7C2DF38889E8}" srcOrd="0" destOrd="7" presId="urn:microsoft.com/office/officeart/2005/8/layout/hList1"/>
    <dgm:cxn modelId="{0DB095C8-A3FA-4598-992D-2D0BAA44F9A7}" srcId="{DEEEAAF0-7E8D-4EE8-B46B-4139D682EE03}" destId="{3D923FC3-F83B-4959-A85A-F0C4F1CD4E88}" srcOrd="5" destOrd="0" parTransId="{61D484DC-B41F-48D1-A511-B2FE5064C58C}" sibTransId="{F468104A-94C9-472E-9408-EEE0180171D8}"/>
    <dgm:cxn modelId="{704143C9-7501-4283-8C4A-14F130D31CFD}" type="presOf" srcId="{AF00D399-F324-488C-A14F-574BF2F8C2B8}" destId="{3DAEC18B-B54B-42BF-82BC-7C2DF38889E8}" srcOrd="0" destOrd="4" presId="urn:microsoft.com/office/officeart/2005/8/layout/hList1"/>
    <dgm:cxn modelId="{E447CBE6-3BC9-4772-8B45-08D605532863}" type="presOf" srcId="{895B2616-CB6B-43B6-8035-71808FB55460}" destId="{3DAEC18B-B54B-42BF-82BC-7C2DF38889E8}" srcOrd="0" destOrd="6" presId="urn:microsoft.com/office/officeart/2005/8/layout/hList1"/>
    <dgm:cxn modelId="{E6834BF1-A6D2-477D-B563-49F97DD8D6CB}" type="presOf" srcId="{50AE3261-B853-4CEB-A494-2087395F7C9E}" destId="{3DAEC18B-B54B-42BF-82BC-7C2DF38889E8}" srcOrd="0" destOrd="3"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dirty="0"/>
            <a:t>Ship</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solidFill>
                <a:schemeClr val="bg1">
                  <a:lumMod val="65000"/>
                </a:schemeClr>
              </a:solidFill>
            </a:rPr>
            <a:t> </a:t>
          </a:r>
          <a:r>
            <a:rPr lang="en-US" sz="1100" dirty="0">
              <a:solidFill>
                <a:schemeClr val="tx1"/>
              </a:solidFill>
            </a:rPr>
            <a:t>entry</a:t>
          </a:r>
          <a:endParaRPr lang="nb-NO" sz="1100" dirty="0">
            <a:solidFill>
              <a:schemeClr val="tx1"/>
            </a:solidFill>
          </a:endParaRPr>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43CE5A24-98D5-4C3F-A3E7-4DB164817E77}">
      <dgm:prSet phldrT="[Text]" custT="1"/>
      <dgm:spPr/>
      <dgm:t>
        <a:bodyPr/>
        <a:lstStyle/>
        <a:p>
          <a:r>
            <a:rPr lang="en-US" sz="1100" dirty="0">
              <a:solidFill>
                <a:schemeClr val="bg1">
                  <a:lumMod val="65000"/>
                </a:schemeClr>
              </a:solidFill>
            </a:rPr>
            <a:t> ICES platform code</a:t>
          </a:r>
          <a:endParaRPr lang="nb-NO" sz="1100" dirty="0">
            <a:solidFill>
              <a:schemeClr val="bg1">
                <a:lumMod val="65000"/>
              </a:schemeClr>
            </a:solidFill>
          </a:endParaRPr>
        </a:p>
      </dgm:t>
    </dgm:pt>
    <dgm:pt modelId="{324F2702-0F81-4FF8-9F2A-2AF650C910CF}" type="parTrans" cxnId="{EFB3EE86-77D1-4AE5-8925-C2EB03125D25}">
      <dgm:prSet/>
      <dgm:spPr/>
      <dgm:t>
        <a:bodyPr/>
        <a:lstStyle/>
        <a:p>
          <a:endParaRPr lang="nb-NO"/>
        </a:p>
      </dgm:t>
    </dgm:pt>
    <dgm:pt modelId="{E9143BFC-1A78-4AE3-99B9-244E11E525BA}" type="sibTrans" cxnId="{EFB3EE86-77D1-4AE5-8925-C2EB03125D25}">
      <dgm:prSet/>
      <dgm:spPr/>
      <dgm:t>
        <a:bodyPr/>
        <a:lstStyle/>
        <a:p>
          <a:endParaRPr lang="nb-NO"/>
        </a:p>
      </dgm:t>
    </dgm:pt>
    <dgm:pt modelId="{1488A0FB-CF1C-4E5D-958E-56B4EE3021D0}">
      <dgm:prSet phldrT="[Text]" custT="1"/>
      <dgm:spPr/>
      <dgm:t>
        <a:bodyPr/>
        <a:lstStyle/>
        <a:p>
          <a:r>
            <a:rPr lang="en-US" sz="1100" dirty="0">
              <a:solidFill>
                <a:schemeClr val="bg1">
                  <a:lumMod val="65000"/>
                </a:schemeClr>
              </a:solidFill>
            </a:rPr>
            <a:t> air intake position</a:t>
          </a:r>
          <a:endParaRPr lang="nb-NO" sz="1100" dirty="0">
            <a:solidFill>
              <a:schemeClr val="bg1">
                <a:lumMod val="65000"/>
              </a:schemeClr>
            </a:solidFill>
          </a:endParaRPr>
        </a:p>
      </dgm:t>
    </dgm:pt>
    <dgm:pt modelId="{C94090C5-F531-49C3-8CB3-D5134C824E09}" type="parTrans" cxnId="{1C3EC2B6-4C19-41F5-9B4B-4354B27FA26C}">
      <dgm:prSet/>
      <dgm:spPr/>
      <dgm:t>
        <a:bodyPr/>
        <a:lstStyle/>
        <a:p>
          <a:endParaRPr lang="nb-NO"/>
        </a:p>
      </dgm:t>
    </dgm:pt>
    <dgm:pt modelId="{3043857D-F048-460F-9D74-2BB3EE1974FE}" type="sibTrans" cxnId="{1C3EC2B6-4C19-41F5-9B4B-4354B27FA26C}">
      <dgm:prSet/>
      <dgm:spPr/>
      <dgm:t>
        <a:bodyPr/>
        <a:lstStyle/>
        <a:p>
          <a:endParaRPr lang="nb-NO"/>
        </a:p>
      </dgm:t>
    </dgm:pt>
    <dgm:pt modelId="{F8B23969-7F54-4A29-9E51-FB24F5ACF1BC}">
      <dgm:prSet phldrT="[Text]" custT="1"/>
      <dgm:spPr/>
      <dgm:t>
        <a:bodyPr/>
        <a:lstStyle/>
        <a:p>
          <a:r>
            <a:rPr lang="en-US" sz="1100" dirty="0">
              <a:solidFill>
                <a:schemeClr val="bg1">
                  <a:lumMod val="65000"/>
                </a:schemeClr>
              </a:solidFill>
            </a:rPr>
            <a:t> comment</a:t>
          </a:r>
          <a:endParaRPr lang="nb-NO" sz="1100" dirty="0">
            <a:solidFill>
              <a:schemeClr val="bg1">
                <a:lumMod val="65000"/>
              </a:schemeClr>
            </a:solidFill>
          </a:endParaRPr>
        </a:p>
      </dgm:t>
    </dgm:pt>
    <dgm:pt modelId="{40CAB29B-0F7D-4B8B-A855-AAA267636BE3}" type="parTrans" cxnId="{684C8D8D-AC14-448B-86E2-DE835D42A519}">
      <dgm:prSet/>
      <dgm:spPr/>
      <dgm:t>
        <a:bodyPr/>
        <a:lstStyle/>
        <a:p>
          <a:endParaRPr lang="nb-NO"/>
        </a:p>
      </dgm:t>
    </dgm:pt>
    <dgm:pt modelId="{8B21B6CB-9A3D-44F5-9532-55A96C0AE80B}" type="sibTrans" cxnId="{684C8D8D-AC14-448B-86E2-DE835D42A519}">
      <dgm:prSet/>
      <dgm:spPr/>
      <dgm:t>
        <a:bodyPr/>
        <a:lstStyle/>
        <a:p>
          <a:endParaRPr lang="nb-NO"/>
        </a:p>
      </dgm:t>
    </dgm:pt>
    <dgm:pt modelId="{B3891798-AFC1-4BC2-9D7C-C214DE2F35D0}">
      <dgm:prSet phldrT="[Text]" custT="1"/>
      <dgm:spPr/>
      <dgm:t>
        <a:bodyPr/>
        <a:lstStyle/>
        <a:p>
          <a:r>
            <a:rPr lang="en-US" sz="1100" dirty="0">
              <a:solidFill>
                <a:schemeClr val="bg1">
                  <a:lumMod val="65000"/>
                </a:schemeClr>
              </a:solidFill>
            </a:rPr>
            <a:t> exhaust position</a:t>
          </a:r>
          <a:endParaRPr lang="nb-NO" sz="1100" dirty="0">
            <a:solidFill>
              <a:schemeClr val="bg1">
                <a:lumMod val="65000"/>
              </a:schemeClr>
            </a:solidFill>
          </a:endParaRPr>
        </a:p>
      </dgm:t>
    </dgm:pt>
    <dgm:pt modelId="{E7C98094-735D-4103-ACE6-696A35BF372E}" type="parTrans" cxnId="{4CA52B86-6853-4941-BC91-59519839EA5A}">
      <dgm:prSet/>
      <dgm:spPr/>
      <dgm:t>
        <a:bodyPr/>
        <a:lstStyle/>
        <a:p>
          <a:endParaRPr lang="nb-NO"/>
        </a:p>
      </dgm:t>
    </dgm:pt>
    <dgm:pt modelId="{8C251048-364D-4095-8F58-3CEABC893A2F}" type="sibTrans" cxnId="{4CA52B86-6853-4941-BC91-59519839EA5A}">
      <dgm:prSet/>
      <dgm:spPr/>
      <dgm:t>
        <a:bodyPr/>
        <a:lstStyle/>
        <a:p>
          <a:endParaRPr lang="nb-NO"/>
        </a:p>
      </dgm:t>
    </dgm:pt>
    <dgm:pt modelId="{2E3620C2-69DE-43B6-912E-E0EE37F98E16}">
      <dgm:prSet phldrT="[Text]" custT="1"/>
      <dgm:spPr/>
      <dgm:t>
        <a:bodyPr/>
        <a:lstStyle/>
        <a:p>
          <a:r>
            <a:rPr lang="en-US" sz="1100" dirty="0">
              <a:solidFill>
                <a:schemeClr val="bg1">
                  <a:lumMod val="65000"/>
                </a:schemeClr>
              </a:solidFill>
            </a:rPr>
            <a:t> label</a:t>
          </a:r>
          <a:endParaRPr lang="nb-NO" sz="1100" dirty="0">
            <a:solidFill>
              <a:schemeClr val="bg1">
                <a:lumMod val="65000"/>
              </a:schemeClr>
            </a:solidFill>
          </a:endParaRPr>
        </a:p>
      </dgm:t>
    </dgm:pt>
    <dgm:pt modelId="{B68A5F42-5F55-4B40-98BC-D92FF3AA2DB2}" type="parTrans" cxnId="{4B25339D-2B3E-4BDE-84A4-2CC3FB962A51}">
      <dgm:prSet/>
      <dgm:spPr/>
      <dgm:t>
        <a:bodyPr/>
        <a:lstStyle/>
        <a:p>
          <a:endParaRPr lang="nb-NO"/>
        </a:p>
      </dgm:t>
    </dgm:pt>
    <dgm:pt modelId="{235A0E50-6F3E-448F-AE53-CC0054AB8988}" type="sibTrans" cxnId="{4B25339D-2B3E-4BDE-84A4-2CC3FB962A51}">
      <dgm:prSet/>
      <dgm:spPr/>
      <dgm:t>
        <a:bodyPr/>
        <a:lstStyle/>
        <a:p>
          <a:endParaRPr lang="nb-NO"/>
        </a:p>
      </dgm:t>
    </dgm:pt>
    <dgm:pt modelId="{715A766E-6E35-4BCC-B508-42493FE70B83}">
      <dgm:prSet phldrT="[Text]" custT="1"/>
      <dgm:spPr/>
      <dgm:t>
        <a:bodyPr/>
        <a:lstStyle/>
        <a:p>
          <a:r>
            <a:rPr lang="en-US" sz="1100" dirty="0">
              <a:solidFill>
                <a:schemeClr val="bg1">
                  <a:lumMod val="65000"/>
                </a:schemeClr>
              </a:solidFill>
            </a:rPr>
            <a:t> Name</a:t>
          </a:r>
          <a:endParaRPr lang="nb-NO" sz="1100" dirty="0">
            <a:solidFill>
              <a:schemeClr val="bg1">
                <a:lumMod val="65000"/>
              </a:schemeClr>
            </a:solidFill>
          </a:endParaRPr>
        </a:p>
      </dgm:t>
    </dgm:pt>
    <dgm:pt modelId="{1097240F-8F70-4BD0-80B8-B00EEA7FF910}" type="parTrans" cxnId="{E8F2881F-70ED-4A97-86B3-6BCD3ECA264F}">
      <dgm:prSet/>
      <dgm:spPr/>
      <dgm:t>
        <a:bodyPr/>
        <a:lstStyle/>
        <a:p>
          <a:endParaRPr lang="nb-NO"/>
        </a:p>
      </dgm:t>
    </dgm:pt>
    <dgm:pt modelId="{BD3398BE-11BA-433B-BCF4-F234AC450487}" type="sibTrans" cxnId="{E8F2881F-70ED-4A97-86B3-6BCD3ECA264F}">
      <dgm:prSet/>
      <dgm:spPr/>
      <dgm:t>
        <a:bodyPr/>
        <a:lstStyle/>
        <a:p>
          <a:endParaRPr lang="nb-NO"/>
        </a:p>
      </dgm:t>
    </dgm:pt>
    <dgm:pt modelId="{F851CD4E-59F4-4F25-A81F-2004360D0E6C}">
      <dgm:prSet phldrT="[Text]" custT="1"/>
      <dgm:spPr/>
      <dgm:t>
        <a:bodyPr/>
        <a:lstStyle/>
        <a:p>
          <a:r>
            <a:rPr lang="en-US" sz="1100" dirty="0">
              <a:solidFill>
                <a:schemeClr val="bg1">
                  <a:lumMod val="65000"/>
                </a:schemeClr>
              </a:solidFill>
            </a:rPr>
            <a:t> </a:t>
          </a:r>
          <a:r>
            <a:rPr lang="en-US" sz="1100" dirty="0">
              <a:solidFill>
                <a:schemeClr val="accent2">
                  <a:lumMod val="60000"/>
                  <a:lumOff val="40000"/>
                </a:schemeClr>
              </a:solidFill>
            </a:rPr>
            <a:t>owner (company or institution)</a:t>
          </a:r>
          <a:endParaRPr lang="nb-NO" sz="1100" dirty="0">
            <a:solidFill>
              <a:schemeClr val="accent2">
                <a:lumMod val="60000"/>
                <a:lumOff val="40000"/>
              </a:schemeClr>
            </a:solidFill>
          </a:endParaRPr>
        </a:p>
      </dgm:t>
    </dgm:pt>
    <dgm:pt modelId="{597EB84A-FB39-4B97-B4BD-7825F1ED24EB}" type="parTrans" cxnId="{65E65DD4-70A4-4199-8C44-415182544973}">
      <dgm:prSet/>
      <dgm:spPr/>
      <dgm:t>
        <a:bodyPr/>
        <a:lstStyle/>
        <a:p>
          <a:endParaRPr lang="nb-NO"/>
        </a:p>
      </dgm:t>
    </dgm:pt>
    <dgm:pt modelId="{DEA41922-60ED-43EF-8173-E4CFEA5D0092}" type="sibTrans" cxnId="{65E65DD4-70A4-4199-8C44-415182544973}">
      <dgm:prSet/>
      <dgm:spPr/>
      <dgm:t>
        <a:bodyPr/>
        <a:lstStyle/>
        <a:p>
          <a:endParaRPr lang="nb-NO"/>
        </a:p>
      </dgm:t>
    </dgm:pt>
    <dgm:pt modelId="{E7FDBEA4-079B-4420-9251-26568FF9A700}">
      <dgm:prSet phldrT="[Text]" custT="1"/>
      <dgm:spPr/>
      <dgm:t>
        <a:bodyPr/>
        <a:lstStyle/>
        <a:p>
          <a:r>
            <a:rPr lang="en-US" sz="1100" dirty="0">
              <a:solidFill>
                <a:schemeClr val="bg1">
                  <a:lumMod val="65000"/>
                </a:schemeClr>
              </a:solidFill>
            </a:rPr>
            <a:t> port of call</a:t>
          </a:r>
          <a:endParaRPr lang="nb-NO" sz="1100" dirty="0">
            <a:solidFill>
              <a:schemeClr val="bg1">
                <a:lumMod val="65000"/>
              </a:schemeClr>
            </a:solidFill>
          </a:endParaRPr>
        </a:p>
      </dgm:t>
    </dgm:pt>
    <dgm:pt modelId="{DC7E6E7C-02F4-4688-8E19-BCBC5DFBE934}" type="parTrans" cxnId="{676F7115-5FB8-413F-83CA-5809A1553588}">
      <dgm:prSet/>
      <dgm:spPr/>
      <dgm:t>
        <a:bodyPr/>
        <a:lstStyle/>
        <a:p>
          <a:endParaRPr lang="nb-NO"/>
        </a:p>
      </dgm:t>
    </dgm:pt>
    <dgm:pt modelId="{14A77E46-5438-438E-A222-ACB6A88CCDC4}" type="sibTrans" cxnId="{676F7115-5FB8-413F-83CA-5809A1553588}">
      <dgm:prSet/>
      <dgm:spPr/>
      <dgm:t>
        <a:bodyPr/>
        <a:lstStyle/>
        <a:p>
          <a:endParaRPr lang="nb-NO"/>
        </a:p>
      </dgm:t>
    </dgm:pt>
    <dgm:pt modelId="{A2269B83-6015-468D-833D-BC09D44356AA}">
      <dgm:prSet phldrT="[Text]" custT="1"/>
      <dgm:spPr/>
      <dgm:t>
        <a:bodyPr/>
        <a:lstStyle/>
        <a:p>
          <a:r>
            <a:rPr lang="en-US" sz="1100" dirty="0">
              <a:solidFill>
                <a:schemeClr val="bg1">
                  <a:lumMod val="65000"/>
                </a:schemeClr>
              </a:solidFill>
            </a:rPr>
            <a:t> seeAlso</a:t>
          </a:r>
          <a:endParaRPr lang="nb-NO" sz="1100" dirty="0">
            <a:solidFill>
              <a:schemeClr val="bg1">
                <a:lumMod val="65000"/>
              </a:schemeClr>
            </a:solidFill>
          </a:endParaRPr>
        </a:p>
      </dgm:t>
    </dgm:pt>
    <dgm:pt modelId="{FAFDCAA5-570C-4DE3-8D79-43F2922EE74A}" type="parTrans" cxnId="{425AB49F-D3C6-41A2-9358-9E02A8620FFB}">
      <dgm:prSet/>
      <dgm:spPr/>
      <dgm:t>
        <a:bodyPr/>
        <a:lstStyle/>
        <a:p>
          <a:endParaRPr lang="nb-NO"/>
        </a:p>
      </dgm:t>
    </dgm:pt>
    <dgm:pt modelId="{F966EBBC-DA48-4EFD-B127-F3AFE37736C0}" type="sibTrans" cxnId="{425AB49F-D3C6-41A2-9358-9E02A8620FFB}">
      <dgm:prSet/>
      <dgm:spPr/>
      <dgm:t>
        <a:bodyPr/>
        <a:lstStyle/>
        <a:p>
          <a:endParaRPr lang="nb-NO"/>
        </a:p>
      </dgm:t>
    </dgm:pt>
    <dgm:pt modelId="{4525BF1E-0E74-47BE-9825-99B2A699E892}">
      <dgm:prSet phldrT="[Text]" custT="1"/>
      <dgm:spPr/>
      <dgm:t>
        <a:bodyPr/>
        <a:lstStyle/>
        <a:p>
          <a:r>
            <a:rPr lang="en-US" sz="1100" dirty="0">
              <a:solidFill>
                <a:schemeClr val="bg1">
                  <a:lumMod val="65000"/>
                </a:schemeClr>
              </a:solidFill>
            </a:rPr>
            <a:t> spatial reference (GeoJSON)</a:t>
          </a:r>
          <a:endParaRPr lang="nb-NO" sz="1100" dirty="0">
            <a:solidFill>
              <a:schemeClr val="bg1">
                <a:lumMod val="65000"/>
              </a:schemeClr>
            </a:solidFill>
          </a:endParaRPr>
        </a:p>
      </dgm:t>
    </dgm:pt>
    <dgm:pt modelId="{E67EFF50-0273-4BD7-BB8E-7DBB2561B48B}" type="parTrans" cxnId="{23BA3119-9293-43B9-B548-D8ED91E05C9F}">
      <dgm:prSet/>
      <dgm:spPr/>
      <dgm:t>
        <a:bodyPr/>
        <a:lstStyle/>
        <a:p>
          <a:endParaRPr lang="nb-NO"/>
        </a:p>
      </dgm:t>
    </dgm:pt>
    <dgm:pt modelId="{3634AA16-2A53-454C-BAC7-A3446A3DCE8E}" type="sibTrans" cxnId="{23BA3119-9293-43B9-B548-D8ED91E05C9F}">
      <dgm:prSet/>
      <dgm:spPr/>
      <dgm:t>
        <a:bodyPr/>
        <a:lstStyle/>
        <a:p>
          <a:endParaRPr lang="nb-NO"/>
        </a:p>
      </dgm:t>
    </dgm:pt>
    <dgm:pt modelId="{4736F9FA-D7F6-4051-8A47-072B7CCAAF49}">
      <dgm:prSet phldrT="[Text]" custT="1"/>
      <dgm:spPr/>
      <dgm:t>
        <a:bodyPr/>
        <a:lstStyle/>
        <a:p>
          <a:r>
            <a:rPr lang="en-US" sz="1100" dirty="0">
              <a:solidFill>
                <a:schemeClr val="bg1">
                  <a:lumMod val="65000"/>
                </a:schemeClr>
              </a:solidFill>
            </a:rPr>
            <a:t> water intake depth</a:t>
          </a:r>
          <a:endParaRPr lang="nb-NO" sz="1100" dirty="0">
            <a:solidFill>
              <a:schemeClr val="bg1">
                <a:lumMod val="65000"/>
              </a:schemeClr>
            </a:solidFill>
          </a:endParaRPr>
        </a:p>
      </dgm:t>
    </dgm:pt>
    <dgm:pt modelId="{3F343868-22E9-481A-A1B6-9AA15A559044}" type="parTrans" cxnId="{F335E55B-BE1F-4994-84A4-EFBEAA9B923E}">
      <dgm:prSet/>
      <dgm:spPr/>
      <dgm:t>
        <a:bodyPr/>
        <a:lstStyle/>
        <a:p>
          <a:endParaRPr lang="nb-NO"/>
        </a:p>
      </dgm:t>
    </dgm:pt>
    <dgm:pt modelId="{6ABC27C3-0991-4899-AB2F-78B0679B1AE7}" type="sibTrans" cxnId="{F335E55B-BE1F-4994-84A4-EFBEAA9B923E}">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custLinFactNeighborX="19886" custLinFactNeighborY="243">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676F7115-5FB8-413F-83CA-5809A1553588}" srcId="{DEEEAAF0-7E8D-4EE8-B46B-4139D682EE03}" destId="{E7FDBEA4-079B-4420-9251-26568FF9A700}" srcOrd="8" destOrd="0" parTransId="{DC7E6E7C-02F4-4688-8E19-BCBC5DFBE934}" sibTransId="{14A77E46-5438-438E-A222-ACB6A88CCDC4}"/>
    <dgm:cxn modelId="{23BA3119-9293-43B9-B548-D8ED91E05C9F}" srcId="{DEEEAAF0-7E8D-4EE8-B46B-4139D682EE03}" destId="{4525BF1E-0E74-47BE-9825-99B2A699E892}" srcOrd="10" destOrd="0" parTransId="{E67EFF50-0273-4BD7-BB8E-7DBB2561B48B}" sibTransId="{3634AA16-2A53-454C-BAC7-A3446A3DCE8E}"/>
    <dgm:cxn modelId="{E8F2881F-70ED-4A97-86B3-6BCD3ECA264F}" srcId="{DEEEAAF0-7E8D-4EE8-B46B-4139D682EE03}" destId="{715A766E-6E35-4BCC-B508-42493FE70B83}" srcOrd="6" destOrd="0" parTransId="{1097240F-8F70-4BD0-80B8-B00EEA7FF910}" sibTransId="{BD3398BE-11BA-433B-BCF4-F234AC450487}"/>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F335E55B-BE1F-4994-84A4-EFBEAA9B923E}" srcId="{DEEEAAF0-7E8D-4EE8-B46B-4139D682EE03}" destId="{4736F9FA-D7F6-4051-8A47-072B7CCAAF49}" srcOrd="11" destOrd="0" parTransId="{3F343868-22E9-481A-A1B6-9AA15A559044}" sibTransId="{6ABC27C3-0991-4899-AB2F-78B0679B1AE7}"/>
    <dgm:cxn modelId="{9715945D-214F-4488-A0BA-7A5B1D84D92C}" type="presOf" srcId="{0EE1A870-F6F8-4F77-91AB-74F607CC704D}" destId="{B61CAE9D-64D3-4000-B9F6-045A06982A83}" srcOrd="0" destOrd="0" presId="urn:microsoft.com/office/officeart/2005/8/layout/hList1"/>
    <dgm:cxn modelId="{A0081443-1F50-4F8D-BDED-0E39570E164B}" type="presOf" srcId="{F851CD4E-59F4-4F25-A81F-2004360D0E6C}" destId="{3DAEC18B-B54B-42BF-82BC-7C2DF38889E8}" srcOrd="0" destOrd="7" presId="urn:microsoft.com/office/officeart/2005/8/layout/hList1"/>
    <dgm:cxn modelId="{3CB3D76C-E462-43CE-B7FF-725D1009AD51}" type="presOf" srcId="{B3891798-AFC1-4BC2-9D7C-C214DE2F35D0}" destId="{3DAEC18B-B54B-42BF-82BC-7C2DF38889E8}" srcOrd="0" destOrd="4" presId="urn:microsoft.com/office/officeart/2005/8/layout/hList1"/>
    <dgm:cxn modelId="{4CE1BC51-9536-425B-8A76-81C5B2401F70}" type="presOf" srcId="{A2269B83-6015-468D-833D-BC09D44356AA}" destId="{3DAEC18B-B54B-42BF-82BC-7C2DF38889E8}" srcOrd="0" destOrd="9" presId="urn:microsoft.com/office/officeart/2005/8/layout/hList1"/>
    <dgm:cxn modelId="{0B54CD5A-EDCD-4B62-A900-9766A86E6976}" type="presOf" srcId="{2E3620C2-69DE-43B6-912E-E0EE37F98E16}" destId="{3DAEC18B-B54B-42BF-82BC-7C2DF38889E8}" srcOrd="0" destOrd="5" presId="urn:microsoft.com/office/officeart/2005/8/layout/hList1"/>
    <dgm:cxn modelId="{4CA52B86-6853-4941-BC91-59519839EA5A}" srcId="{DEEEAAF0-7E8D-4EE8-B46B-4139D682EE03}" destId="{B3891798-AFC1-4BC2-9D7C-C214DE2F35D0}" srcOrd="4" destOrd="0" parTransId="{E7C98094-735D-4103-ACE6-696A35BF372E}" sibTransId="{8C251048-364D-4095-8F58-3CEABC893A2F}"/>
    <dgm:cxn modelId="{EFB3EE86-77D1-4AE5-8925-C2EB03125D25}" srcId="{DEEEAAF0-7E8D-4EE8-B46B-4139D682EE03}" destId="{43CE5A24-98D5-4C3F-A3E7-4DB164817E77}" srcOrd="1" destOrd="0" parTransId="{324F2702-0F81-4FF8-9F2A-2AF650C910CF}" sibTransId="{E9143BFC-1A78-4AE3-99B9-244E11E525BA}"/>
    <dgm:cxn modelId="{684C8D8D-AC14-448B-86E2-DE835D42A519}" srcId="{DEEEAAF0-7E8D-4EE8-B46B-4139D682EE03}" destId="{F8B23969-7F54-4A29-9E51-FB24F5ACF1BC}" srcOrd="3" destOrd="0" parTransId="{40CAB29B-0F7D-4B8B-A855-AAA267636BE3}" sibTransId="{8B21B6CB-9A3D-44F5-9532-55A96C0AE80B}"/>
    <dgm:cxn modelId="{68FF3397-0291-43B8-BBAC-BA99D6B75640}" type="presOf" srcId="{4736F9FA-D7F6-4051-8A47-072B7CCAAF49}" destId="{3DAEC18B-B54B-42BF-82BC-7C2DF38889E8}" srcOrd="0" destOrd="11" presId="urn:microsoft.com/office/officeart/2005/8/layout/hList1"/>
    <dgm:cxn modelId="{4B25339D-2B3E-4BDE-84A4-2CC3FB962A51}" srcId="{DEEEAAF0-7E8D-4EE8-B46B-4139D682EE03}" destId="{2E3620C2-69DE-43B6-912E-E0EE37F98E16}" srcOrd="5" destOrd="0" parTransId="{B68A5F42-5F55-4B40-98BC-D92FF3AA2DB2}" sibTransId="{235A0E50-6F3E-448F-AE53-CC0054AB8988}"/>
    <dgm:cxn modelId="{425AB49F-D3C6-41A2-9358-9E02A8620FFB}" srcId="{DEEEAAF0-7E8D-4EE8-B46B-4139D682EE03}" destId="{A2269B83-6015-468D-833D-BC09D44356AA}" srcOrd="9" destOrd="0" parTransId="{FAFDCAA5-570C-4DE3-8D79-43F2922EE74A}" sibTransId="{F966EBBC-DA48-4EFD-B127-F3AFE37736C0}"/>
    <dgm:cxn modelId="{1ECEB8AE-9A35-4046-B5E7-1AC63C89271A}" type="presOf" srcId="{43CE5A24-98D5-4C3F-A3E7-4DB164817E77}" destId="{3DAEC18B-B54B-42BF-82BC-7C2DF38889E8}" srcOrd="0" destOrd="1" presId="urn:microsoft.com/office/officeart/2005/8/layout/hList1"/>
    <dgm:cxn modelId="{1C3EC2B6-4C19-41F5-9B4B-4354B27FA26C}" srcId="{DEEEAAF0-7E8D-4EE8-B46B-4139D682EE03}" destId="{1488A0FB-CF1C-4E5D-958E-56B4EE3021D0}" srcOrd="2" destOrd="0" parTransId="{C94090C5-F531-49C3-8CB3-D5134C824E09}" sibTransId="{3043857D-F048-460F-9D74-2BB3EE1974FE}"/>
    <dgm:cxn modelId="{76C1F6BA-1D8C-4362-8B0C-B34E6169107F}" type="presOf" srcId="{715A766E-6E35-4BCC-B508-42493FE70B83}" destId="{3DAEC18B-B54B-42BF-82BC-7C2DF38889E8}" srcOrd="0" destOrd="6" presId="urn:microsoft.com/office/officeart/2005/8/layout/hList1"/>
    <dgm:cxn modelId="{65E65DD4-70A4-4199-8C44-415182544973}" srcId="{DEEEAAF0-7E8D-4EE8-B46B-4139D682EE03}" destId="{F851CD4E-59F4-4F25-A81F-2004360D0E6C}" srcOrd="7" destOrd="0" parTransId="{597EB84A-FB39-4B97-B4BD-7825F1ED24EB}" sibTransId="{DEA41922-60ED-43EF-8173-E4CFEA5D0092}"/>
    <dgm:cxn modelId="{FBC564E5-23CF-47A2-8E06-064DB2659FE3}" type="presOf" srcId="{1488A0FB-CF1C-4E5D-958E-56B4EE3021D0}" destId="{3DAEC18B-B54B-42BF-82BC-7C2DF38889E8}" srcOrd="0" destOrd="2" presId="urn:microsoft.com/office/officeart/2005/8/layout/hList1"/>
    <dgm:cxn modelId="{E843A1E7-F74B-452E-9396-10FA7EAA08FE}" type="presOf" srcId="{E7FDBEA4-079B-4420-9251-26568FF9A700}" destId="{3DAEC18B-B54B-42BF-82BC-7C2DF38889E8}" srcOrd="0" destOrd="8" presId="urn:microsoft.com/office/officeart/2005/8/layout/hList1"/>
    <dgm:cxn modelId="{F9D4A1EE-048D-4043-8E44-67484F7CCF98}" type="presOf" srcId="{F8B23969-7F54-4A29-9E51-FB24F5ACF1BC}" destId="{3DAEC18B-B54B-42BF-82BC-7C2DF38889E8}" srcOrd="0" destOrd="3"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56FAE0F9-0836-4BB9-84C2-5950239B68F4}" type="presOf" srcId="{4525BF1E-0E74-47BE-9825-99B2A699E892}" destId="{3DAEC18B-B54B-42BF-82BC-7C2DF38889E8}" srcOrd="0" destOrd="10" presId="urn:microsoft.com/office/officeart/2005/8/layout/hList1"/>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dirty="0"/>
            <a:t>Mooring</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solidFill>
                <a:schemeClr val="tx1"/>
              </a:solidFill>
            </a:rPr>
            <a:t> entry</a:t>
          </a:r>
          <a:endParaRPr lang="nb-NO" sz="1100" dirty="0">
            <a:solidFill>
              <a:schemeClr val="tx1"/>
            </a:solidFill>
          </a:endParaRPr>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43CE5A24-98D5-4C3F-A3E7-4DB164817E77}">
      <dgm:prSet phldrT="[Text]" custT="1"/>
      <dgm:spPr/>
      <dgm:t>
        <a:bodyPr/>
        <a:lstStyle/>
        <a:p>
          <a:r>
            <a:rPr lang="en-US" sz="1100" dirty="0">
              <a:solidFill>
                <a:schemeClr val="bg1">
                  <a:lumMod val="65000"/>
                </a:schemeClr>
              </a:solidFill>
            </a:rPr>
            <a:t> ICES platform code</a:t>
          </a:r>
          <a:endParaRPr lang="nb-NO" sz="1100" dirty="0">
            <a:solidFill>
              <a:schemeClr val="bg1">
                <a:lumMod val="65000"/>
              </a:schemeClr>
            </a:solidFill>
          </a:endParaRPr>
        </a:p>
      </dgm:t>
    </dgm:pt>
    <dgm:pt modelId="{324F2702-0F81-4FF8-9F2A-2AF650C910CF}" type="parTrans" cxnId="{EFB3EE86-77D1-4AE5-8925-C2EB03125D25}">
      <dgm:prSet/>
      <dgm:spPr/>
      <dgm:t>
        <a:bodyPr/>
        <a:lstStyle/>
        <a:p>
          <a:endParaRPr lang="nb-NO"/>
        </a:p>
      </dgm:t>
    </dgm:pt>
    <dgm:pt modelId="{E9143BFC-1A78-4AE3-99B9-244E11E525BA}" type="sibTrans" cxnId="{EFB3EE86-77D1-4AE5-8925-C2EB03125D25}">
      <dgm:prSet/>
      <dgm:spPr/>
      <dgm:t>
        <a:bodyPr/>
        <a:lstStyle/>
        <a:p>
          <a:endParaRPr lang="nb-NO"/>
        </a:p>
      </dgm:t>
    </dgm:pt>
    <dgm:pt modelId="{9816487B-2D2C-4587-B64F-FF19EE9A1370}">
      <dgm:prSet phldrT="[Text]" custT="1"/>
      <dgm:spPr/>
      <dgm:t>
        <a:bodyPr/>
        <a:lstStyle/>
        <a:p>
          <a:r>
            <a:rPr lang="en-US" sz="1100" dirty="0">
              <a:solidFill>
                <a:schemeClr val="bg1">
                  <a:lumMod val="65000"/>
                </a:schemeClr>
              </a:solidFill>
            </a:rPr>
            <a:t> comment</a:t>
          </a:r>
          <a:endParaRPr lang="nb-NO" sz="1100" dirty="0">
            <a:solidFill>
              <a:schemeClr val="bg1">
                <a:lumMod val="65000"/>
              </a:schemeClr>
            </a:solidFill>
          </a:endParaRPr>
        </a:p>
      </dgm:t>
    </dgm:pt>
    <dgm:pt modelId="{19E52B1D-8690-4C66-AF79-5FC493335CD4}" type="parTrans" cxnId="{46B830D7-0F2A-49E0-A027-B76AC3DAA7FB}">
      <dgm:prSet/>
      <dgm:spPr/>
      <dgm:t>
        <a:bodyPr/>
        <a:lstStyle/>
        <a:p>
          <a:endParaRPr lang="nb-NO"/>
        </a:p>
      </dgm:t>
    </dgm:pt>
    <dgm:pt modelId="{F56AF97B-8B01-4281-96E5-3B039ED3D214}" type="sibTrans" cxnId="{46B830D7-0F2A-49E0-A027-B76AC3DAA7FB}">
      <dgm:prSet/>
      <dgm:spPr/>
      <dgm:t>
        <a:bodyPr/>
        <a:lstStyle/>
        <a:p>
          <a:endParaRPr lang="nb-NO"/>
        </a:p>
      </dgm:t>
    </dgm:pt>
    <dgm:pt modelId="{D4D67CAF-F321-4A69-9642-D372D274DBCE}">
      <dgm:prSet phldrT="[Text]" custT="1"/>
      <dgm:spPr/>
      <dgm:t>
        <a:bodyPr/>
        <a:lstStyle/>
        <a:p>
          <a:r>
            <a:rPr lang="en-US" sz="1100" dirty="0">
              <a:solidFill>
                <a:schemeClr val="bg1">
                  <a:lumMod val="65000"/>
                </a:schemeClr>
              </a:solidFill>
            </a:rPr>
            <a:t> deployment schedule</a:t>
          </a:r>
          <a:endParaRPr lang="nb-NO" sz="1100" dirty="0">
            <a:solidFill>
              <a:schemeClr val="bg1">
                <a:lumMod val="65000"/>
              </a:schemeClr>
            </a:solidFill>
          </a:endParaRPr>
        </a:p>
      </dgm:t>
    </dgm:pt>
    <dgm:pt modelId="{9B958998-8573-47DE-931A-57FBDE28572E}" type="parTrans" cxnId="{F4CEF535-9FB8-4BB3-B38C-914072B10278}">
      <dgm:prSet/>
      <dgm:spPr/>
      <dgm:t>
        <a:bodyPr/>
        <a:lstStyle/>
        <a:p>
          <a:endParaRPr lang="nb-NO"/>
        </a:p>
      </dgm:t>
    </dgm:pt>
    <dgm:pt modelId="{44697A92-7059-412F-BDDF-09E82F9B2F00}" type="sibTrans" cxnId="{F4CEF535-9FB8-4BB3-B38C-914072B10278}">
      <dgm:prSet/>
      <dgm:spPr/>
      <dgm:t>
        <a:bodyPr/>
        <a:lstStyle/>
        <a:p>
          <a:endParaRPr lang="nb-NO"/>
        </a:p>
      </dgm:t>
    </dgm:pt>
    <dgm:pt modelId="{A4823EED-A3EB-4F29-B9BE-D510E83B6AAF}">
      <dgm:prSet phldrT="[Text]" custT="1"/>
      <dgm:spPr/>
      <dgm:t>
        <a:bodyPr/>
        <a:lstStyle/>
        <a:p>
          <a:r>
            <a:rPr lang="en-US" sz="1100" dirty="0">
              <a:solidFill>
                <a:schemeClr val="bg1">
                  <a:lumMod val="65000"/>
                </a:schemeClr>
              </a:solidFill>
            </a:rPr>
            <a:t> discrete sampling schedule</a:t>
          </a:r>
          <a:endParaRPr lang="nb-NO" sz="1100" dirty="0">
            <a:solidFill>
              <a:schemeClr val="bg1">
                <a:lumMod val="65000"/>
              </a:schemeClr>
            </a:solidFill>
          </a:endParaRPr>
        </a:p>
      </dgm:t>
    </dgm:pt>
    <dgm:pt modelId="{572829BF-EA39-4C61-AD18-DBAB6B56877F}" type="parTrans" cxnId="{1542EE61-D173-4624-8EB8-86B7B787E543}">
      <dgm:prSet/>
      <dgm:spPr/>
      <dgm:t>
        <a:bodyPr/>
        <a:lstStyle/>
        <a:p>
          <a:endParaRPr lang="nb-NO"/>
        </a:p>
      </dgm:t>
    </dgm:pt>
    <dgm:pt modelId="{A8C99B6B-763F-4CBA-A307-4DCAE4F24349}" type="sibTrans" cxnId="{1542EE61-D173-4624-8EB8-86B7B787E543}">
      <dgm:prSet/>
      <dgm:spPr/>
      <dgm:t>
        <a:bodyPr/>
        <a:lstStyle/>
        <a:p>
          <a:endParaRPr lang="nb-NO"/>
        </a:p>
      </dgm:t>
    </dgm:pt>
    <dgm:pt modelId="{CA8541AF-944D-4672-B8C9-D135D9015FFB}">
      <dgm:prSet phldrT="[Text]" custT="1"/>
      <dgm:spPr/>
      <dgm:t>
        <a:bodyPr/>
        <a:lstStyle/>
        <a:p>
          <a:r>
            <a:rPr lang="en-US" sz="1100" dirty="0">
              <a:solidFill>
                <a:schemeClr val="bg1">
                  <a:lumMod val="65000"/>
                </a:schemeClr>
              </a:solidFill>
            </a:rPr>
            <a:t> instrument setup</a:t>
          </a:r>
          <a:endParaRPr lang="nb-NO" sz="1100" dirty="0">
            <a:solidFill>
              <a:schemeClr val="bg1">
                <a:lumMod val="65000"/>
              </a:schemeClr>
            </a:solidFill>
          </a:endParaRPr>
        </a:p>
      </dgm:t>
    </dgm:pt>
    <dgm:pt modelId="{437C0C72-6D58-479A-84C5-CFCB14D17CC7}" type="parTrans" cxnId="{12A80303-D495-429D-A1D1-8481A4248833}">
      <dgm:prSet/>
      <dgm:spPr/>
      <dgm:t>
        <a:bodyPr/>
        <a:lstStyle/>
        <a:p>
          <a:endParaRPr lang="nb-NO"/>
        </a:p>
      </dgm:t>
    </dgm:pt>
    <dgm:pt modelId="{A1D1C802-67EF-4450-8400-121C9DFDC996}" type="sibTrans" cxnId="{12A80303-D495-429D-A1D1-8481A4248833}">
      <dgm:prSet/>
      <dgm:spPr/>
      <dgm:t>
        <a:bodyPr/>
        <a:lstStyle/>
        <a:p>
          <a:endParaRPr lang="nb-NO"/>
        </a:p>
      </dgm:t>
    </dgm:pt>
    <dgm:pt modelId="{19938B8A-2485-4731-A2B3-D7D609E4EFD9}">
      <dgm:prSet phldrT="[Text]" custT="1"/>
      <dgm:spPr/>
      <dgm:t>
        <a:bodyPr/>
        <a:lstStyle/>
        <a:p>
          <a:r>
            <a:rPr lang="en-US" sz="1100" dirty="0">
              <a:solidFill>
                <a:schemeClr val="bg1">
                  <a:lumMod val="65000"/>
                </a:schemeClr>
              </a:solidFill>
            </a:rPr>
            <a:t> label</a:t>
          </a:r>
          <a:endParaRPr lang="nb-NO" sz="1100" dirty="0">
            <a:solidFill>
              <a:schemeClr val="bg1">
                <a:lumMod val="65000"/>
              </a:schemeClr>
            </a:solidFill>
          </a:endParaRPr>
        </a:p>
      </dgm:t>
    </dgm:pt>
    <dgm:pt modelId="{C6FD66FE-7724-403C-A63A-32115BCEED68}" type="parTrans" cxnId="{49ACF65D-321A-4B1A-A1C4-33D1714392AD}">
      <dgm:prSet/>
      <dgm:spPr/>
      <dgm:t>
        <a:bodyPr/>
        <a:lstStyle/>
        <a:p>
          <a:endParaRPr lang="nb-NO"/>
        </a:p>
      </dgm:t>
    </dgm:pt>
    <dgm:pt modelId="{10B785F0-1DFE-44C2-889A-2BF51742A982}" type="sibTrans" cxnId="{49ACF65D-321A-4B1A-A1C4-33D1714392AD}">
      <dgm:prSet/>
      <dgm:spPr/>
      <dgm:t>
        <a:bodyPr/>
        <a:lstStyle/>
        <a:p>
          <a:endParaRPr lang="nb-NO"/>
        </a:p>
      </dgm:t>
    </dgm:pt>
    <dgm:pt modelId="{AFCB8E22-200E-4ECE-9966-5AABF219C228}">
      <dgm:prSet phldrT="[Text]" custT="1"/>
      <dgm:spPr/>
      <dgm:t>
        <a:bodyPr/>
        <a:lstStyle/>
        <a:p>
          <a:r>
            <a:rPr lang="en-US" sz="1100" dirty="0">
              <a:solidFill>
                <a:schemeClr val="bg1">
                  <a:lumMod val="65000"/>
                </a:schemeClr>
              </a:solidFill>
            </a:rPr>
            <a:t> latitude</a:t>
          </a:r>
          <a:endParaRPr lang="nb-NO" sz="1100" dirty="0">
            <a:solidFill>
              <a:schemeClr val="bg1">
                <a:lumMod val="65000"/>
              </a:schemeClr>
            </a:solidFill>
          </a:endParaRPr>
        </a:p>
      </dgm:t>
    </dgm:pt>
    <dgm:pt modelId="{E8176F2E-2F72-4612-A39B-4B22A134C81E}" type="parTrans" cxnId="{B2FD6159-5A7A-4BB6-8ED8-421E2708D57E}">
      <dgm:prSet/>
      <dgm:spPr/>
      <dgm:t>
        <a:bodyPr/>
        <a:lstStyle/>
        <a:p>
          <a:endParaRPr lang="nb-NO"/>
        </a:p>
      </dgm:t>
    </dgm:pt>
    <dgm:pt modelId="{E6178815-59D2-477D-AB9F-3D415EE90D94}" type="sibTrans" cxnId="{B2FD6159-5A7A-4BB6-8ED8-421E2708D57E}">
      <dgm:prSet/>
      <dgm:spPr/>
      <dgm:t>
        <a:bodyPr/>
        <a:lstStyle/>
        <a:p>
          <a:endParaRPr lang="nb-NO"/>
        </a:p>
      </dgm:t>
    </dgm:pt>
    <dgm:pt modelId="{33783220-05A4-43E7-878A-C64B42C68F9A}">
      <dgm:prSet phldrT="[Text]" custT="1"/>
      <dgm:spPr/>
      <dgm:t>
        <a:bodyPr/>
        <a:lstStyle/>
        <a:p>
          <a:r>
            <a:rPr lang="en-US" sz="1100" dirty="0">
              <a:solidFill>
                <a:schemeClr val="bg1">
                  <a:lumMod val="65000"/>
                </a:schemeClr>
              </a:solidFill>
            </a:rPr>
            <a:t> longitude</a:t>
          </a:r>
          <a:endParaRPr lang="nb-NO" sz="1100" dirty="0">
            <a:solidFill>
              <a:schemeClr val="bg1">
                <a:lumMod val="65000"/>
              </a:schemeClr>
            </a:solidFill>
          </a:endParaRPr>
        </a:p>
      </dgm:t>
    </dgm:pt>
    <dgm:pt modelId="{8E1338D8-0F4B-4F87-B34B-AD303D4DB9A7}" type="parTrans" cxnId="{78497434-AAEF-4F6C-9188-B3C6324AD355}">
      <dgm:prSet/>
      <dgm:spPr/>
      <dgm:t>
        <a:bodyPr/>
        <a:lstStyle/>
        <a:p>
          <a:endParaRPr lang="nb-NO"/>
        </a:p>
      </dgm:t>
    </dgm:pt>
    <dgm:pt modelId="{71D97DFC-E67B-41ED-9FE5-463942C5207E}" type="sibTrans" cxnId="{78497434-AAEF-4F6C-9188-B3C6324AD355}">
      <dgm:prSet/>
      <dgm:spPr/>
      <dgm:t>
        <a:bodyPr/>
        <a:lstStyle/>
        <a:p>
          <a:endParaRPr lang="nb-NO"/>
        </a:p>
      </dgm:t>
    </dgm:pt>
    <dgm:pt modelId="{CC96E254-0345-4A6A-9BE6-742E931D49D7}">
      <dgm:prSet phldrT="[Text]" custT="1"/>
      <dgm:spPr/>
      <dgm:t>
        <a:bodyPr/>
        <a:lstStyle/>
        <a:p>
          <a:r>
            <a:rPr lang="en-US" sz="1100" dirty="0">
              <a:solidFill>
                <a:schemeClr val="bg1">
                  <a:lumMod val="65000"/>
                </a:schemeClr>
              </a:solidFill>
            </a:rPr>
            <a:t> Name</a:t>
          </a:r>
          <a:endParaRPr lang="nb-NO" sz="1100" dirty="0">
            <a:solidFill>
              <a:schemeClr val="bg1">
                <a:lumMod val="65000"/>
              </a:schemeClr>
            </a:solidFill>
          </a:endParaRPr>
        </a:p>
      </dgm:t>
    </dgm:pt>
    <dgm:pt modelId="{D802C4FD-E399-4277-B6A2-637C4A2295F5}" type="parTrans" cxnId="{DB6D45CA-DBDD-4B07-AEE0-17654B225927}">
      <dgm:prSet/>
      <dgm:spPr/>
      <dgm:t>
        <a:bodyPr/>
        <a:lstStyle/>
        <a:p>
          <a:endParaRPr lang="nb-NO"/>
        </a:p>
      </dgm:t>
    </dgm:pt>
    <dgm:pt modelId="{8C826C02-70A6-4F2F-8257-8C2648B9234C}" type="sibTrans" cxnId="{DB6D45CA-DBDD-4B07-AEE0-17654B225927}">
      <dgm:prSet/>
      <dgm:spPr/>
      <dgm:t>
        <a:bodyPr/>
        <a:lstStyle/>
        <a:p>
          <a:endParaRPr lang="nb-NO"/>
        </a:p>
      </dgm:t>
    </dgm:pt>
    <dgm:pt modelId="{7EE9E14A-3AE0-487A-8668-98FC5877E00C}">
      <dgm:prSet phldrT="[Text]" custT="1"/>
      <dgm:spPr/>
      <dgm:t>
        <a:bodyPr/>
        <a:lstStyle/>
        <a:p>
          <a:r>
            <a:rPr lang="en-US" sz="1100" dirty="0">
              <a:solidFill>
                <a:schemeClr val="accent2">
                  <a:lumMod val="60000"/>
                  <a:lumOff val="40000"/>
                </a:schemeClr>
              </a:solidFill>
            </a:rPr>
            <a:t> owner (company or institute)</a:t>
          </a:r>
          <a:endParaRPr lang="nb-NO" sz="1100" dirty="0">
            <a:solidFill>
              <a:schemeClr val="accent2">
                <a:lumMod val="60000"/>
                <a:lumOff val="40000"/>
              </a:schemeClr>
            </a:solidFill>
          </a:endParaRPr>
        </a:p>
      </dgm:t>
    </dgm:pt>
    <dgm:pt modelId="{ACD029CD-01C2-4499-AA11-AB7D46E8B1BC}" type="parTrans" cxnId="{8A09A4AF-04B7-45B4-9ECB-D40C54EEA4F8}">
      <dgm:prSet/>
      <dgm:spPr/>
      <dgm:t>
        <a:bodyPr/>
        <a:lstStyle/>
        <a:p>
          <a:endParaRPr lang="nb-NO"/>
        </a:p>
      </dgm:t>
    </dgm:pt>
    <dgm:pt modelId="{CCD0DA22-8B87-42FF-BC74-59EBE8259081}" type="sibTrans" cxnId="{8A09A4AF-04B7-45B4-9ECB-D40C54EEA4F8}">
      <dgm:prSet/>
      <dgm:spPr/>
      <dgm:t>
        <a:bodyPr/>
        <a:lstStyle/>
        <a:p>
          <a:endParaRPr lang="nb-NO"/>
        </a:p>
      </dgm:t>
    </dgm:pt>
    <dgm:pt modelId="{2ADDC7FC-B47B-424C-8353-24B963F783F1}">
      <dgm:prSet phldrT="[Text]" custT="1"/>
      <dgm:spPr/>
      <dgm:t>
        <a:bodyPr/>
        <a:lstStyle/>
        <a:p>
          <a:r>
            <a:rPr lang="en-US" sz="1100" dirty="0">
              <a:solidFill>
                <a:schemeClr val="bg1">
                  <a:lumMod val="65000"/>
                </a:schemeClr>
              </a:solidFill>
            </a:rPr>
            <a:t> retrieval method</a:t>
          </a:r>
          <a:endParaRPr lang="nb-NO" sz="1100" dirty="0">
            <a:solidFill>
              <a:schemeClr val="bg1">
                <a:lumMod val="65000"/>
              </a:schemeClr>
            </a:solidFill>
          </a:endParaRPr>
        </a:p>
      </dgm:t>
    </dgm:pt>
    <dgm:pt modelId="{6A3ACF60-9946-403E-B151-E91BEC47A957}" type="parTrans" cxnId="{63EDB7BC-6DDE-4FB4-8A26-07B3E1118120}">
      <dgm:prSet/>
      <dgm:spPr/>
      <dgm:t>
        <a:bodyPr/>
        <a:lstStyle/>
        <a:p>
          <a:endParaRPr lang="nb-NO"/>
        </a:p>
      </dgm:t>
    </dgm:pt>
    <dgm:pt modelId="{F06270FA-D27D-4354-A0B0-011E5AFCF6A2}" type="sibTrans" cxnId="{63EDB7BC-6DDE-4FB4-8A26-07B3E1118120}">
      <dgm:prSet/>
      <dgm:spPr/>
      <dgm:t>
        <a:bodyPr/>
        <a:lstStyle/>
        <a:p>
          <a:endParaRPr lang="nb-NO"/>
        </a:p>
      </dgm:t>
    </dgm:pt>
    <dgm:pt modelId="{101E7D40-0F8D-4A9B-B82C-C98BD470A7B6}">
      <dgm:prSet phldrT="[Text]" custT="1"/>
      <dgm:spPr/>
      <dgm:t>
        <a:bodyPr/>
        <a:lstStyle/>
        <a:p>
          <a:r>
            <a:rPr lang="en-US" sz="1100" dirty="0">
              <a:solidFill>
                <a:schemeClr val="bg1">
                  <a:lumMod val="65000"/>
                </a:schemeClr>
              </a:solidFill>
            </a:rPr>
            <a:t> seeAlso</a:t>
          </a:r>
          <a:endParaRPr lang="nb-NO" sz="1100" dirty="0">
            <a:solidFill>
              <a:schemeClr val="bg1">
                <a:lumMod val="65000"/>
              </a:schemeClr>
            </a:solidFill>
          </a:endParaRPr>
        </a:p>
      </dgm:t>
    </dgm:pt>
    <dgm:pt modelId="{8D8F6B9B-EBEC-42AD-87BE-7971753BC337}" type="parTrans" cxnId="{0C5E6550-25E4-4E1B-B551-DCDCD384A36E}">
      <dgm:prSet/>
      <dgm:spPr/>
      <dgm:t>
        <a:bodyPr/>
        <a:lstStyle/>
        <a:p>
          <a:endParaRPr lang="nb-NO"/>
        </a:p>
      </dgm:t>
    </dgm:pt>
    <dgm:pt modelId="{2CB0F5A7-AE1F-43F4-A9B3-6D76C9F6C81C}" type="sibTrans" cxnId="{0C5E6550-25E4-4E1B-B551-DCDCD384A36E}">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Y="-44012" custLinFactNeighborX="-6730" custLinFactNeighborY="-100000">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custLinFactNeighborX="19886" custLinFactNeighborY="243">
        <dgm:presLayoutVars>
          <dgm:bulletEnabled val="1"/>
        </dgm:presLayoutVars>
      </dgm:prSet>
      <dgm:spPr/>
    </dgm:pt>
  </dgm:ptLst>
  <dgm:cxnLst>
    <dgm:cxn modelId="{12A80303-D495-429D-A1D1-8481A4248833}" srcId="{DEEEAAF0-7E8D-4EE8-B46B-4139D682EE03}" destId="{CA8541AF-944D-4672-B8C9-D135D9015FFB}" srcOrd="5" destOrd="0" parTransId="{437C0C72-6D58-479A-84C5-CFCB14D17CC7}" sibTransId="{A1D1C802-67EF-4450-8400-121C9DFDC996}"/>
    <dgm:cxn modelId="{51B12907-0BFF-4AE9-B25B-50199E14B671}" type="presOf" srcId="{ABD0AF01-6C30-4A3A-99F3-85B152C372CF}" destId="{3DAEC18B-B54B-42BF-82BC-7C2DF38889E8}" srcOrd="0" destOrd="0" presId="urn:microsoft.com/office/officeart/2005/8/layout/hList1"/>
    <dgm:cxn modelId="{AAC5EC0F-590D-4224-B879-BBA2B10C1B82}" type="presOf" srcId="{CC96E254-0345-4A6A-9BE6-742E931D49D7}" destId="{3DAEC18B-B54B-42BF-82BC-7C2DF38889E8}" srcOrd="0" destOrd="9" presId="urn:microsoft.com/office/officeart/2005/8/layout/hList1"/>
    <dgm:cxn modelId="{E7455519-5EFE-4641-A371-60CE46871640}" type="presOf" srcId="{2ADDC7FC-B47B-424C-8353-24B963F783F1}" destId="{3DAEC18B-B54B-42BF-82BC-7C2DF38889E8}" srcOrd="0" destOrd="11" presId="urn:microsoft.com/office/officeart/2005/8/layout/hList1"/>
    <dgm:cxn modelId="{8D578A23-7E10-4559-B53F-D96722A0BD3F}" type="presOf" srcId="{A4823EED-A3EB-4F29-B9BE-D510E83B6AAF}" destId="{3DAEC18B-B54B-42BF-82BC-7C2DF38889E8}" srcOrd="0" destOrd="4"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15923E2B-B070-4B3A-875C-0667B51F6E4F}" type="presOf" srcId="{D4D67CAF-F321-4A69-9642-D372D274DBCE}" destId="{3DAEC18B-B54B-42BF-82BC-7C2DF38889E8}" srcOrd="0" destOrd="3" presId="urn:microsoft.com/office/officeart/2005/8/layout/hList1"/>
    <dgm:cxn modelId="{78497434-AAEF-4F6C-9188-B3C6324AD355}" srcId="{DEEEAAF0-7E8D-4EE8-B46B-4139D682EE03}" destId="{33783220-05A4-43E7-878A-C64B42C68F9A}" srcOrd="8" destOrd="0" parTransId="{8E1338D8-0F4B-4F87-B34B-AD303D4DB9A7}" sibTransId="{71D97DFC-E67B-41ED-9FE5-463942C5207E}"/>
    <dgm:cxn modelId="{D03BDD35-202B-45DD-8D29-4B9BFDD49DC4}" type="presOf" srcId="{DEEEAAF0-7E8D-4EE8-B46B-4139D682EE03}" destId="{C25DCE79-9EF6-4B55-A39B-FE01404F3E81}" srcOrd="0" destOrd="0" presId="urn:microsoft.com/office/officeart/2005/8/layout/hList1"/>
    <dgm:cxn modelId="{F4CEF535-9FB8-4BB3-B38C-914072B10278}" srcId="{DEEEAAF0-7E8D-4EE8-B46B-4139D682EE03}" destId="{D4D67CAF-F321-4A69-9642-D372D274DBCE}" srcOrd="3" destOrd="0" parTransId="{9B958998-8573-47DE-931A-57FBDE28572E}" sibTransId="{44697A92-7059-412F-BDDF-09E82F9B2F00}"/>
    <dgm:cxn modelId="{219DCE3E-AE02-4F7F-BD71-4CE5AABC5D1A}" type="presOf" srcId="{101E7D40-0F8D-4A9B-B82C-C98BD470A7B6}" destId="{3DAEC18B-B54B-42BF-82BC-7C2DF38889E8}" srcOrd="0" destOrd="12" presId="urn:microsoft.com/office/officeart/2005/8/layout/hList1"/>
    <dgm:cxn modelId="{4C96475D-FA8E-45BE-8570-B041301D1691}" type="presOf" srcId="{33783220-05A4-43E7-878A-C64B42C68F9A}" destId="{3DAEC18B-B54B-42BF-82BC-7C2DF38889E8}" srcOrd="0" destOrd="8" presId="urn:microsoft.com/office/officeart/2005/8/layout/hList1"/>
    <dgm:cxn modelId="{9715945D-214F-4488-A0BA-7A5B1D84D92C}" type="presOf" srcId="{0EE1A870-F6F8-4F77-91AB-74F607CC704D}" destId="{B61CAE9D-64D3-4000-B9F6-045A06982A83}" srcOrd="0" destOrd="0" presId="urn:microsoft.com/office/officeart/2005/8/layout/hList1"/>
    <dgm:cxn modelId="{8C97D05D-A371-4878-96AF-6CA35C3746ED}" type="presOf" srcId="{19938B8A-2485-4731-A2B3-D7D609E4EFD9}" destId="{3DAEC18B-B54B-42BF-82BC-7C2DF38889E8}" srcOrd="0" destOrd="6" presId="urn:microsoft.com/office/officeart/2005/8/layout/hList1"/>
    <dgm:cxn modelId="{49ACF65D-321A-4B1A-A1C4-33D1714392AD}" srcId="{DEEEAAF0-7E8D-4EE8-B46B-4139D682EE03}" destId="{19938B8A-2485-4731-A2B3-D7D609E4EFD9}" srcOrd="6" destOrd="0" parTransId="{C6FD66FE-7724-403C-A63A-32115BCEED68}" sibTransId="{10B785F0-1DFE-44C2-889A-2BF51742A982}"/>
    <dgm:cxn modelId="{1542EE61-D173-4624-8EB8-86B7B787E543}" srcId="{DEEEAAF0-7E8D-4EE8-B46B-4139D682EE03}" destId="{A4823EED-A3EB-4F29-B9BE-D510E83B6AAF}" srcOrd="4" destOrd="0" parTransId="{572829BF-EA39-4C61-AD18-DBAB6B56877F}" sibTransId="{A8C99B6B-763F-4CBA-A307-4DCAE4F24349}"/>
    <dgm:cxn modelId="{0C5E6550-25E4-4E1B-B551-DCDCD384A36E}" srcId="{DEEEAAF0-7E8D-4EE8-B46B-4139D682EE03}" destId="{101E7D40-0F8D-4A9B-B82C-C98BD470A7B6}" srcOrd="12" destOrd="0" parTransId="{8D8F6B9B-EBEC-42AD-87BE-7971753BC337}" sibTransId="{2CB0F5A7-AE1F-43F4-A9B3-6D76C9F6C81C}"/>
    <dgm:cxn modelId="{B2FD6159-5A7A-4BB6-8ED8-421E2708D57E}" srcId="{DEEEAAF0-7E8D-4EE8-B46B-4139D682EE03}" destId="{AFCB8E22-200E-4ECE-9966-5AABF219C228}" srcOrd="7" destOrd="0" parTransId="{E8176F2E-2F72-4612-A39B-4B22A134C81E}" sibTransId="{E6178815-59D2-477D-AB9F-3D415EE90D94}"/>
    <dgm:cxn modelId="{EFB3EE86-77D1-4AE5-8925-C2EB03125D25}" srcId="{DEEEAAF0-7E8D-4EE8-B46B-4139D682EE03}" destId="{43CE5A24-98D5-4C3F-A3E7-4DB164817E77}" srcOrd="1" destOrd="0" parTransId="{324F2702-0F81-4FF8-9F2A-2AF650C910CF}" sibTransId="{E9143BFC-1A78-4AE3-99B9-244E11E525BA}"/>
    <dgm:cxn modelId="{D6BC6195-2AF6-4DEC-AFEB-22BA2A40173F}" type="presOf" srcId="{AFCB8E22-200E-4ECE-9966-5AABF219C228}" destId="{3DAEC18B-B54B-42BF-82BC-7C2DF38889E8}" srcOrd="0" destOrd="7" presId="urn:microsoft.com/office/officeart/2005/8/layout/hList1"/>
    <dgm:cxn modelId="{1ECEB8AE-9A35-4046-B5E7-1AC63C89271A}" type="presOf" srcId="{43CE5A24-98D5-4C3F-A3E7-4DB164817E77}" destId="{3DAEC18B-B54B-42BF-82BC-7C2DF38889E8}" srcOrd="0" destOrd="1" presId="urn:microsoft.com/office/officeart/2005/8/layout/hList1"/>
    <dgm:cxn modelId="{8A09A4AF-04B7-45B4-9ECB-D40C54EEA4F8}" srcId="{DEEEAAF0-7E8D-4EE8-B46B-4139D682EE03}" destId="{7EE9E14A-3AE0-487A-8668-98FC5877E00C}" srcOrd="10" destOrd="0" parTransId="{ACD029CD-01C2-4499-AA11-AB7D46E8B1BC}" sibTransId="{CCD0DA22-8B87-42FF-BC74-59EBE8259081}"/>
    <dgm:cxn modelId="{63EDB7BC-6DDE-4FB4-8A26-07B3E1118120}" srcId="{DEEEAAF0-7E8D-4EE8-B46B-4139D682EE03}" destId="{2ADDC7FC-B47B-424C-8353-24B963F783F1}" srcOrd="11" destOrd="0" parTransId="{6A3ACF60-9946-403E-B151-E91BEC47A957}" sibTransId="{F06270FA-D27D-4354-A0B0-011E5AFCF6A2}"/>
    <dgm:cxn modelId="{CE54C4C2-2AE8-45F3-9A38-7796F8B021A4}" type="presOf" srcId="{CA8541AF-944D-4672-B8C9-D135D9015FFB}" destId="{3DAEC18B-B54B-42BF-82BC-7C2DF38889E8}" srcOrd="0" destOrd="5" presId="urn:microsoft.com/office/officeart/2005/8/layout/hList1"/>
    <dgm:cxn modelId="{DB6D45CA-DBDD-4B07-AEE0-17654B225927}" srcId="{DEEEAAF0-7E8D-4EE8-B46B-4139D682EE03}" destId="{CC96E254-0345-4A6A-9BE6-742E931D49D7}" srcOrd="9" destOrd="0" parTransId="{D802C4FD-E399-4277-B6A2-637C4A2295F5}" sibTransId="{8C826C02-70A6-4F2F-8257-8C2648B9234C}"/>
    <dgm:cxn modelId="{46B830D7-0F2A-49E0-A027-B76AC3DAA7FB}" srcId="{DEEEAAF0-7E8D-4EE8-B46B-4139D682EE03}" destId="{9816487B-2D2C-4587-B64F-FF19EE9A1370}" srcOrd="2" destOrd="0" parTransId="{19E52B1D-8690-4C66-AF79-5FC493335CD4}" sibTransId="{F56AF97B-8B01-4281-96E5-3B039ED3D214}"/>
    <dgm:cxn modelId="{15C421D8-0FBC-4FB8-8F4D-6B9E5E3BB663}" type="presOf" srcId="{7EE9E14A-3AE0-487A-8668-98FC5877E00C}" destId="{3DAEC18B-B54B-42BF-82BC-7C2DF38889E8}" srcOrd="0" destOrd="10" presId="urn:microsoft.com/office/officeart/2005/8/layout/hList1"/>
    <dgm:cxn modelId="{7A252FDD-504C-4DB6-B5DD-A3D6543FC369}" type="presOf" srcId="{9816487B-2D2C-4587-B64F-FF19EE9A1370}" destId="{3DAEC18B-B54B-42BF-82BC-7C2DF38889E8}" srcOrd="0" destOrd="2"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dirty="0"/>
            <a:t>Instrument Deployment</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solidFill>
                <a:schemeClr val="tx1"/>
              </a:solidFill>
            </a:rPr>
            <a:t> entry</a:t>
          </a:r>
          <a:endParaRPr lang="nb-NO" sz="1100" dirty="0">
            <a:solidFill>
              <a:schemeClr val="tx1"/>
            </a:solidFill>
          </a:endParaRPr>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99EFA46C-4C09-4690-A29E-4EFFA83E1382}">
      <dgm:prSet phldrT="[Text]" custT="1"/>
      <dgm:spPr/>
      <dgm:t>
        <a:bodyPr/>
        <a:lstStyle/>
        <a:p>
          <a:r>
            <a:rPr lang="en-US" sz="1100" dirty="0">
              <a:solidFill>
                <a:srgbClr val="C00000"/>
              </a:solidFill>
            </a:rPr>
            <a:t> of instrument</a:t>
          </a:r>
          <a:endParaRPr lang="nb-NO" sz="1100" dirty="0">
            <a:solidFill>
              <a:srgbClr val="C00000"/>
            </a:solidFill>
          </a:endParaRPr>
        </a:p>
      </dgm:t>
    </dgm:pt>
    <dgm:pt modelId="{F56C2A09-CB4B-437D-950D-0ED8FE62B826}" type="parTrans" cxnId="{1F755CBE-DECC-4234-8D53-9A63ADA48976}">
      <dgm:prSet/>
      <dgm:spPr/>
      <dgm:t>
        <a:bodyPr/>
        <a:lstStyle/>
        <a:p>
          <a:endParaRPr lang="nb-NO"/>
        </a:p>
      </dgm:t>
    </dgm:pt>
    <dgm:pt modelId="{6B64599D-0C76-4426-A564-704B1A0CF704}" type="sibTrans" cxnId="{1F755CBE-DECC-4234-8D53-9A63ADA48976}">
      <dgm:prSet/>
      <dgm:spPr/>
      <dgm:t>
        <a:bodyPr/>
        <a:lstStyle/>
        <a:p>
          <a:endParaRPr lang="nb-NO"/>
        </a:p>
      </dgm:t>
    </dgm:pt>
    <dgm:pt modelId="{ACFD33DA-C7D3-408C-A57A-505DD5D84EE6}">
      <dgm:prSet phldrT="[Text]" custT="1"/>
      <dgm:spPr/>
      <dgm:t>
        <a:bodyPr/>
        <a:lstStyle/>
        <a:p>
          <a:r>
            <a:rPr lang="en-US" sz="1100" dirty="0">
              <a:solidFill>
                <a:srgbClr val="C00000"/>
              </a:solidFill>
            </a:rPr>
            <a:t> to platform</a:t>
          </a:r>
          <a:endParaRPr lang="nb-NO" sz="1100" dirty="0">
            <a:solidFill>
              <a:srgbClr val="C00000"/>
            </a:solidFill>
          </a:endParaRPr>
        </a:p>
      </dgm:t>
    </dgm:pt>
    <dgm:pt modelId="{5B3499E8-B6A3-4571-B006-AA60C8FE780A}" type="parTrans" cxnId="{5B06DCE9-346E-4EB5-BFAB-840E8076665C}">
      <dgm:prSet/>
      <dgm:spPr/>
      <dgm:t>
        <a:bodyPr/>
        <a:lstStyle/>
        <a:p>
          <a:endParaRPr lang="nb-NO"/>
        </a:p>
      </dgm:t>
    </dgm:pt>
    <dgm:pt modelId="{9E1E70D2-1EE0-44AB-9B13-30E9398AA2C3}" type="sibTrans" cxnId="{5B06DCE9-346E-4EB5-BFAB-840E8076665C}">
      <dgm:prSet/>
      <dgm:spPr/>
      <dgm:t>
        <a:bodyPr/>
        <a:lstStyle/>
        <a:p>
          <a:endParaRPr lang="nb-NO"/>
        </a:p>
      </dgm:t>
    </dgm:pt>
    <dgm:pt modelId="{5DB7B8C4-8656-403F-A7FC-E13BF46CE2DE}">
      <dgm:prSet phldrT="[Text]" custT="1"/>
      <dgm:spPr/>
      <dgm:t>
        <a:bodyPr/>
        <a:lstStyle/>
        <a:p>
          <a:r>
            <a:rPr lang="en-US" sz="1100" dirty="0">
              <a:solidFill>
                <a:schemeClr val="bg1">
                  <a:lumMod val="65000"/>
                </a:schemeClr>
              </a:solidFill>
            </a:rPr>
            <a:t> comment</a:t>
          </a:r>
          <a:endParaRPr lang="nb-NO" sz="1100" dirty="0">
            <a:solidFill>
              <a:schemeClr val="bg1">
                <a:lumMod val="65000"/>
              </a:schemeClr>
            </a:solidFill>
          </a:endParaRPr>
        </a:p>
      </dgm:t>
    </dgm:pt>
    <dgm:pt modelId="{BD358D26-3C67-4102-BAC0-AE5262443B62}" type="parTrans" cxnId="{04F8AC51-E3A9-41FD-9D8B-B7D71F9B211B}">
      <dgm:prSet/>
      <dgm:spPr/>
      <dgm:t>
        <a:bodyPr/>
        <a:lstStyle/>
        <a:p>
          <a:endParaRPr lang="nb-NO"/>
        </a:p>
      </dgm:t>
    </dgm:pt>
    <dgm:pt modelId="{7D749555-E8F1-4B91-B8CA-26C431614C5F}" type="sibTrans" cxnId="{04F8AC51-E3A9-41FD-9D8B-B7D71F9B211B}">
      <dgm:prSet/>
      <dgm:spPr/>
      <dgm:t>
        <a:bodyPr/>
        <a:lstStyle/>
        <a:p>
          <a:endParaRPr lang="nb-NO"/>
        </a:p>
      </dgm:t>
    </dgm:pt>
    <dgm:pt modelId="{5CA904D1-C337-4081-8248-5104E52689F1}">
      <dgm:prSet phldrT="[Text]" custT="1"/>
      <dgm:spPr/>
      <dgm:t>
        <a:bodyPr/>
        <a:lstStyle/>
        <a:p>
          <a:r>
            <a:rPr lang="en-US" sz="1100" dirty="0">
              <a:solidFill>
                <a:schemeClr val="bg1">
                  <a:lumMod val="65000"/>
                </a:schemeClr>
              </a:solidFill>
            </a:rPr>
            <a:t> end time</a:t>
          </a:r>
          <a:endParaRPr lang="nb-NO" sz="1100" dirty="0">
            <a:solidFill>
              <a:schemeClr val="bg1">
                <a:lumMod val="65000"/>
              </a:schemeClr>
            </a:solidFill>
          </a:endParaRPr>
        </a:p>
      </dgm:t>
    </dgm:pt>
    <dgm:pt modelId="{3DFAC37A-60AF-466D-929D-3B4D5B1E5E58}" type="parTrans" cxnId="{DAF723D6-690F-4D3F-9871-8ADE925FCCF9}">
      <dgm:prSet/>
      <dgm:spPr/>
      <dgm:t>
        <a:bodyPr/>
        <a:lstStyle/>
        <a:p>
          <a:endParaRPr lang="nb-NO"/>
        </a:p>
      </dgm:t>
    </dgm:pt>
    <dgm:pt modelId="{1592240A-C6BA-44E9-BE1C-A19C1C4B7DFC}" type="sibTrans" cxnId="{DAF723D6-690F-4D3F-9871-8ADE925FCCF9}">
      <dgm:prSet/>
      <dgm:spPr/>
      <dgm:t>
        <a:bodyPr/>
        <a:lstStyle/>
        <a:p>
          <a:endParaRPr lang="nb-NO"/>
        </a:p>
      </dgm:t>
    </dgm:pt>
    <dgm:pt modelId="{0B2A3499-17E3-4264-8398-5FA1F04A8EEF}">
      <dgm:prSet phldrT="[Text]" custT="1"/>
      <dgm:spPr/>
      <dgm:t>
        <a:bodyPr/>
        <a:lstStyle/>
        <a:p>
          <a:r>
            <a:rPr lang="en-US" sz="1100" dirty="0">
              <a:solidFill>
                <a:schemeClr val="bg1">
                  <a:lumMod val="65000"/>
                </a:schemeClr>
              </a:solidFill>
            </a:rPr>
            <a:t> label </a:t>
          </a:r>
          <a:endParaRPr lang="nb-NO" sz="1100" dirty="0">
            <a:solidFill>
              <a:schemeClr val="bg1">
                <a:lumMod val="65000"/>
              </a:schemeClr>
            </a:solidFill>
          </a:endParaRPr>
        </a:p>
      </dgm:t>
    </dgm:pt>
    <dgm:pt modelId="{16642706-3015-4693-8474-00AFA4F014ED}" type="parTrans" cxnId="{25B55D17-6F6F-413A-B6C9-6DC73DCA5970}">
      <dgm:prSet/>
      <dgm:spPr/>
      <dgm:t>
        <a:bodyPr/>
        <a:lstStyle/>
        <a:p>
          <a:endParaRPr lang="nb-NO"/>
        </a:p>
      </dgm:t>
    </dgm:pt>
    <dgm:pt modelId="{B6D39915-D058-4DDF-8873-E5EC199205E6}" type="sibTrans" cxnId="{25B55D17-6F6F-413A-B6C9-6DC73DCA5970}">
      <dgm:prSet/>
      <dgm:spPr/>
      <dgm:t>
        <a:bodyPr/>
        <a:lstStyle/>
        <a:p>
          <a:endParaRPr lang="nb-NO"/>
        </a:p>
      </dgm:t>
    </dgm:pt>
    <dgm:pt modelId="{94F8F7EE-0952-4599-B232-B94E20222139}">
      <dgm:prSet phldrT="[Text]" custT="1"/>
      <dgm:spPr/>
      <dgm:t>
        <a:bodyPr/>
        <a:lstStyle/>
        <a:p>
          <a:r>
            <a:rPr lang="en-US" sz="1100" dirty="0">
              <a:solidFill>
                <a:schemeClr val="bg1">
                  <a:lumMod val="65000"/>
                </a:schemeClr>
              </a:solidFill>
            </a:rPr>
            <a:t> seeAlso </a:t>
          </a:r>
          <a:endParaRPr lang="nb-NO" sz="1100" dirty="0">
            <a:solidFill>
              <a:schemeClr val="bg1">
                <a:lumMod val="65000"/>
              </a:schemeClr>
            </a:solidFill>
          </a:endParaRPr>
        </a:p>
      </dgm:t>
    </dgm:pt>
    <dgm:pt modelId="{FE65A30F-14EA-4142-823D-3556DE6BCD32}" type="parTrans" cxnId="{E94DBA8F-B8A1-439B-84AD-22077E925073}">
      <dgm:prSet/>
      <dgm:spPr/>
      <dgm:t>
        <a:bodyPr/>
        <a:lstStyle/>
        <a:p>
          <a:endParaRPr lang="nb-NO"/>
        </a:p>
      </dgm:t>
    </dgm:pt>
    <dgm:pt modelId="{7359B7FD-49E1-4F83-8B74-1DF44D5ADBB3}" type="sibTrans" cxnId="{E94DBA8F-B8A1-439B-84AD-22077E925073}">
      <dgm:prSet/>
      <dgm:spPr/>
      <dgm:t>
        <a:bodyPr/>
        <a:lstStyle/>
        <a:p>
          <a:endParaRPr lang="nb-NO"/>
        </a:p>
      </dgm:t>
    </dgm:pt>
    <dgm:pt modelId="{67F6CA36-C692-4AB0-92B8-245CA9E114C3}">
      <dgm:prSet phldrT="[Text]" custT="1"/>
      <dgm:spPr/>
      <dgm:t>
        <a:bodyPr/>
        <a:lstStyle/>
        <a:p>
          <a:r>
            <a:rPr lang="en-US" sz="1100" dirty="0">
              <a:solidFill>
                <a:schemeClr val="bg1">
                  <a:lumMod val="65000"/>
                </a:schemeClr>
              </a:solidFill>
            </a:rPr>
            <a:t> start time</a:t>
          </a:r>
          <a:endParaRPr lang="nb-NO" sz="1100" dirty="0">
            <a:solidFill>
              <a:schemeClr val="bg1">
                <a:lumMod val="65000"/>
              </a:schemeClr>
            </a:solidFill>
          </a:endParaRPr>
        </a:p>
      </dgm:t>
    </dgm:pt>
    <dgm:pt modelId="{CA062CD0-DE99-4D4B-9BF4-BAD2B630D720}" type="parTrans" cxnId="{981937E8-40FF-4F33-B93D-1A5E42FE5284}">
      <dgm:prSet/>
      <dgm:spPr/>
      <dgm:t>
        <a:bodyPr/>
        <a:lstStyle/>
        <a:p>
          <a:endParaRPr lang="nb-NO"/>
        </a:p>
      </dgm:t>
    </dgm:pt>
    <dgm:pt modelId="{BFE9D829-1BB2-4607-8266-D22D39AFD2CD}" type="sibTrans" cxnId="{981937E8-40FF-4F33-B93D-1A5E42FE5284}">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25B55D17-6F6F-413A-B6C9-6DC73DCA5970}" srcId="{DEEEAAF0-7E8D-4EE8-B46B-4139D682EE03}" destId="{0B2A3499-17E3-4264-8398-5FA1F04A8EEF}" srcOrd="5" destOrd="0" parTransId="{16642706-3015-4693-8474-00AFA4F014ED}" sibTransId="{B6D39915-D058-4DDF-8873-E5EC199205E6}"/>
    <dgm:cxn modelId="{421E4E20-96D0-45E2-A3A9-CE5DAF168A15}" type="presOf" srcId="{5DB7B8C4-8656-403F-A7FC-E13BF46CE2DE}" destId="{3DAEC18B-B54B-42BF-82BC-7C2DF38889E8}" srcOrd="0" destOrd="3"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85B0A13D-C107-43CD-9059-415B97574737}" type="presOf" srcId="{94F8F7EE-0952-4599-B232-B94E20222139}" destId="{3DAEC18B-B54B-42BF-82BC-7C2DF38889E8}" srcOrd="0" destOrd="6" presId="urn:microsoft.com/office/officeart/2005/8/layout/hList1"/>
    <dgm:cxn modelId="{9715945D-214F-4488-A0BA-7A5B1D84D92C}" type="presOf" srcId="{0EE1A870-F6F8-4F77-91AB-74F607CC704D}" destId="{B61CAE9D-64D3-4000-B9F6-045A06982A83}" srcOrd="0" destOrd="0" presId="urn:microsoft.com/office/officeart/2005/8/layout/hList1"/>
    <dgm:cxn modelId="{7E6E7470-788C-4FF5-B5B3-2B4AB4288548}" type="presOf" srcId="{99EFA46C-4C09-4690-A29E-4EFFA83E1382}" destId="{3DAEC18B-B54B-42BF-82BC-7C2DF38889E8}" srcOrd="0" destOrd="1" presId="urn:microsoft.com/office/officeart/2005/8/layout/hList1"/>
    <dgm:cxn modelId="{04F8AC51-E3A9-41FD-9D8B-B7D71F9B211B}" srcId="{DEEEAAF0-7E8D-4EE8-B46B-4139D682EE03}" destId="{5DB7B8C4-8656-403F-A7FC-E13BF46CE2DE}" srcOrd="3" destOrd="0" parTransId="{BD358D26-3C67-4102-BAC0-AE5262443B62}" sibTransId="{7D749555-E8F1-4B91-B8CA-26C431614C5F}"/>
    <dgm:cxn modelId="{9B57FE8C-DC6B-4F74-ADAF-0AFB7FF7151C}" type="presOf" srcId="{0B2A3499-17E3-4264-8398-5FA1F04A8EEF}" destId="{3DAEC18B-B54B-42BF-82BC-7C2DF38889E8}" srcOrd="0" destOrd="5" presId="urn:microsoft.com/office/officeart/2005/8/layout/hList1"/>
    <dgm:cxn modelId="{E94DBA8F-B8A1-439B-84AD-22077E925073}" srcId="{DEEEAAF0-7E8D-4EE8-B46B-4139D682EE03}" destId="{94F8F7EE-0952-4599-B232-B94E20222139}" srcOrd="6" destOrd="0" parTransId="{FE65A30F-14EA-4142-823D-3556DE6BCD32}" sibTransId="{7359B7FD-49E1-4F83-8B74-1DF44D5ADBB3}"/>
    <dgm:cxn modelId="{43B45DBA-FAC2-47D2-9508-B0DBBD8CEF16}" type="presOf" srcId="{5CA904D1-C337-4081-8248-5104E52689F1}" destId="{3DAEC18B-B54B-42BF-82BC-7C2DF38889E8}" srcOrd="0" destOrd="4" presId="urn:microsoft.com/office/officeart/2005/8/layout/hList1"/>
    <dgm:cxn modelId="{7C7BE1BA-BEAA-4DD8-BBDA-56FD17C7BF36}" type="presOf" srcId="{67F6CA36-C692-4AB0-92B8-245CA9E114C3}" destId="{3DAEC18B-B54B-42BF-82BC-7C2DF38889E8}" srcOrd="0" destOrd="7" presId="urn:microsoft.com/office/officeart/2005/8/layout/hList1"/>
    <dgm:cxn modelId="{1F755CBE-DECC-4234-8D53-9A63ADA48976}" srcId="{DEEEAAF0-7E8D-4EE8-B46B-4139D682EE03}" destId="{99EFA46C-4C09-4690-A29E-4EFFA83E1382}" srcOrd="1" destOrd="0" parTransId="{F56C2A09-CB4B-437D-950D-0ED8FE62B826}" sibTransId="{6B64599D-0C76-4426-A564-704B1A0CF704}"/>
    <dgm:cxn modelId="{DAF723D6-690F-4D3F-9871-8ADE925FCCF9}" srcId="{DEEEAAF0-7E8D-4EE8-B46B-4139D682EE03}" destId="{5CA904D1-C337-4081-8248-5104E52689F1}" srcOrd="4" destOrd="0" parTransId="{3DFAC37A-60AF-466D-929D-3B4D5B1E5E58}" sibTransId="{1592240A-C6BA-44E9-BE1C-A19C1C4B7DFC}"/>
    <dgm:cxn modelId="{981937E8-40FF-4F33-B93D-1A5E42FE5284}" srcId="{DEEEAAF0-7E8D-4EE8-B46B-4139D682EE03}" destId="{67F6CA36-C692-4AB0-92B8-245CA9E114C3}" srcOrd="7" destOrd="0" parTransId="{CA062CD0-DE99-4D4B-9BF4-BAD2B630D720}" sibTransId="{BFE9D829-1BB2-4607-8266-D22D39AFD2CD}"/>
    <dgm:cxn modelId="{5B06DCE9-346E-4EB5-BFAB-840E8076665C}" srcId="{DEEEAAF0-7E8D-4EE8-B46B-4139D682EE03}" destId="{ACFD33DA-C7D3-408C-A57A-505DD5D84EE6}" srcOrd="2" destOrd="0" parTransId="{5B3499E8-B6A3-4571-B006-AA60C8FE780A}" sibTransId="{9E1E70D2-1EE0-44AB-9B13-30E9398AA2C3}"/>
    <dgm:cxn modelId="{67F0D0ED-B08C-4621-99A8-85B105652315}" type="presOf" srcId="{ACFD33DA-C7D3-408C-A57A-505DD5D84EE6}" destId="{3DAEC18B-B54B-42BF-82BC-7C2DF38889E8}" srcOrd="0" destOrd="2"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4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a:t>Instrument</a:t>
          </a:r>
          <a:endParaRPr lang="en-US" sz="1100" dirty="0"/>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D0F21366-F27B-4DF1-847E-E41F397ABBB1}">
      <dgm:prSet phldrT="[Text]" custT="1"/>
      <dgm:spPr/>
      <dgm:t>
        <a:bodyPr/>
        <a:lstStyle/>
        <a:p>
          <a:r>
            <a:rPr lang="en-US" sz="1100" dirty="0">
              <a:solidFill>
                <a:schemeClr val="bg1">
                  <a:lumMod val="65000"/>
                </a:schemeClr>
              </a:solidFill>
            </a:rPr>
            <a:t> comment</a:t>
          </a:r>
          <a:endParaRPr lang="nb-NO" sz="1100" dirty="0">
            <a:solidFill>
              <a:schemeClr val="bg1">
                <a:lumMod val="65000"/>
              </a:schemeClr>
            </a:solidFill>
          </a:endParaRPr>
        </a:p>
      </dgm:t>
    </dgm:pt>
    <dgm:pt modelId="{5DDF6456-0F12-418B-9034-05F24A62E171}" type="parTrans" cxnId="{73222607-6E5B-4143-B711-F45C41F9E815}">
      <dgm:prSet/>
      <dgm:spPr/>
      <dgm:t>
        <a:bodyPr/>
        <a:lstStyle/>
        <a:p>
          <a:endParaRPr lang="nb-NO" sz="1100"/>
        </a:p>
      </dgm:t>
    </dgm:pt>
    <dgm:pt modelId="{D75FE8AF-D2DB-45D9-8DB0-1F6E9027476E}" type="sibTrans" cxnId="{73222607-6E5B-4143-B711-F45C41F9E815}">
      <dgm:prSet/>
      <dgm:spPr/>
      <dgm:t>
        <a:bodyPr/>
        <a:lstStyle/>
        <a:p>
          <a:endParaRPr lang="nb-NO" sz="1100"/>
        </a:p>
      </dgm:t>
    </dgm:pt>
    <dgm:pt modelId="{8BC5DF8D-A0C3-49CB-B10D-CD1111EC1FCF}">
      <dgm:prSet phldrT="[Text]" custT="1"/>
      <dgm:spPr/>
      <dgm:t>
        <a:bodyPr/>
        <a:lstStyle/>
        <a:p>
          <a:r>
            <a:rPr lang="en-US" sz="1100" dirty="0">
              <a:solidFill>
                <a:schemeClr val="bg1">
                  <a:lumMod val="65000"/>
                </a:schemeClr>
              </a:solidFill>
            </a:rPr>
            <a:t> documentation comment</a:t>
          </a:r>
          <a:endParaRPr lang="nb-NO" sz="1100" dirty="0">
            <a:solidFill>
              <a:schemeClr val="bg1">
                <a:lumMod val="65000"/>
              </a:schemeClr>
            </a:solidFill>
          </a:endParaRPr>
        </a:p>
      </dgm:t>
    </dgm:pt>
    <dgm:pt modelId="{CC0A61DE-6E73-4815-BF96-3726020EF8EC}" type="parTrans" cxnId="{63A51329-42D8-4634-BE1C-3752E8EEE443}">
      <dgm:prSet/>
      <dgm:spPr/>
      <dgm:t>
        <a:bodyPr/>
        <a:lstStyle/>
        <a:p>
          <a:endParaRPr lang="nb-NO"/>
        </a:p>
      </dgm:t>
    </dgm:pt>
    <dgm:pt modelId="{0282E4C0-10DF-46AE-9BE9-D2C3F6520242}" type="sibTrans" cxnId="{63A51329-42D8-4634-BE1C-3752E8EEE443}">
      <dgm:prSet/>
      <dgm:spPr/>
      <dgm:t>
        <a:bodyPr/>
        <a:lstStyle/>
        <a:p>
          <a:endParaRPr lang="nb-NO"/>
        </a:p>
      </dgm:t>
    </dgm:pt>
    <dgm:pt modelId="{0555CC66-2727-4E12-B5C1-2992637A60CA}">
      <dgm:prSet phldrT="[Text]" custT="1"/>
      <dgm:spPr/>
      <dgm:t>
        <a:bodyPr/>
        <a:lstStyle/>
        <a:p>
          <a:r>
            <a:rPr lang="en-US" sz="1100" dirty="0">
              <a:solidFill>
                <a:schemeClr val="bg1">
                  <a:lumMod val="65000"/>
                </a:schemeClr>
              </a:solidFill>
            </a:rPr>
            <a:t> documentation reference</a:t>
          </a:r>
          <a:endParaRPr lang="nb-NO" sz="1100" dirty="0">
            <a:solidFill>
              <a:schemeClr val="bg1">
                <a:lumMod val="65000"/>
              </a:schemeClr>
            </a:solidFill>
          </a:endParaRPr>
        </a:p>
      </dgm:t>
    </dgm:pt>
    <dgm:pt modelId="{9A5C60FB-459D-41E9-9B9D-593A75360AA4}" type="parTrans" cxnId="{61E14612-EBB4-47DA-8261-E20CF47749DD}">
      <dgm:prSet/>
      <dgm:spPr/>
      <dgm:t>
        <a:bodyPr/>
        <a:lstStyle/>
        <a:p>
          <a:endParaRPr lang="nb-NO"/>
        </a:p>
      </dgm:t>
    </dgm:pt>
    <dgm:pt modelId="{0B9C8B51-4475-4304-84CB-7156C76279D1}" type="sibTrans" cxnId="{61E14612-EBB4-47DA-8261-E20CF47749DD}">
      <dgm:prSet/>
      <dgm:spPr/>
      <dgm:t>
        <a:bodyPr/>
        <a:lstStyle/>
        <a:p>
          <a:endParaRPr lang="nb-NO"/>
        </a:p>
      </dgm:t>
    </dgm:pt>
    <dgm:pt modelId="{A7CE259A-B4C6-499F-BE2C-5CC989019945}">
      <dgm:prSet phldrT="[Text]" custT="1"/>
      <dgm:spPr/>
      <dgm:t>
        <a:bodyPr/>
        <a:lstStyle/>
        <a:p>
          <a:r>
            <a:rPr lang="en-US" sz="1100" dirty="0">
              <a:solidFill>
                <a:schemeClr val="bg1">
                  <a:lumMod val="65000"/>
                </a:schemeClr>
              </a:solidFill>
            </a:rPr>
            <a:t> label</a:t>
          </a:r>
          <a:endParaRPr lang="nb-NO" sz="1100" dirty="0">
            <a:solidFill>
              <a:schemeClr val="bg1">
                <a:lumMod val="65000"/>
              </a:schemeClr>
            </a:solidFill>
          </a:endParaRPr>
        </a:p>
      </dgm:t>
    </dgm:pt>
    <dgm:pt modelId="{456C73D2-EE50-4398-9AED-13A1790A27FC}" type="parTrans" cxnId="{9E7EAE12-ACAA-4C28-A9CC-81CA0DB4A295}">
      <dgm:prSet/>
      <dgm:spPr/>
      <dgm:t>
        <a:bodyPr/>
        <a:lstStyle/>
        <a:p>
          <a:endParaRPr lang="nb-NO"/>
        </a:p>
      </dgm:t>
    </dgm:pt>
    <dgm:pt modelId="{55D009C7-5B7B-40A8-B98F-CBE5995E7A31}" type="sibTrans" cxnId="{9E7EAE12-ACAA-4C28-A9CC-81CA0DB4A295}">
      <dgm:prSet/>
      <dgm:spPr/>
      <dgm:t>
        <a:bodyPr/>
        <a:lstStyle/>
        <a:p>
          <a:endParaRPr lang="nb-NO"/>
        </a:p>
      </dgm:t>
    </dgm:pt>
    <dgm:pt modelId="{0A8C63E6-F230-49C0-A702-0EBF8E463B79}">
      <dgm:prSet phldrT="[Text]" custT="1"/>
      <dgm:spPr/>
      <dgm:t>
        <a:bodyPr/>
        <a:lstStyle/>
        <a:p>
          <a:r>
            <a:rPr lang="en-US" sz="1100" dirty="0">
              <a:solidFill>
                <a:schemeClr val="accent2">
                  <a:lumMod val="60000"/>
                  <a:lumOff val="40000"/>
                </a:schemeClr>
              </a:solidFill>
            </a:rPr>
            <a:t> manufacturer (company)</a:t>
          </a:r>
          <a:endParaRPr lang="nb-NO" sz="1100" dirty="0">
            <a:solidFill>
              <a:schemeClr val="accent2">
                <a:lumMod val="60000"/>
                <a:lumOff val="40000"/>
              </a:schemeClr>
            </a:solidFill>
          </a:endParaRPr>
        </a:p>
      </dgm:t>
    </dgm:pt>
    <dgm:pt modelId="{0DD8D84A-C405-43CE-9020-4194CBF9AEFB}" type="parTrans" cxnId="{179634CC-FB84-4F55-8FC6-D9CE399E93AC}">
      <dgm:prSet/>
      <dgm:spPr/>
      <dgm:t>
        <a:bodyPr/>
        <a:lstStyle/>
        <a:p>
          <a:endParaRPr lang="nb-NO"/>
        </a:p>
      </dgm:t>
    </dgm:pt>
    <dgm:pt modelId="{3F91487E-A270-4BBC-AEA5-AA479F4E3E04}" type="sibTrans" cxnId="{179634CC-FB84-4F55-8FC6-D9CE399E93AC}">
      <dgm:prSet/>
      <dgm:spPr/>
      <dgm:t>
        <a:bodyPr/>
        <a:lstStyle/>
        <a:p>
          <a:endParaRPr lang="nb-NO"/>
        </a:p>
      </dgm:t>
    </dgm:pt>
    <dgm:pt modelId="{EA420535-075D-4A66-A202-A0C0F411BD37}">
      <dgm:prSet phldrT="[Text]" custT="1"/>
      <dgm:spPr/>
      <dgm:t>
        <a:bodyPr/>
        <a:lstStyle/>
        <a:p>
          <a:r>
            <a:rPr lang="en-US" sz="1100" dirty="0">
              <a:solidFill>
                <a:schemeClr val="bg1">
                  <a:lumMod val="65000"/>
                </a:schemeClr>
              </a:solidFill>
            </a:rPr>
            <a:t> measures</a:t>
          </a:r>
          <a:endParaRPr lang="nb-NO" sz="1100" dirty="0">
            <a:solidFill>
              <a:schemeClr val="bg1">
                <a:lumMod val="65000"/>
              </a:schemeClr>
            </a:solidFill>
          </a:endParaRPr>
        </a:p>
      </dgm:t>
    </dgm:pt>
    <dgm:pt modelId="{1BE0A9FF-C5E7-4672-903D-EAF148C151CF}" type="parTrans" cxnId="{E78CE0CE-64D9-4153-8294-D42FC47D6DC4}">
      <dgm:prSet/>
      <dgm:spPr/>
      <dgm:t>
        <a:bodyPr/>
        <a:lstStyle/>
        <a:p>
          <a:endParaRPr lang="nb-NO"/>
        </a:p>
      </dgm:t>
    </dgm:pt>
    <dgm:pt modelId="{6ADBCCC7-5C62-4DC7-9F35-6238383720D2}" type="sibTrans" cxnId="{E78CE0CE-64D9-4153-8294-D42FC47D6DC4}">
      <dgm:prSet/>
      <dgm:spPr/>
      <dgm:t>
        <a:bodyPr/>
        <a:lstStyle/>
        <a:p>
          <a:endParaRPr lang="nb-NO"/>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77F370F5-0D06-4080-8D04-DB37E7A1696A}">
      <dgm:prSet phldrT="[Text]" custT="1"/>
      <dgm:spPr/>
      <dgm:t>
        <a:bodyPr/>
        <a:lstStyle/>
        <a:p>
          <a:r>
            <a:rPr lang="en-US" sz="1100" dirty="0">
              <a:solidFill>
                <a:schemeClr val="bg1">
                  <a:lumMod val="65000"/>
                </a:schemeClr>
              </a:solidFill>
            </a:rPr>
            <a:t> model</a:t>
          </a:r>
          <a:endParaRPr lang="nb-NO" sz="1100" dirty="0">
            <a:solidFill>
              <a:schemeClr val="bg1">
                <a:lumMod val="65000"/>
              </a:schemeClr>
            </a:solidFill>
          </a:endParaRPr>
        </a:p>
      </dgm:t>
    </dgm:pt>
    <dgm:pt modelId="{8A70BDBC-3B80-4246-AE30-F7B72D2DA640}" type="parTrans" cxnId="{1184E883-2F7B-4340-B8E0-BA64E1EF85A2}">
      <dgm:prSet/>
      <dgm:spPr/>
      <dgm:t>
        <a:bodyPr/>
        <a:lstStyle/>
        <a:p>
          <a:endParaRPr lang="nb-NO"/>
        </a:p>
      </dgm:t>
    </dgm:pt>
    <dgm:pt modelId="{D12C1B1D-334E-4907-8C95-C93AD8AC8078}" type="sibTrans" cxnId="{1184E883-2F7B-4340-B8E0-BA64E1EF85A2}">
      <dgm:prSet/>
      <dgm:spPr/>
      <dgm:t>
        <a:bodyPr/>
        <a:lstStyle/>
        <a:p>
          <a:endParaRPr lang="nb-NO"/>
        </a:p>
      </dgm:t>
    </dgm:pt>
    <dgm:pt modelId="{34BD07B4-AF6F-4927-B5BC-1DFB8122337D}">
      <dgm:prSet phldrT="[Text]" custT="1"/>
      <dgm:spPr/>
      <dgm:t>
        <a:bodyPr/>
        <a:lstStyle/>
        <a:p>
          <a:r>
            <a:rPr lang="en-US" sz="1100" dirty="0">
              <a:solidFill>
                <a:schemeClr val="bg1">
                  <a:lumMod val="65000"/>
                </a:schemeClr>
              </a:solidFill>
            </a:rPr>
            <a:t> Name</a:t>
          </a:r>
          <a:endParaRPr lang="nb-NO" sz="1100" dirty="0">
            <a:solidFill>
              <a:schemeClr val="bg1">
                <a:lumMod val="65000"/>
              </a:schemeClr>
            </a:solidFill>
          </a:endParaRPr>
        </a:p>
      </dgm:t>
    </dgm:pt>
    <dgm:pt modelId="{0CC690E6-28FF-4762-A6EB-41273FD94621}" type="parTrans" cxnId="{5CD01BB1-6E53-4126-9C92-1E2C1F74180B}">
      <dgm:prSet/>
      <dgm:spPr/>
      <dgm:t>
        <a:bodyPr/>
        <a:lstStyle/>
        <a:p>
          <a:endParaRPr lang="nb-NO"/>
        </a:p>
      </dgm:t>
    </dgm:pt>
    <dgm:pt modelId="{E3DCA40E-A3E7-4B44-9364-AC8CCF7FEE2E}" type="sibTrans" cxnId="{5CD01BB1-6E53-4126-9C92-1E2C1F74180B}">
      <dgm:prSet/>
      <dgm:spPr/>
      <dgm:t>
        <a:bodyPr/>
        <a:lstStyle/>
        <a:p>
          <a:endParaRPr lang="nb-NO"/>
        </a:p>
      </dgm:t>
    </dgm:pt>
    <dgm:pt modelId="{96638A2A-5ED5-494A-9043-508AD4D8457C}">
      <dgm:prSet phldrT="[Text]" custT="1"/>
      <dgm:spPr/>
      <dgm:t>
        <a:bodyPr/>
        <a:lstStyle/>
        <a:p>
          <a:r>
            <a:rPr lang="en-US" sz="1100" dirty="0">
              <a:solidFill>
                <a:schemeClr val="bg1">
                  <a:lumMod val="65000"/>
                </a:schemeClr>
              </a:solidFill>
            </a:rPr>
            <a:t> reporting frequency</a:t>
          </a:r>
          <a:endParaRPr lang="nb-NO" sz="1100" dirty="0">
            <a:solidFill>
              <a:schemeClr val="bg1">
                <a:lumMod val="65000"/>
              </a:schemeClr>
            </a:solidFill>
          </a:endParaRPr>
        </a:p>
      </dgm:t>
    </dgm:pt>
    <dgm:pt modelId="{F21D045F-AE3D-499B-8DA0-03434F161379}" type="parTrans" cxnId="{BE8D430C-68E4-4704-879A-452F6524BB21}">
      <dgm:prSet/>
      <dgm:spPr/>
      <dgm:t>
        <a:bodyPr/>
        <a:lstStyle/>
        <a:p>
          <a:endParaRPr lang="nb-NO"/>
        </a:p>
      </dgm:t>
    </dgm:pt>
    <dgm:pt modelId="{0ADDFB09-EDC9-44A4-924C-BF52CF0C2484}" type="sibTrans" cxnId="{BE8D430C-68E4-4704-879A-452F6524BB21}">
      <dgm:prSet/>
      <dgm:spPr/>
      <dgm:t>
        <a:bodyPr/>
        <a:lstStyle/>
        <a:p>
          <a:endParaRPr lang="nb-NO"/>
        </a:p>
      </dgm:t>
    </dgm:pt>
    <dgm:pt modelId="{BF9294C2-A6A7-4E1A-B9DA-C95EBC9FD2A2}">
      <dgm:prSet phldrT="[Text]" custT="1"/>
      <dgm:spPr/>
      <dgm:t>
        <a:bodyPr/>
        <a:lstStyle/>
        <a:p>
          <a:r>
            <a:rPr lang="en-US" sz="1100" dirty="0">
              <a:solidFill>
                <a:schemeClr val="bg1">
                  <a:lumMod val="65000"/>
                </a:schemeClr>
              </a:solidFill>
            </a:rPr>
            <a:t> sampling frequency</a:t>
          </a:r>
          <a:endParaRPr lang="nb-NO" sz="1100" dirty="0">
            <a:solidFill>
              <a:schemeClr val="bg1">
                <a:lumMod val="65000"/>
              </a:schemeClr>
            </a:solidFill>
          </a:endParaRPr>
        </a:p>
      </dgm:t>
    </dgm:pt>
    <dgm:pt modelId="{21206924-02C3-47F5-8320-8987F858D8C8}" type="parTrans" cxnId="{C290F8D2-498E-48E0-8AE5-417BA4D2E760}">
      <dgm:prSet/>
      <dgm:spPr/>
      <dgm:t>
        <a:bodyPr/>
        <a:lstStyle/>
        <a:p>
          <a:endParaRPr lang="nb-NO"/>
        </a:p>
      </dgm:t>
    </dgm:pt>
    <dgm:pt modelId="{4DA9F03A-5940-4012-BFC3-A01047035A96}" type="sibTrans" cxnId="{C290F8D2-498E-48E0-8AE5-417BA4D2E760}">
      <dgm:prSet/>
      <dgm:spPr/>
      <dgm:t>
        <a:bodyPr/>
        <a:lstStyle/>
        <a:p>
          <a:endParaRPr lang="nb-NO"/>
        </a:p>
      </dgm:t>
    </dgm:pt>
    <dgm:pt modelId="{8D2A29FA-2A3B-4C3F-BBF4-2C0BB87BE41E}">
      <dgm:prSet phldrT="[Text]" custT="1"/>
      <dgm:spPr/>
      <dgm:t>
        <a:bodyPr/>
        <a:lstStyle/>
        <a:p>
          <a:r>
            <a:rPr lang="en-US" sz="1100" dirty="0">
              <a:solidFill>
                <a:schemeClr val="bg1">
                  <a:lumMod val="65000"/>
                </a:schemeClr>
              </a:solidFill>
            </a:rPr>
            <a:t> seeAlso</a:t>
          </a:r>
          <a:endParaRPr lang="nb-NO" sz="1100" dirty="0">
            <a:solidFill>
              <a:schemeClr val="bg1">
                <a:lumMod val="65000"/>
              </a:schemeClr>
            </a:solidFill>
          </a:endParaRPr>
        </a:p>
      </dgm:t>
    </dgm:pt>
    <dgm:pt modelId="{910633DE-83B5-4447-9C59-9BB422C39C69}" type="parTrans" cxnId="{CE42B14F-3815-4827-82FE-24E031E0FBDE}">
      <dgm:prSet/>
      <dgm:spPr/>
      <dgm:t>
        <a:bodyPr/>
        <a:lstStyle/>
        <a:p>
          <a:endParaRPr lang="nb-NO"/>
        </a:p>
      </dgm:t>
    </dgm:pt>
    <dgm:pt modelId="{6E3B46A5-F1D8-42DF-937A-69EF7DC37AC9}" type="sibTrans" cxnId="{CE42B14F-3815-4827-82FE-24E031E0FBDE}">
      <dgm:prSet/>
      <dgm:spPr/>
      <dgm:t>
        <a:bodyPr/>
        <a:lstStyle/>
        <a:p>
          <a:endParaRPr lang="nb-NO"/>
        </a:p>
      </dgm:t>
    </dgm:pt>
    <dgm:pt modelId="{B1E1BAE2-2E15-4759-BEA2-EFFFF805F73D}">
      <dgm:prSet phldrT="[Text]" custT="1"/>
      <dgm:spPr/>
      <dgm:t>
        <a:bodyPr/>
        <a:lstStyle/>
        <a:p>
          <a:r>
            <a:rPr lang="en-US" sz="1100" dirty="0">
              <a:solidFill>
                <a:schemeClr val="bg1">
                  <a:lumMod val="65000"/>
                </a:schemeClr>
              </a:solidFill>
            </a:rPr>
            <a:t> serial number</a:t>
          </a:r>
          <a:endParaRPr lang="nb-NO" sz="1100" dirty="0">
            <a:solidFill>
              <a:schemeClr val="bg1">
                <a:lumMod val="65000"/>
              </a:schemeClr>
            </a:solidFill>
          </a:endParaRPr>
        </a:p>
      </dgm:t>
    </dgm:pt>
    <dgm:pt modelId="{D83C3E63-55E1-457F-9D56-71499AC81576}" type="parTrans" cxnId="{BE2D87E0-96C5-43E1-ACF0-6B740CA8DF54}">
      <dgm:prSet/>
      <dgm:spPr/>
      <dgm:t>
        <a:bodyPr/>
        <a:lstStyle/>
        <a:p>
          <a:endParaRPr lang="nb-NO"/>
        </a:p>
      </dgm:t>
    </dgm:pt>
    <dgm:pt modelId="{E4B15800-1448-4717-B7E1-A8E7DF0F029E}" type="sibTrans" cxnId="{BE2D87E0-96C5-43E1-ACF0-6B740CA8DF54}">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147" custLinFactNeighborY="-8744">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78ECB002-3BB1-41FB-9B14-89BB7CC95B6C}" type="presOf" srcId="{B1E1BAE2-2E15-4759-BEA2-EFFFF805F73D}" destId="{3DAEC18B-B54B-42BF-82BC-7C2DF38889E8}" srcOrd="0" destOrd="12" presId="urn:microsoft.com/office/officeart/2005/8/layout/hList1"/>
    <dgm:cxn modelId="{D03AA304-8C2C-4266-B31D-F1C5D4492F5E}" type="presOf" srcId="{34BD07B4-AF6F-4927-B5BC-1DFB8122337D}" destId="{3DAEC18B-B54B-42BF-82BC-7C2DF38889E8}" srcOrd="0" destOrd="8" presId="urn:microsoft.com/office/officeart/2005/8/layout/hList1"/>
    <dgm:cxn modelId="{73222607-6E5B-4143-B711-F45C41F9E815}" srcId="{DEEEAAF0-7E8D-4EE8-B46B-4139D682EE03}" destId="{D0F21366-F27B-4DF1-847E-E41F397ABBB1}" srcOrd="1"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7051020A-551C-4CD5-A18A-17B9A01C7E0C}" type="presOf" srcId="{77F370F5-0D06-4080-8D04-DB37E7A1696A}" destId="{3DAEC18B-B54B-42BF-82BC-7C2DF38889E8}" srcOrd="0" destOrd="7" presId="urn:microsoft.com/office/officeart/2005/8/layout/hList1"/>
    <dgm:cxn modelId="{BE8D430C-68E4-4704-879A-452F6524BB21}" srcId="{DEEEAAF0-7E8D-4EE8-B46B-4139D682EE03}" destId="{96638A2A-5ED5-494A-9043-508AD4D8457C}" srcOrd="9" destOrd="0" parTransId="{F21D045F-AE3D-499B-8DA0-03434F161379}" sibTransId="{0ADDFB09-EDC9-44A4-924C-BF52CF0C2484}"/>
    <dgm:cxn modelId="{61E14612-EBB4-47DA-8261-E20CF47749DD}" srcId="{DEEEAAF0-7E8D-4EE8-B46B-4139D682EE03}" destId="{0555CC66-2727-4E12-B5C1-2992637A60CA}" srcOrd="3" destOrd="0" parTransId="{9A5C60FB-459D-41E9-9B9D-593A75360AA4}" sibTransId="{0B9C8B51-4475-4304-84CB-7156C76279D1}"/>
    <dgm:cxn modelId="{9E7EAE12-ACAA-4C28-A9CC-81CA0DB4A295}" srcId="{DEEEAAF0-7E8D-4EE8-B46B-4139D682EE03}" destId="{A7CE259A-B4C6-499F-BE2C-5CC989019945}" srcOrd="4" destOrd="0" parTransId="{456C73D2-EE50-4398-9AED-13A1790A27FC}" sibTransId="{55D009C7-5B7B-40A8-B98F-CBE5995E7A31}"/>
    <dgm:cxn modelId="{49115425-9DD0-48A8-A2D0-7034BBC6898A}" srcId="{DEEEAAF0-7E8D-4EE8-B46B-4139D682EE03}" destId="{ABD0AF01-6C30-4A3A-99F3-85B152C372CF}" srcOrd="0" destOrd="0" parTransId="{45A99454-3409-4810-9018-2EA9926EE22F}" sibTransId="{191815EB-257A-4074-9766-AFDF8138EE6B}"/>
    <dgm:cxn modelId="{63A51329-42D8-4634-BE1C-3752E8EEE443}" srcId="{DEEEAAF0-7E8D-4EE8-B46B-4139D682EE03}" destId="{8BC5DF8D-A0C3-49CB-B10D-CD1111EC1FCF}" srcOrd="2" destOrd="0" parTransId="{CC0A61DE-6E73-4815-BF96-3726020EF8EC}" sibTransId="{0282E4C0-10DF-46AE-9BE9-D2C3F6520242}"/>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E52444C-90F7-40BE-8843-6BDD6C558AC8}" srcId="{DEEEAAF0-7E8D-4EE8-B46B-4139D682EE03}" destId="{28E9B6AB-D0CD-40DA-89B7-75233471F304}" srcOrd="13" destOrd="0" parTransId="{C6E3D3F8-E240-4EE1-8310-7357F3F2114D}" sibTransId="{4E1C9669-5916-42D4-9E11-566F3B380417}"/>
    <dgm:cxn modelId="{CE42B14F-3815-4827-82FE-24E031E0FBDE}" srcId="{DEEEAAF0-7E8D-4EE8-B46B-4139D682EE03}" destId="{8D2A29FA-2A3B-4C3F-BBF4-2C0BB87BE41E}" srcOrd="11" destOrd="0" parTransId="{910633DE-83B5-4447-9C59-9BB422C39C69}" sibTransId="{6E3B46A5-F1D8-42DF-937A-69EF7DC37AC9}"/>
    <dgm:cxn modelId="{4FB1CA51-9294-442C-917E-906CB06E29E9}" type="presOf" srcId="{A7CE259A-B4C6-499F-BE2C-5CC989019945}" destId="{3DAEC18B-B54B-42BF-82BC-7C2DF38889E8}" srcOrd="0" destOrd="4" presId="urn:microsoft.com/office/officeart/2005/8/layout/hList1"/>
    <dgm:cxn modelId="{42664B7B-B974-453A-BA7C-9DA9408DB43A}" type="presOf" srcId="{BF9294C2-A6A7-4E1A-B9DA-C95EBC9FD2A2}" destId="{3DAEC18B-B54B-42BF-82BC-7C2DF38889E8}" srcOrd="0" destOrd="10" presId="urn:microsoft.com/office/officeart/2005/8/layout/hList1"/>
    <dgm:cxn modelId="{99C00B7E-810C-4670-8A42-8D35F38372F7}" type="presOf" srcId="{0555CC66-2727-4E12-B5C1-2992637A60CA}" destId="{3DAEC18B-B54B-42BF-82BC-7C2DF38889E8}" srcOrd="0" destOrd="3" presId="urn:microsoft.com/office/officeart/2005/8/layout/hList1"/>
    <dgm:cxn modelId="{1184E883-2F7B-4340-B8E0-BA64E1EF85A2}" srcId="{DEEEAAF0-7E8D-4EE8-B46B-4139D682EE03}" destId="{77F370F5-0D06-4080-8D04-DB37E7A1696A}" srcOrd="7" destOrd="0" parTransId="{8A70BDBC-3B80-4246-AE30-F7B72D2DA640}" sibTransId="{D12C1B1D-334E-4907-8C95-C93AD8AC8078}"/>
    <dgm:cxn modelId="{AACBA298-5465-4E1F-A299-C92D6705192B}" type="presOf" srcId="{D0F21366-F27B-4DF1-847E-E41F397ABBB1}" destId="{3DAEC18B-B54B-42BF-82BC-7C2DF38889E8}" srcOrd="0" destOrd="1" presId="urn:microsoft.com/office/officeart/2005/8/layout/hList1"/>
    <dgm:cxn modelId="{4170C2AA-A0DE-4852-9DF8-2E78BF062DC5}" type="presOf" srcId="{EA420535-075D-4A66-A202-A0C0F411BD37}" destId="{3DAEC18B-B54B-42BF-82BC-7C2DF38889E8}" srcOrd="0" destOrd="6" presId="urn:microsoft.com/office/officeart/2005/8/layout/hList1"/>
    <dgm:cxn modelId="{5CD01BB1-6E53-4126-9C92-1E2C1F74180B}" srcId="{DEEEAAF0-7E8D-4EE8-B46B-4139D682EE03}" destId="{34BD07B4-AF6F-4927-B5BC-1DFB8122337D}" srcOrd="8" destOrd="0" parTransId="{0CC690E6-28FF-4762-A6EB-41273FD94621}" sibTransId="{E3DCA40E-A3E7-4B44-9364-AC8CCF7FEE2E}"/>
    <dgm:cxn modelId="{8F0017B8-6479-4E73-B33A-CD8E2524595A}" type="presOf" srcId="{96638A2A-5ED5-494A-9043-508AD4D8457C}" destId="{3DAEC18B-B54B-42BF-82BC-7C2DF38889E8}" srcOrd="0" destOrd="9" presId="urn:microsoft.com/office/officeart/2005/8/layout/hList1"/>
    <dgm:cxn modelId="{298AD3B8-B306-437E-8689-5EBB8F0FF584}" type="presOf" srcId="{8D2A29FA-2A3B-4C3F-BBF4-2C0BB87BE41E}" destId="{3DAEC18B-B54B-42BF-82BC-7C2DF38889E8}" srcOrd="0" destOrd="11" presId="urn:microsoft.com/office/officeart/2005/8/layout/hList1"/>
    <dgm:cxn modelId="{072DE4C2-E5C3-4DFD-864E-2864025630F1}" type="presOf" srcId="{8BC5DF8D-A0C3-49CB-B10D-CD1111EC1FCF}" destId="{3DAEC18B-B54B-42BF-82BC-7C2DF38889E8}" srcOrd="0" destOrd="2" presId="urn:microsoft.com/office/officeart/2005/8/layout/hList1"/>
    <dgm:cxn modelId="{179634CC-FB84-4F55-8FC6-D9CE399E93AC}" srcId="{DEEEAAF0-7E8D-4EE8-B46B-4139D682EE03}" destId="{0A8C63E6-F230-49C0-A702-0EBF8E463B79}" srcOrd="5" destOrd="0" parTransId="{0DD8D84A-C405-43CE-9020-4194CBF9AEFB}" sibTransId="{3F91487E-A270-4BBC-AEA5-AA479F4E3E04}"/>
    <dgm:cxn modelId="{E78CE0CE-64D9-4153-8294-D42FC47D6DC4}" srcId="{DEEEAAF0-7E8D-4EE8-B46B-4139D682EE03}" destId="{EA420535-075D-4A66-A202-A0C0F411BD37}" srcOrd="6" destOrd="0" parTransId="{1BE0A9FF-C5E7-4672-903D-EAF148C151CF}" sibTransId="{6ADBCCC7-5C62-4DC7-9F35-6238383720D2}"/>
    <dgm:cxn modelId="{C290F8D2-498E-48E0-8AE5-417BA4D2E760}" srcId="{DEEEAAF0-7E8D-4EE8-B46B-4139D682EE03}" destId="{BF9294C2-A6A7-4E1A-B9DA-C95EBC9FD2A2}" srcOrd="10" destOrd="0" parTransId="{21206924-02C3-47F5-8320-8987F858D8C8}" sibTransId="{4DA9F03A-5940-4012-BFC3-A01047035A96}"/>
    <dgm:cxn modelId="{B7E7D9D8-5CDF-4F8E-8933-BF1279BE5492}" type="presOf" srcId="{28E9B6AB-D0CD-40DA-89B7-75233471F304}" destId="{3DAEC18B-B54B-42BF-82BC-7C2DF38889E8}" srcOrd="0" destOrd="13" presId="urn:microsoft.com/office/officeart/2005/8/layout/hList1"/>
    <dgm:cxn modelId="{BE2D87E0-96C5-43E1-ACF0-6B740CA8DF54}" srcId="{DEEEAAF0-7E8D-4EE8-B46B-4139D682EE03}" destId="{B1E1BAE2-2E15-4759-BEA2-EFFFF805F73D}" srcOrd="12" destOrd="0" parTransId="{D83C3E63-55E1-457F-9D56-71499AC81576}" sibTransId="{E4B15800-1448-4717-B7E1-A8E7DF0F029E}"/>
    <dgm:cxn modelId="{BD57AEF6-8D79-482D-A83E-7FE1832B0B22}" srcId="{0EE1A870-F6F8-4F77-91AB-74F607CC704D}" destId="{DEEEAAF0-7E8D-4EE8-B46B-4139D682EE03}" srcOrd="0" destOrd="0" parTransId="{7D879B8D-C73E-47B6-880B-1A532EF426DF}" sibTransId="{EA2BEB5E-89D2-41BF-A631-A4FCC04F94AC}"/>
    <dgm:cxn modelId="{38CE34FC-0610-4D90-8E25-322884A2290F}" type="presOf" srcId="{0A8C63E6-F230-49C0-A702-0EBF8E463B79}" destId="{3DAEC18B-B54B-42BF-82BC-7C2DF38889E8}" srcOrd="0" destOrd="5" presId="urn:microsoft.com/office/officeart/2005/8/layout/hList1"/>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52"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Sensor Deployment</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5A504F66-9E24-425C-A002-B5E7B2D508C8}">
      <dgm:prSet phldrT="[Text]" custT="1"/>
      <dgm:spPr/>
      <dgm:t>
        <a:bodyPr/>
        <a:lstStyle/>
        <a:p>
          <a:r>
            <a:rPr lang="en-US" sz="1100" dirty="0">
              <a:solidFill>
                <a:srgbClr val="C00000"/>
              </a:solidFill>
            </a:rPr>
            <a:t> of sensor</a:t>
          </a:r>
          <a:endParaRPr lang="nb-NO" sz="1100" dirty="0">
            <a:solidFill>
              <a:srgbClr val="C00000"/>
            </a:solidFill>
          </a:endParaRPr>
        </a:p>
      </dgm:t>
    </dgm:pt>
    <dgm:pt modelId="{14A5A3BF-B458-4BB0-BE20-F3724CF05E0A}" type="parTrans" cxnId="{C8AEDF82-BDA7-4AAD-A86C-936DF057D040}">
      <dgm:prSet/>
      <dgm:spPr/>
      <dgm:t>
        <a:bodyPr/>
        <a:lstStyle/>
        <a:p>
          <a:endParaRPr lang="nb-NO"/>
        </a:p>
      </dgm:t>
    </dgm:pt>
    <dgm:pt modelId="{E7FB0D52-30DA-4DBE-BE4B-04CCC5AB78E0}" type="sibTrans" cxnId="{C8AEDF82-BDA7-4AAD-A86C-936DF057D040}">
      <dgm:prSet/>
      <dgm:spPr/>
      <dgm:t>
        <a:bodyPr/>
        <a:lstStyle/>
        <a:p>
          <a:endParaRPr lang="nb-NO"/>
        </a:p>
      </dgm:t>
    </dgm:pt>
    <dgm:pt modelId="{1B08EC09-E78D-494C-8C3E-D77A694D81E9}">
      <dgm:prSet phldrT="[Text]" custT="1"/>
      <dgm:spPr/>
      <dgm:t>
        <a:bodyPr/>
        <a:lstStyle/>
        <a:p>
          <a:r>
            <a:rPr lang="en-US" sz="1100" dirty="0">
              <a:solidFill>
                <a:srgbClr val="C00000"/>
              </a:solidFill>
            </a:rPr>
            <a:t> to instrument</a:t>
          </a:r>
          <a:endParaRPr lang="nb-NO" sz="1100" dirty="0">
            <a:solidFill>
              <a:srgbClr val="C00000"/>
            </a:solidFill>
          </a:endParaRPr>
        </a:p>
      </dgm:t>
    </dgm:pt>
    <dgm:pt modelId="{813DA28E-02DE-4AD5-8127-56F8734FC5CA}" type="parTrans" cxnId="{686A8DBC-2F2C-4CDD-B889-A52FFE2783AE}">
      <dgm:prSet/>
      <dgm:spPr/>
      <dgm:t>
        <a:bodyPr/>
        <a:lstStyle/>
        <a:p>
          <a:endParaRPr lang="nb-NO"/>
        </a:p>
      </dgm:t>
    </dgm:pt>
    <dgm:pt modelId="{4A5B0F58-E3F7-41F4-9A75-DAB460446FF7}" type="sibTrans" cxnId="{686A8DBC-2F2C-4CDD-B889-A52FFE2783AE}">
      <dgm:prSet/>
      <dgm:spPr/>
      <dgm:t>
        <a:bodyPr/>
        <a:lstStyle/>
        <a:p>
          <a:endParaRPr lang="nb-NO"/>
        </a:p>
      </dgm:t>
    </dgm:pt>
    <dgm:pt modelId="{986A6E8C-616B-4FC4-90B7-F440873014B0}">
      <dgm:prSet phldrT="[Text]" custT="1"/>
      <dgm:spPr/>
      <dgm:t>
        <a:bodyPr/>
        <a:lstStyle/>
        <a:p>
          <a:r>
            <a:rPr lang="en-US" sz="1100" dirty="0">
              <a:solidFill>
                <a:schemeClr val="bg1">
                  <a:lumMod val="65000"/>
                </a:schemeClr>
              </a:solidFill>
            </a:rPr>
            <a:t> comment</a:t>
          </a:r>
          <a:endParaRPr lang="nb-NO" sz="1100" dirty="0">
            <a:solidFill>
              <a:schemeClr val="bg1">
                <a:lumMod val="65000"/>
              </a:schemeClr>
            </a:solidFill>
          </a:endParaRPr>
        </a:p>
      </dgm:t>
    </dgm:pt>
    <dgm:pt modelId="{72D6D485-C022-4B3D-A07C-6F56168123B8}" type="parTrans" cxnId="{F11C2267-39BC-4BE7-A487-46CC5C90F4AF}">
      <dgm:prSet/>
      <dgm:spPr/>
      <dgm:t>
        <a:bodyPr/>
        <a:lstStyle/>
        <a:p>
          <a:endParaRPr lang="nb-NO"/>
        </a:p>
      </dgm:t>
    </dgm:pt>
    <dgm:pt modelId="{A81BED64-8A3F-43C4-B47E-0E96203C99D3}" type="sibTrans" cxnId="{F11C2267-39BC-4BE7-A487-46CC5C90F4AF}">
      <dgm:prSet/>
      <dgm:spPr/>
      <dgm:t>
        <a:bodyPr/>
        <a:lstStyle/>
        <a:p>
          <a:endParaRPr lang="nb-NO"/>
        </a:p>
      </dgm:t>
    </dgm:pt>
    <dgm:pt modelId="{02B6B132-2F39-4478-AE99-4A33D8C00C62}">
      <dgm:prSet phldrT="[Text]" custT="1"/>
      <dgm:spPr/>
      <dgm:t>
        <a:bodyPr/>
        <a:lstStyle/>
        <a:p>
          <a:r>
            <a:rPr lang="en-US" sz="1100" dirty="0">
              <a:solidFill>
                <a:schemeClr val="bg1">
                  <a:lumMod val="65000"/>
                </a:schemeClr>
              </a:solidFill>
            </a:rPr>
            <a:t> label</a:t>
          </a:r>
          <a:endParaRPr lang="nb-NO" sz="1100" dirty="0">
            <a:solidFill>
              <a:schemeClr val="bg1">
                <a:lumMod val="65000"/>
              </a:schemeClr>
            </a:solidFill>
          </a:endParaRPr>
        </a:p>
      </dgm:t>
    </dgm:pt>
    <dgm:pt modelId="{63124A60-3573-40FC-8FA2-BE510C4547C9}" type="parTrans" cxnId="{303D48FC-ED98-4649-BE2A-B5E61CFAC82A}">
      <dgm:prSet/>
      <dgm:spPr/>
      <dgm:t>
        <a:bodyPr/>
        <a:lstStyle/>
        <a:p>
          <a:endParaRPr lang="nb-NO"/>
        </a:p>
      </dgm:t>
    </dgm:pt>
    <dgm:pt modelId="{1D756338-21CB-43A5-B2DA-1E8374C69124}" type="sibTrans" cxnId="{303D48FC-ED98-4649-BE2A-B5E61CFAC82A}">
      <dgm:prSet/>
      <dgm:spPr/>
      <dgm:t>
        <a:bodyPr/>
        <a:lstStyle/>
        <a:p>
          <a:endParaRPr lang="nb-NO"/>
        </a:p>
      </dgm:t>
    </dgm:pt>
    <dgm:pt modelId="{2B6ACAEF-2A48-4EAA-8CB7-C8B130F5CE89}">
      <dgm:prSet phldrT="[Text]" custT="1"/>
      <dgm:spPr/>
      <dgm:t>
        <a:bodyPr/>
        <a:lstStyle/>
        <a:p>
          <a:r>
            <a:rPr lang="en-US" sz="1100" dirty="0">
              <a:solidFill>
                <a:schemeClr val="bg1">
                  <a:lumMod val="65000"/>
                </a:schemeClr>
              </a:solidFill>
            </a:rPr>
            <a:t> seeAlso</a:t>
          </a:r>
          <a:endParaRPr lang="nb-NO" sz="1100" dirty="0">
            <a:solidFill>
              <a:schemeClr val="bg1">
                <a:lumMod val="65000"/>
              </a:schemeClr>
            </a:solidFill>
          </a:endParaRPr>
        </a:p>
      </dgm:t>
    </dgm:pt>
    <dgm:pt modelId="{61C0E7A8-B2D4-47D9-868E-BEB47A906757}" type="parTrans" cxnId="{9E80CFE7-4A4B-4EE3-AC36-41554B80CDFA}">
      <dgm:prSet/>
      <dgm:spPr/>
      <dgm:t>
        <a:bodyPr/>
        <a:lstStyle/>
        <a:p>
          <a:endParaRPr lang="nb-NO"/>
        </a:p>
      </dgm:t>
    </dgm:pt>
    <dgm:pt modelId="{BA938B06-4A05-4BFD-83BA-412F0AF9482D}" type="sibTrans" cxnId="{9E80CFE7-4A4B-4EE3-AC36-41554B80CDFA}">
      <dgm:prSet/>
      <dgm:spPr/>
      <dgm:t>
        <a:bodyPr/>
        <a:lstStyle/>
        <a:p>
          <a:endParaRPr lang="nb-NO"/>
        </a:p>
      </dgm:t>
    </dgm:pt>
    <dgm:pt modelId="{7135109E-28A9-484C-B3CA-F9704AAE1386}">
      <dgm:prSet phldrT="[Text]" custT="1"/>
      <dgm:spPr/>
      <dgm:t>
        <a:bodyPr/>
        <a:lstStyle/>
        <a:p>
          <a:r>
            <a:rPr lang="en-US" sz="1100" dirty="0"/>
            <a:t> start time</a:t>
          </a:r>
          <a:endParaRPr lang="nb-NO" sz="1100" dirty="0"/>
        </a:p>
      </dgm:t>
    </dgm:pt>
    <dgm:pt modelId="{8B0DBC4D-91E6-4E15-8769-CBE20597EE50}" type="parTrans" cxnId="{5ED995D9-372D-406A-9A0F-F449521E4392}">
      <dgm:prSet/>
      <dgm:spPr/>
      <dgm:t>
        <a:bodyPr/>
        <a:lstStyle/>
        <a:p>
          <a:endParaRPr lang="nb-NO"/>
        </a:p>
      </dgm:t>
    </dgm:pt>
    <dgm:pt modelId="{4042A376-FD25-4011-ACF1-D94B2FD0EF36}" type="sibTrans" cxnId="{5ED995D9-372D-406A-9A0F-F449521E4392}">
      <dgm:prSet/>
      <dgm:spPr/>
      <dgm:t>
        <a:bodyPr/>
        <a:lstStyle/>
        <a:p>
          <a:endParaRPr lang="nb-NO"/>
        </a:p>
      </dgm:t>
    </dgm:pt>
    <dgm:pt modelId="{57E18EBB-6C3C-42CD-A5F3-EE3D5157220D}">
      <dgm:prSet phldrT="[Text]" custT="1"/>
      <dgm:spPr/>
      <dgm:t>
        <a:bodyPr/>
        <a:lstStyle/>
        <a:p>
          <a:r>
            <a:rPr lang="en-US" sz="1100" dirty="0"/>
            <a:t> end time</a:t>
          </a:r>
          <a:endParaRPr lang="nb-NO" sz="1100" dirty="0"/>
        </a:p>
      </dgm:t>
    </dgm:pt>
    <dgm:pt modelId="{48E16D9F-0A4D-47BD-98FD-9DC4E5776BEB}" type="parTrans" cxnId="{B95BD2BC-B948-4259-A52B-57A8BCD2B3A1}">
      <dgm:prSet/>
      <dgm:spPr/>
      <dgm:t>
        <a:bodyPr/>
        <a:lstStyle/>
        <a:p>
          <a:endParaRPr lang="nb-NO"/>
        </a:p>
      </dgm:t>
    </dgm:pt>
    <dgm:pt modelId="{DBC4B39E-9ACA-40DB-8CDA-1E4045143B05}" type="sibTrans" cxnId="{B95BD2BC-B948-4259-A52B-57A8BCD2B3A1}">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C0770C07-09E6-4F3C-8215-B1A37E11254C}" type="presOf" srcId="{2B6ACAEF-2A48-4EAA-8CB7-C8B130F5CE89}" destId="{3DAEC18B-B54B-42BF-82BC-7C2DF38889E8}" srcOrd="0" destOrd="7" presId="urn:microsoft.com/office/officeart/2005/8/layout/hList1"/>
    <dgm:cxn modelId="{51B12907-0BFF-4AE9-B25B-50199E14B671}" type="presOf" srcId="{ABD0AF01-6C30-4A3A-99F3-85B152C372CF}" destId="{3DAEC18B-B54B-42BF-82BC-7C2DF38889E8}" srcOrd="0" destOrd="0" presId="urn:microsoft.com/office/officeart/2005/8/layout/hList1"/>
    <dgm:cxn modelId="{B8482C12-7DCA-44BB-AF97-F22F5FC75D8F}" type="presOf" srcId="{57E18EBB-6C3C-42CD-A5F3-EE3D5157220D}" destId="{3DAEC18B-B54B-42BF-82BC-7C2DF38889E8}" srcOrd="0" destOrd="2"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DF007639-6C9B-4755-9F90-A7DB6987186C}" type="presOf" srcId="{1B08EC09-E78D-494C-8C3E-D77A694D81E9}" destId="{3DAEC18B-B54B-42BF-82BC-7C2DF38889E8}" srcOrd="0" destOrd="4" presId="urn:microsoft.com/office/officeart/2005/8/layout/hList1"/>
    <dgm:cxn modelId="{9715945D-214F-4488-A0BA-7A5B1D84D92C}" type="presOf" srcId="{0EE1A870-F6F8-4F77-91AB-74F607CC704D}" destId="{B61CAE9D-64D3-4000-B9F6-045A06982A83}" srcOrd="0" destOrd="0" presId="urn:microsoft.com/office/officeart/2005/8/layout/hList1"/>
    <dgm:cxn modelId="{0B15AE65-0DB0-428C-962D-6BB4B2A46D75}" type="presOf" srcId="{02B6B132-2F39-4478-AE99-4A33D8C00C62}" destId="{3DAEC18B-B54B-42BF-82BC-7C2DF38889E8}" srcOrd="0" destOrd="6" presId="urn:microsoft.com/office/officeart/2005/8/layout/hList1"/>
    <dgm:cxn modelId="{F11C2267-39BC-4BE7-A487-46CC5C90F4AF}" srcId="{DEEEAAF0-7E8D-4EE8-B46B-4139D682EE03}" destId="{986A6E8C-616B-4FC4-90B7-F440873014B0}" srcOrd="5" destOrd="0" parTransId="{72D6D485-C022-4B3D-A07C-6F56168123B8}" sibTransId="{A81BED64-8A3F-43C4-B47E-0E96203C99D3}"/>
    <dgm:cxn modelId="{A0D2014A-BE74-443D-BBC2-F92EE48236B3}" type="presOf" srcId="{986A6E8C-616B-4FC4-90B7-F440873014B0}" destId="{3DAEC18B-B54B-42BF-82BC-7C2DF38889E8}" srcOrd="0" destOrd="5" presId="urn:microsoft.com/office/officeart/2005/8/layout/hList1"/>
    <dgm:cxn modelId="{C8AEDF82-BDA7-4AAD-A86C-936DF057D040}" srcId="{DEEEAAF0-7E8D-4EE8-B46B-4139D682EE03}" destId="{5A504F66-9E24-425C-A002-B5E7B2D508C8}" srcOrd="3" destOrd="0" parTransId="{14A5A3BF-B458-4BB0-BE20-F3724CF05E0A}" sibTransId="{E7FB0D52-30DA-4DBE-BE4B-04CCC5AB78E0}"/>
    <dgm:cxn modelId="{686A8DBC-2F2C-4CDD-B889-A52FFE2783AE}" srcId="{DEEEAAF0-7E8D-4EE8-B46B-4139D682EE03}" destId="{1B08EC09-E78D-494C-8C3E-D77A694D81E9}" srcOrd="4" destOrd="0" parTransId="{813DA28E-02DE-4AD5-8127-56F8734FC5CA}" sibTransId="{4A5B0F58-E3F7-41F4-9A75-DAB460446FF7}"/>
    <dgm:cxn modelId="{B95BD2BC-B948-4259-A52B-57A8BCD2B3A1}" srcId="{DEEEAAF0-7E8D-4EE8-B46B-4139D682EE03}" destId="{57E18EBB-6C3C-42CD-A5F3-EE3D5157220D}" srcOrd="2" destOrd="0" parTransId="{48E16D9F-0A4D-47BD-98FD-9DC4E5776BEB}" sibTransId="{DBC4B39E-9ACA-40DB-8CDA-1E4045143B05}"/>
    <dgm:cxn modelId="{26E968C1-3F5D-421B-88E2-0E1FE271AD43}" type="presOf" srcId="{7135109E-28A9-484C-B3CA-F9704AAE1386}" destId="{3DAEC18B-B54B-42BF-82BC-7C2DF38889E8}" srcOrd="0" destOrd="1" presId="urn:microsoft.com/office/officeart/2005/8/layout/hList1"/>
    <dgm:cxn modelId="{45FA5FD4-08EF-42A5-9EE5-DE2ADDC427E4}" type="presOf" srcId="{5A504F66-9E24-425C-A002-B5E7B2D508C8}" destId="{3DAEC18B-B54B-42BF-82BC-7C2DF38889E8}" srcOrd="0" destOrd="3" presId="urn:microsoft.com/office/officeart/2005/8/layout/hList1"/>
    <dgm:cxn modelId="{5ED995D9-372D-406A-9A0F-F449521E4392}" srcId="{DEEEAAF0-7E8D-4EE8-B46B-4139D682EE03}" destId="{7135109E-28A9-484C-B3CA-F9704AAE1386}" srcOrd="1" destOrd="0" parTransId="{8B0DBC4D-91E6-4E15-8769-CBE20597EE50}" sibTransId="{4042A376-FD25-4011-ACF1-D94B2FD0EF36}"/>
    <dgm:cxn modelId="{9E80CFE7-4A4B-4EE3-AC36-41554B80CDFA}" srcId="{DEEEAAF0-7E8D-4EE8-B46B-4139D682EE03}" destId="{2B6ACAEF-2A48-4EAA-8CB7-C8B130F5CE89}" srcOrd="7" destOrd="0" parTransId="{61C0E7A8-B2D4-47D9-868E-BEB47A906757}" sibTransId="{BA938B06-4A05-4BFD-83BA-412F0AF9482D}"/>
    <dgm:cxn modelId="{BD57AEF6-8D79-482D-A83E-7FE1832B0B22}" srcId="{0EE1A870-F6F8-4F77-91AB-74F607CC704D}" destId="{DEEEAAF0-7E8D-4EE8-B46B-4139D682EE03}" srcOrd="0" destOrd="0" parTransId="{7D879B8D-C73E-47B6-880B-1A532EF426DF}" sibTransId="{EA2BEB5E-89D2-41BF-A631-A4FCC04F94AC}"/>
    <dgm:cxn modelId="{303D48FC-ED98-4649-BE2A-B5E61CFAC82A}" srcId="{DEEEAAF0-7E8D-4EE8-B46B-4139D682EE03}" destId="{02B6B132-2F39-4478-AE99-4A33D8C00C62}" srcOrd="6" destOrd="0" parTransId="{63124A60-3573-40FC-8FA2-BE510C4547C9}" sibTransId="{1D756338-21CB-43A5-B2DA-1E8374C69124}"/>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5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Sensor</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D0F21366-F27B-4DF1-847E-E41F397ABBB1}">
      <dgm:prSet phldrT="[Text]" custT="1"/>
      <dgm:spPr/>
      <dgm:t>
        <a:bodyPr/>
        <a:lstStyle/>
        <a:p>
          <a:r>
            <a:rPr lang="en-US" sz="1100" dirty="0">
              <a:solidFill>
                <a:schemeClr val="bg1">
                  <a:lumMod val="65000"/>
                </a:schemeClr>
              </a:solidFill>
            </a:rPr>
            <a:t> comment</a:t>
          </a:r>
          <a:endParaRPr lang="nb-NO" sz="1100" dirty="0">
            <a:solidFill>
              <a:schemeClr val="bg1">
                <a:lumMod val="65000"/>
              </a:schemeClr>
            </a:solidFill>
          </a:endParaRPr>
        </a:p>
      </dgm:t>
    </dgm:pt>
    <dgm:pt modelId="{5DDF6456-0F12-418B-9034-05F24A62E171}" type="parTrans" cxnId="{73222607-6E5B-4143-B711-F45C41F9E815}">
      <dgm:prSet/>
      <dgm:spPr/>
      <dgm:t>
        <a:bodyPr/>
        <a:lstStyle/>
        <a:p>
          <a:endParaRPr lang="nb-NO" sz="1100"/>
        </a:p>
      </dgm:t>
    </dgm:pt>
    <dgm:pt modelId="{D75FE8AF-D2DB-45D9-8DB0-1F6E9027476E}" type="sibTrans" cxnId="{73222607-6E5B-4143-B711-F45C41F9E815}">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C2A2D47B-AD47-4DD9-9FFD-4DC1A26999E0}">
      <dgm:prSet phldrT="[Text]" custT="1"/>
      <dgm:spPr/>
      <dgm:t>
        <a:bodyPr/>
        <a:lstStyle/>
        <a:p>
          <a:r>
            <a:rPr lang="en-US" sz="1100" dirty="0">
              <a:solidFill>
                <a:schemeClr val="bg1">
                  <a:lumMod val="65000"/>
                </a:schemeClr>
              </a:solidFill>
            </a:rPr>
            <a:t> label</a:t>
          </a:r>
          <a:endParaRPr lang="nb-NO" sz="1100" dirty="0">
            <a:solidFill>
              <a:schemeClr val="bg1">
                <a:lumMod val="65000"/>
              </a:schemeClr>
            </a:solidFill>
          </a:endParaRPr>
        </a:p>
      </dgm:t>
    </dgm:pt>
    <dgm:pt modelId="{860469C0-334D-4BBD-8616-BACF20356D15}" type="parTrans" cxnId="{C1D0B05E-6F17-4E8B-9B15-10921D7948EE}">
      <dgm:prSet/>
      <dgm:spPr/>
      <dgm:t>
        <a:bodyPr/>
        <a:lstStyle/>
        <a:p>
          <a:endParaRPr lang="nb-NO"/>
        </a:p>
      </dgm:t>
    </dgm:pt>
    <dgm:pt modelId="{DC14A5C9-70F0-434A-9F06-F59159B27DBA}" type="sibTrans" cxnId="{C1D0B05E-6F17-4E8B-9B15-10921D7948EE}">
      <dgm:prSet/>
      <dgm:spPr/>
      <dgm:t>
        <a:bodyPr/>
        <a:lstStyle/>
        <a:p>
          <a:endParaRPr lang="nb-NO"/>
        </a:p>
      </dgm:t>
    </dgm:pt>
    <dgm:pt modelId="{560AB0CD-2669-4E07-A66D-9C54FFFBCB47}">
      <dgm:prSet phldrT="[Text]" custT="1"/>
      <dgm:spPr/>
      <dgm:t>
        <a:bodyPr/>
        <a:lstStyle/>
        <a:p>
          <a:r>
            <a:rPr lang="en-US" sz="1100" dirty="0">
              <a:solidFill>
                <a:schemeClr val="bg1">
                  <a:lumMod val="65000"/>
                </a:schemeClr>
              </a:solidFill>
            </a:rPr>
            <a:t> manufacturer (company)</a:t>
          </a:r>
          <a:endParaRPr lang="nb-NO" sz="1100" dirty="0">
            <a:solidFill>
              <a:schemeClr val="bg1">
                <a:lumMod val="65000"/>
              </a:schemeClr>
            </a:solidFill>
          </a:endParaRPr>
        </a:p>
      </dgm:t>
    </dgm:pt>
    <dgm:pt modelId="{DCFC32C3-1445-4A77-9DD7-CDB4D73BCAB2}" type="parTrans" cxnId="{AB4E76F4-6245-4C91-BBDB-4323395AE46D}">
      <dgm:prSet/>
      <dgm:spPr/>
      <dgm:t>
        <a:bodyPr/>
        <a:lstStyle/>
        <a:p>
          <a:endParaRPr lang="nb-NO"/>
        </a:p>
      </dgm:t>
    </dgm:pt>
    <dgm:pt modelId="{3BA90370-AB4E-4587-8047-F80A5CEBF6D9}" type="sibTrans" cxnId="{AB4E76F4-6245-4C91-BBDB-4323395AE46D}">
      <dgm:prSet/>
      <dgm:spPr/>
      <dgm:t>
        <a:bodyPr/>
        <a:lstStyle/>
        <a:p>
          <a:endParaRPr lang="nb-NO"/>
        </a:p>
      </dgm:t>
    </dgm:pt>
    <dgm:pt modelId="{342FA8DB-92B6-4049-8764-49085D9ABA52}">
      <dgm:prSet phldrT="[Text]" custT="1"/>
      <dgm:spPr/>
      <dgm:t>
        <a:bodyPr/>
        <a:lstStyle/>
        <a:p>
          <a:r>
            <a:rPr lang="en-US" sz="1100" dirty="0">
              <a:solidFill>
                <a:schemeClr val="bg1">
                  <a:lumMod val="65000"/>
                </a:schemeClr>
              </a:solidFill>
            </a:rPr>
            <a:t> measures</a:t>
          </a:r>
          <a:endParaRPr lang="nb-NO" sz="1100" dirty="0">
            <a:solidFill>
              <a:schemeClr val="bg1">
                <a:lumMod val="65000"/>
              </a:schemeClr>
            </a:solidFill>
          </a:endParaRPr>
        </a:p>
      </dgm:t>
    </dgm:pt>
    <dgm:pt modelId="{5EABFE3F-2DF8-4FB2-8FF4-31056529970F}" type="parTrans" cxnId="{13280336-B26A-4C34-97BA-0FEEDEB006E3}">
      <dgm:prSet/>
      <dgm:spPr/>
      <dgm:t>
        <a:bodyPr/>
        <a:lstStyle/>
        <a:p>
          <a:endParaRPr lang="nb-NO"/>
        </a:p>
      </dgm:t>
    </dgm:pt>
    <dgm:pt modelId="{F4069F8F-3C57-4B8D-ACB8-F2FF1A65161A}" type="sibTrans" cxnId="{13280336-B26A-4C34-97BA-0FEEDEB006E3}">
      <dgm:prSet/>
      <dgm:spPr/>
      <dgm:t>
        <a:bodyPr/>
        <a:lstStyle/>
        <a:p>
          <a:endParaRPr lang="nb-NO"/>
        </a:p>
      </dgm:t>
    </dgm:pt>
    <dgm:pt modelId="{6DF43303-CBE7-4B8E-81A0-8FF97EB47F29}">
      <dgm:prSet phldrT="[Text]" custT="1"/>
      <dgm:spPr/>
      <dgm:t>
        <a:bodyPr/>
        <a:lstStyle/>
        <a:p>
          <a:r>
            <a:rPr lang="en-US" sz="1100" dirty="0">
              <a:solidFill>
                <a:schemeClr val="bg1">
                  <a:lumMod val="65000"/>
                </a:schemeClr>
              </a:solidFill>
            </a:rPr>
            <a:t> model</a:t>
          </a:r>
          <a:endParaRPr lang="nb-NO" sz="1100" dirty="0">
            <a:solidFill>
              <a:schemeClr val="bg1">
                <a:lumMod val="65000"/>
              </a:schemeClr>
            </a:solidFill>
          </a:endParaRPr>
        </a:p>
      </dgm:t>
    </dgm:pt>
    <dgm:pt modelId="{B91C36CC-A32A-4C59-ADC2-8CECC09D5CA0}" type="parTrans" cxnId="{6ED4B21C-E806-4AF8-9171-1F6504CC4E89}">
      <dgm:prSet/>
      <dgm:spPr/>
      <dgm:t>
        <a:bodyPr/>
        <a:lstStyle/>
        <a:p>
          <a:endParaRPr lang="nb-NO"/>
        </a:p>
      </dgm:t>
    </dgm:pt>
    <dgm:pt modelId="{A287AAE3-55B5-43EC-8673-A1A03365891A}" type="sibTrans" cxnId="{6ED4B21C-E806-4AF8-9171-1F6504CC4E89}">
      <dgm:prSet/>
      <dgm:spPr/>
      <dgm:t>
        <a:bodyPr/>
        <a:lstStyle/>
        <a:p>
          <a:endParaRPr lang="nb-NO"/>
        </a:p>
      </dgm:t>
    </dgm:pt>
    <dgm:pt modelId="{3CBBE052-B61C-4690-A9F0-ABCB99366F3A}">
      <dgm:prSet phldrT="[Text]" custT="1"/>
      <dgm:spPr/>
      <dgm:t>
        <a:bodyPr/>
        <a:lstStyle/>
        <a:p>
          <a:r>
            <a:rPr lang="en-US" sz="1100" dirty="0">
              <a:solidFill>
                <a:schemeClr val="bg1">
                  <a:lumMod val="65000"/>
                </a:schemeClr>
              </a:solidFill>
            </a:rPr>
            <a:t> Name</a:t>
          </a:r>
          <a:endParaRPr lang="nb-NO" sz="1100" dirty="0">
            <a:solidFill>
              <a:schemeClr val="bg1">
                <a:lumMod val="65000"/>
              </a:schemeClr>
            </a:solidFill>
          </a:endParaRPr>
        </a:p>
      </dgm:t>
    </dgm:pt>
    <dgm:pt modelId="{F2CDB3A3-9540-429F-978A-59D3433D7C61}" type="parTrans" cxnId="{706F7F78-A6F0-444B-92A2-F200ED320950}">
      <dgm:prSet/>
      <dgm:spPr/>
      <dgm:t>
        <a:bodyPr/>
        <a:lstStyle/>
        <a:p>
          <a:endParaRPr lang="nb-NO"/>
        </a:p>
      </dgm:t>
    </dgm:pt>
    <dgm:pt modelId="{E45467EB-3621-403F-88D0-972C6FD91D21}" type="sibTrans" cxnId="{706F7F78-A6F0-444B-92A2-F200ED320950}">
      <dgm:prSet/>
      <dgm:spPr/>
      <dgm:t>
        <a:bodyPr/>
        <a:lstStyle/>
        <a:p>
          <a:endParaRPr lang="nb-NO"/>
        </a:p>
      </dgm:t>
    </dgm:pt>
    <dgm:pt modelId="{A6AABFBD-57F2-48C9-A2F2-D51772110AF0}">
      <dgm:prSet phldrT="[Text]" custT="1"/>
      <dgm:spPr/>
      <dgm:t>
        <a:bodyPr/>
        <a:lstStyle/>
        <a:p>
          <a:r>
            <a:rPr lang="en-US" sz="1100" dirty="0">
              <a:solidFill>
                <a:schemeClr val="bg1">
                  <a:lumMod val="65000"/>
                </a:schemeClr>
              </a:solidFill>
            </a:rPr>
            <a:t> reporting frequency</a:t>
          </a:r>
          <a:endParaRPr lang="nb-NO" sz="1100" dirty="0">
            <a:solidFill>
              <a:schemeClr val="bg1">
                <a:lumMod val="65000"/>
              </a:schemeClr>
            </a:solidFill>
          </a:endParaRPr>
        </a:p>
      </dgm:t>
    </dgm:pt>
    <dgm:pt modelId="{A0EB1606-2A2E-4888-9129-6B955B402425}" type="parTrans" cxnId="{6097BA6D-6752-4E00-8191-9A41E5E97A74}">
      <dgm:prSet/>
      <dgm:spPr/>
      <dgm:t>
        <a:bodyPr/>
        <a:lstStyle/>
        <a:p>
          <a:endParaRPr lang="nb-NO"/>
        </a:p>
      </dgm:t>
    </dgm:pt>
    <dgm:pt modelId="{6713E1D5-E57C-4CE8-A909-A0291AFD59B0}" type="sibTrans" cxnId="{6097BA6D-6752-4E00-8191-9A41E5E97A74}">
      <dgm:prSet/>
      <dgm:spPr/>
      <dgm:t>
        <a:bodyPr/>
        <a:lstStyle/>
        <a:p>
          <a:endParaRPr lang="nb-NO"/>
        </a:p>
      </dgm:t>
    </dgm:pt>
    <dgm:pt modelId="{C0117C2F-B272-45A6-8051-D0ADB88698AD}">
      <dgm:prSet phldrT="[Text]" custT="1"/>
      <dgm:spPr/>
      <dgm:t>
        <a:bodyPr/>
        <a:lstStyle/>
        <a:p>
          <a:r>
            <a:rPr lang="en-US" sz="1100" dirty="0">
              <a:solidFill>
                <a:schemeClr val="bg1">
                  <a:lumMod val="65000"/>
                </a:schemeClr>
              </a:solidFill>
            </a:rPr>
            <a:t> sampling frequency</a:t>
          </a:r>
          <a:endParaRPr lang="nb-NO" sz="1100" dirty="0">
            <a:solidFill>
              <a:schemeClr val="bg1">
                <a:lumMod val="65000"/>
              </a:schemeClr>
            </a:solidFill>
          </a:endParaRPr>
        </a:p>
      </dgm:t>
    </dgm:pt>
    <dgm:pt modelId="{F17EB9FE-C29A-4C61-877E-F8EC3AA5A9E3}" type="parTrans" cxnId="{4BD70101-D490-4100-9A4F-FCF6CD524FB4}">
      <dgm:prSet/>
      <dgm:spPr/>
      <dgm:t>
        <a:bodyPr/>
        <a:lstStyle/>
        <a:p>
          <a:endParaRPr lang="nb-NO"/>
        </a:p>
      </dgm:t>
    </dgm:pt>
    <dgm:pt modelId="{885E95BD-E967-4489-9A3C-DA39EB173D52}" type="sibTrans" cxnId="{4BD70101-D490-4100-9A4F-FCF6CD524FB4}">
      <dgm:prSet/>
      <dgm:spPr/>
      <dgm:t>
        <a:bodyPr/>
        <a:lstStyle/>
        <a:p>
          <a:endParaRPr lang="nb-NO"/>
        </a:p>
      </dgm:t>
    </dgm:pt>
    <dgm:pt modelId="{DD38AE8C-CE26-4829-B7E7-63BCC6995E1A}">
      <dgm:prSet phldrT="[Text]" custT="1"/>
      <dgm:spPr/>
      <dgm:t>
        <a:bodyPr/>
        <a:lstStyle/>
        <a:p>
          <a:r>
            <a:rPr lang="en-US" sz="1100" dirty="0">
              <a:solidFill>
                <a:schemeClr val="bg1">
                  <a:lumMod val="65000"/>
                </a:schemeClr>
              </a:solidFill>
            </a:rPr>
            <a:t> seeAlso</a:t>
          </a:r>
          <a:endParaRPr lang="nb-NO" sz="1100" dirty="0">
            <a:solidFill>
              <a:schemeClr val="bg1">
                <a:lumMod val="65000"/>
              </a:schemeClr>
            </a:solidFill>
          </a:endParaRPr>
        </a:p>
      </dgm:t>
    </dgm:pt>
    <dgm:pt modelId="{6B378D84-8675-4FD4-8468-0195FFBFE9C3}" type="parTrans" cxnId="{B53B5D77-0871-4861-A76B-BA0CCC55133C}">
      <dgm:prSet/>
      <dgm:spPr/>
      <dgm:t>
        <a:bodyPr/>
        <a:lstStyle/>
        <a:p>
          <a:endParaRPr lang="nb-NO"/>
        </a:p>
      </dgm:t>
    </dgm:pt>
    <dgm:pt modelId="{C1C88A08-950A-4ED6-9F0F-131392EAAF09}" type="sibTrans" cxnId="{B53B5D77-0871-4861-A76B-BA0CCC55133C}">
      <dgm:prSet/>
      <dgm:spPr/>
      <dgm:t>
        <a:bodyPr/>
        <a:lstStyle/>
        <a:p>
          <a:endParaRPr lang="nb-NO"/>
        </a:p>
      </dgm:t>
    </dgm:pt>
    <dgm:pt modelId="{61F38485-54D6-4A78-B2D0-6EE169AA3084}">
      <dgm:prSet phldrT="[Text]" custT="1"/>
      <dgm:spPr/>
      <dgm:t>
        <a:bodyPr/>
        <a:lstStyle/>
        <a:p>
          <a:r>
            <a:rPr lang="en-US" sz="1100" dirty="0">
              <a:solidFill>
                <a:schemeClr val="bg1">
                  <a:lumMod val="65000"/>
                </a:schemeClr>
              </a:solidFill>
            </a:rPr>
            <a:t> serial number </a:t>
          </a:r>
          <a:endParaRPr lang="nb-NO" sz="1100" dirty="0">
            <a:solidFill>
              <a:schemeClr val="bg1">
                <a:lumMod val="65000"/>
              </a:schemeClr>
            </a:solidFill>
          </a:endParaRPr>
        </a:p>
      </dgm:t>
    </dgm:pt>
    <dgm:pt modelId="{A47FE78B-7525-448C-89FA-847ECC49F279}" type="parTrans" cxnId="{E42BDE9C-4E82-4F1D-8D7B-88F7D8A0C2A5}">
      <dgm:prSet/>
      <dgm:spPr/>
      <dgm:t>
        <a:bodyPr/>
        <a:lstStyle/>
        <a:p>
          <a:endParaRPr lang="nb-NO"/>
        </a:p>
      </dgm:t>
    </dgm:pt>
    <dgm:pt modelId="{F873EC8C-2884-4965-A3B8-7CA2AA65A500}" type="sibTrans" cxnId="{E42BDE9C-4E82-4F1D-8D7B-88F7D8A0C2A5}">
      <dgm:prSet/>
      <dgm:spPr/>
      <dgm:t>
        <a:bodyPr/>
        <a:lstStyle/>
        <a:p>
          <a:endParaRPr lang="nb-NO"/>
        </a:p>
      </dgm:t>
    </dgm:pt>
    <dgm:pt modelId="{BA9B45FD-AC46-4AF9-AF2E-EB38BEA5FD1F}">
      <dgm:prSet phldrT="[Text]" custT="1"/>
      <dgm:spPr/>
      <dgm:t>
        <a:bodyPr/>
        <a:lstStyle/>
        <a:p>
          <a:r>
            <a:rPr lang="en-US" sz="1100" dirty="0"/>
            <a:t> </a:t>
          </a:r>
          <a:r>
            <a:rPr lang="en-US" sz="1100" dirty="0">
              <a:solidFill>
                <a:srgbClr val="C00000"/>
              </a:solidFill>
            </a:rPr>
            <a:t>manufacturer (company)</a:t>
          </a:r>
          <a:endParaRPr lang="nb-NO" sz="1100" dirty="0">
            <a:solidFill>
              <a:srgbClr val="C00000"/>
            </a:solidFill>
          </a:endParaRPr>
        </a:p>
      </dgm:t>
    </dgm:pt>
    <dgm:pt modelId="{0AD11178-3D66-4A8C-8D7E-FC82128DD390}" type="parTrans" cxnId="{8721A6F3-8786-451F-8A8C-82D48C73F52F}">
      <dgm:prSet/>
      <dgm:spPr/>
      <dgm:t>
        <a:bodyPr/>
        <a:lstStyle/>
        <a:p>
          <a:endParaRPr lang="nb-NO"/>
        </a:p>
      </dgm:t>
    </dgm:pt>
    <dgm:pt modelId="{009791D5-4E00-4D78-BB8C-8C9B75A4E9E5}" type="sibTrans" cxnId="{8721A6F3-8786-451F-8A8C-82D48C73F52F}">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X="100000" custLinFactY="-500000" custLinFactNeighborX="161007" custLinFactNeighborY="-54599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4BD70101-D490-4100-9A4F-FCF6CD524FB4}" srcId="{DEEEAAF0-7E8D-4EE8-B46B-4139D682EE03}" destId="{C0117C2F-B272-45A6-8051-D0ADB88698AD}" srcOrd="9" destOrd="0" parTransId="{F17EB9FE-C29A-4C61-877E-F8EC3AA5A9E3}" sibTransId="{885E95BD-E967-4489-9A3C-DA39EB173D52}"/>
    <dgm:cxn modelId="{73222607-6E5B-4143-B711-F45C41F9E815}" srcId="{DEEEAAF0-7E8D-4EE8-B46B-4139D682EE03}" destId="{D0F21366-F27B-4DF1-847E-E41F397ABBB1}" srcOrd="2"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E4514807-9B4C-4E32-9044-A6C60F11227F}" type="presOf" srcId="{BA9B45FD-AC46-4AF9-AF2E-EB38BEA5FD1F}" destId="{3DAEC18B-B54B-42BF-82BC-7C2DF38889E8}" srcOrd="0" destOrd="1" presId="urn:microsoft.com/office/officeart/2005/8/layout/hList1"/>
    <dgm:cxn modelId="{21CD4416-A66B-429F-A0C3-19FC80372910}" type="presOf" srcId="{A6AABFBD-57F2-48C9-A2F2-D51772110AF0}" destId="{3DAEC18B-B54B-42BF-82BC-7C2DF38889E8}" srcOrd="0" destOrd="8" presId="urn:microsoft.com/office/officeart/2005/8/layout/hList1"/>
    <dgm:cxn modelId="{6ED4B21C-E806-4AF8-9171-1F6504CC4E89}" srcId="{DEEEAAF0-7E8D-4EE8-B46B-4139D682EE03}" destId="{6DF43303-CBE7-4B8E-81A0-8FF97EB47F29}" srcOrd="6" destOrd="0" parTransId="{B91C36CC-A32A-4C59-ADC2-8CECC09D5CA0}" sibTransId="{A287AAE3-55B5-43EC-8673-A1A03365891A}"/>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13280336-B26A-4C34-97BA-0FEEDEB006E3}" srcId="{DEEEAAF0-7E8D-4EE8-B46B-4139D682EE03}" destId="{342FA8DB-92B6-4049-8764-49085D9ABA52}" srcOrd="5" destOrd="0" parTransId="{5EABFE3F-2DF8-4FB2-8FF4-31056529970F}" sibTransId="{F4069F8F-3C57-4B8D-ACB8-F2FF1A65161A}"/>
    <dgm:cxn modelId="{562C1E5B-3CC7-4E45-8ED1-F297A31AFDE6}" type="presOf" srcId="{DD38AE8C-CE26-4829-B7E7-63BCC6995E1A}" destId="{3DAEC18B-B54B-42BF-82BC-7C2DF38889E8}" srcOrd="0" destOrd="10" presId="urn:microsoft.com/office/officeart/2005/8/layout/hList1"/>
    <dgm:cxn modelId="{9715945D-214F-4488-A0BA-7A5B1D84D92C}" type="presOf" srcId="{0EE1A870-F6F8-4F77-91AB-74F607CC704D}" destId="{B61CAE9D-64D3-4000-B9F6-045A06982A83}" srcOrd="0" destOrd="0" presId="urn:microsoft.com/office/officeart/2005/8/layout/hList1"/>
    <dgm:cxn modelId="{C1D0B05E-6F17-4E8B-9B15-10921D7948EE}" srcId="{DEEEAAF0-7E8D-4EE8-B46B-4139D682EE03}" destId="{C2A2D47B-AD47-4DD9-9FFD-4DC1A26999E0}" srcOrd="3" destOrd="0" parTransId="{860469C0-334D-4BBD-8616-BACF20356D15}" sibTransId="{DC14A5C9-70F0-434A-9F06-F59159B27DBA}"/>
    <dgm:cxn modelId="{3BDDB75F-F759-41C8-803B-2D9C496DC86A}" type="presOf" srcId="{342FA8DB-92B6-4049-8764-49085D9ABA52}" destId="{3DAEC18B-B54B-42BF-82BC-7C2DF38889E8}" srcOrd="0" destOrd="5" presId="urn:microsoft.com/office/officeart/2005/8/layout/hList1"/>
    <dgm:cxn modelId="{EE52444C-90F7-40BE-8843-6BDD6C558AC8}" srcId="{DEEEAAF0-7E8D-4EE8-B46B-4139D682EE03}" destId="{28E9B6AB-D0CD-40DA-89B7-75233471F304}" srcOrd="12" destOrd="0" parTransId="{C6E3D3F8-E240-4EE1-8310-7357F3F2114D}" sibTransId="{4E1C9669-5916-42D4-9E11-566F3B380417}"/>
    <dgm:cxn modelId="{6097BA6D-6752-4E00-8191-9A41E5E97A74}" srcId="{DEEEAAF0-7E8D-4EE8-B46B-4139D682EE03}" destId="{A6AABFBD-57F2-48C9-A2F2-D51772110AF0}" srcOrd="8" destOrd="0" parTransId="{A0EB1606-2A2E-4888-9129-6B955B402425}" sibTransId="{6713E1D5-E57C-4CE8-A909-A0291AFD59B0}"/>
    <dgm:cxn modelId="{B53B5D77-0871-4861-A76B-BA0CCC55133C}" srcId="{DEEEAAF0-7E8D-4EE8-B46B-4139D682EE03}" destId="{DD38AE8C-CE26-4829-B7E7-63BCC6995E1A}" srcOrd="10" destOrd="0" parTransId="{6B378D84-8675-4FD4-8468-0195FFBFE9C3}" sibTransId="{C1C88A08-950A-4ED6-9F0F-131392EAAF09}"/>
    <dgm:cxn modelId="{706F7F78-A6F0-444B-92A2-F200ED320950}" srcId="{DEEEAAF0-7E8D-4EE8-B46B-4139D682EE03}" destId="{3CBBE052-B61C-4690-A9F0-ABCB99366F3A}" srcOrd="7" destOrd="0" parTransId="{F2CDB3A3-9540-429F-978A-59D3433D7C61}" sibTransId="{E45467EB-3621-403F-88D0-972C6FD91D21}"/>
    <dgm:cxn modelId="{44C03A5A-D530-4332-A82E-9287020203F6}" type="presOf" srcId="{560AB0CD-2669-4E07-A66D-9C54FFFBCB47}" destId="{3DAEC18B-B54B-42BF-82BC-7C2DF38889E8}" srcOrd="0" destOrd="4" presId="urn:microsoft.com/office/officeart/2005/8/layout/hList1"/>
    <dgm:cxn modelId="{A1AE2989-A1DB-4315-B1E8-14BD41C29303}" type="presOf" srcId="{C0117C2F-B272-45A6-8051-D0ADB88698AD}" destId="{3DAEC18B-B54B-42BF-82BC-7C2DF38889E8}" srcOrd="0" destOrd="9" presId="urn:microsoft.com/office/officeart/2005/8/layout/hList1"/>
    <dgm:cxn modelId="{F0F6EA91-C8F0-488E-85BA-A913C94D0940}" type="presOf" srcId="{C2A2D47B-AD47-4DD9-9FFD-4DC1A26999E0}" destId="{3DAEC18B-B54B-42BF-82BC-7C2DF38889E8}" srcOrd="0" destOrd="3" presId="urn:microsoft.com/office/officeart/2005/8/layout/hList1"/>
    <dgm:cxn modelId="{AACBA298-5465-4E1F-A299-C92D6705192B}" type="presOf" srcId="{D0F21366-F27B-4DF1-847E-E41F397ABBB1}" destId="{3DAEC18B-B54B-42BF-82BC-7C2DF38889E8}" srcOrd="0" destOrd="2" presId="urn:microsoft.com/office/officeart/2005/8/layout/hList1"/>
    <dgm:cxn modelId="{E42BDE9C-4E82-4F1D-8D7B-88F7D8A0C2A5}" srcId="{DEEEAAF0-7E8D-4EE8-B46B-4139D682EE03}" destId="{61F38485-54D6-4A78-B2D0-6EE169AA3084}" srcOrd="11" destOrd="0" parTransId="{A47FE78B-7525-448C-89FA-847ECC49F279}" sibTransId="{F873EC8C-2884-4965-A3B8-7CA2AA65A500}"/>
    <dgm:cxn modelId="{676915B4-5FDD-4F92-A960-0D6108C9FBD3}" type="presOf" srcId="{61F38485-54D6-4A78-B2D0-6EE169AA3084}" destId="{3DAEC18B-B54B-42BF-82BC-7C2DF38889E8}" srcOrd="0" destOrd="11" presId="urn:microsoft.com/office/officeart/2005/8/layout/hList1"/>
    <dgm:cxn modelId="{E782F5D2-455D-4F95-89A8-06FC81F4026A}" type="presOf" srcId="{3CBBE052-B61C-4690-A9F0-ABCB99366F3A}" destId="{3DAEC18B-B54B-42BF-82BC-7C2DF38889E8}" srcOrd="0" destOrd="7" presId="urn:microsoft.com/office/officeart/2005/8/layout/hList1"/>
    <dgm:cxn modelId="{B7E7D9D8-5CDF-4F8E-8933-BF1279BE5492}" type="presOf" srcId="{28E9B6AB-D0CD-40DA-89B7-75233471F304}" destId="{3DAEC18B-B54B-42BF-82BC-7C2DF38889E8}" srcOrd="0" destOrd="12" presId="urn:microsoft.com/office/officeart/2005/8/layout/hList1"/>
    <dgm:cxn modelId="{0C3360D9-6A60-48CD-918B-073CFE466B88}" type="presOf" srcId="{6DF43303-CBE7-4B8E-81A0-8FF97EB47F29}" destId="{3DAEC18B-B54B-42BF-82BC-7C2DF38889E8}" srcOrd="0" destOrd="6" presId="urn:microsoft.com/office/officeart/2005/8/layout/hList1"/>
    <dgm:cxn modelId="{8721A6F3-8786-451F-8A8C-82D48C73F52F}" srcId="{DEEEAAF0-7E8D-4EE8-B46B-4139D682EE03}" destId="{BA9B45FD-AC46-4AF9-AF2E-EB38BEA5FD1F}" srcOrd="1" destOrd="0" parTransId="{0AD11178-3D66-4A8C-8D7E-FC82128DD390}" sibTransId="{009791D5-4E00-4D78-BB8C-8C9B75A4E9E5}"/>
    <dgm:cxn modelId="{AB4E76F4-6245-4C91-BBDB-4323395AE46D}" srcId="{DEEEAAF0-7E8D-4EE8-B46B-4139D682EE03}" destId="{560AB0CD-2669-4E07-A66D-9C54FFFBCB47}" srcOrd="4" destOrd="0" parTransId="{DCFC32C3-1445-4A77-9DD7-CDB4D73BCAB2}" sibTransId="{3BA90370-AB4E-4587-8047-F80A5CEBF6D9}"/>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62"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Variable</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7D27B4D8-B8BF-4CEA-9B8C-CEF5A80328E9}">
      <dgm:prSet phldrT="[Text]" custT="1"/>
      <dgm:spPr/>
      <dgm:t>
        <a:bodyPr/>
        <a:lstStyle/>
        <a:p>
          <a:r>
            <a:rPr lang="en-US" sz="1100" dirty="0">
              <a:solidFill>
                <a:schemeClr val="bg1">
                  <a:lumMod val="65000"/>
                </a:schemeClr>
              </a:solidFill>
            </a:rPr>
            <a:t> Name</a:t>
          </a:r>
          <a:endParaRPr lang="nb-NO" sz="1100" dirty="0">
            <a:solidFill>
              <a:schemeClr val="bg1">
                <a:lumMod val="65000"/>
              </a:schemeClr>
            </a:solidFill>
          </a:endParaRPr>
        </a:p>
      </dgm:t>
    </dgm:pt>
    <dgm:pt modelId="{E794D173-1EF4-4DD7-A3D9-4A7A3C195F0F}" type="parTrans" cxnId="{A5A570A4-A47D-416B-8EC1-F6F197E23635}">
      <dgm:prSet/>
      <dgm:spPr/>
      <dgm:t>
        <a:bodyPr/>
        <a:lstStyle/>
        <a:p>
          <a:endParaRPr lang="nb-NO"/>
        </a:p>
      </dgm:t>
    </dgm:pt>
    <dgm:pt modelId="{0D9F2666-BED8-41EE-A4CA-99D3663C28FC}" type="sibTrans" cxnId="{A5A570A4-A47D-416B-8EC1-F6F197E23635}">
      <dgm:prSet/>
      <dgm:spPr/>
      <dgm:t>
        <a:bodyPr/>
        <a:lstStyle/>
        <a:p>
          <a:endParaRPr lang="nb-NO"/>
        </a:p>
      </dgm:t>
    </dgm:pt>
    <dgm:pt modelId="{D5C5EF17-FE8E-461E-BBCC-E76B4A86D38A}">
      <dgm:prSet phldrT="[Text]" custT="1"/>
      <dgm:spPr/>
      <dgm:t>
        <a:bodyPr/>
        <a:lstStyle/>
        <a:p>
          <a:r>
            <a:rPr lang="en-US" sz="1100" dirty="0">
              <a:solidFill>
                <a:schemeClr val="bg1">
                  <a:lumMod val="65000"/>
                </a:schemeClr>
              </a:solidFill>
            </a:rPr>
            <a:t> origin of variable</a:t>
          </a:r>
          <a:endParaRPr lang="nb-NO" sz="1100" dirty="0">
            <a:solidFill>
              <a:schemeClr val="bg1">
                <a:lumMod val="65000"/>
              </a:schemeClr>
            </a:solidFill>
          </a:endParaRPr>
        </a:p>
      </dgm:t>
    </dgm:pt>
    <dgm:pt modelId="{2E45BC03-0A25-4D40-8F68-AEC8749AB555}" type="parTrans" cxnId="{A7615526-CA52-4D5B-AD11-4BACC7E0095F}">
      <dgm:prSet/>
      <dgm:spPr/>
      <dgm:t>
        <a:bodyPr/>
        <a:lstStyle/>
        <a:p>
          <a:endParaRPr lang="nb-NO"/>
        </a:p>
      </dgm:t>
    </dgm:pt>
    <dgm:pt modelId="{B11F20B5-2219-4DD3-AA56-0A5625B27D86}" type="sibTrans" cxnId="{A7615526-CA52-4D5B-AD11-4BACC7E0095F}">
      <dgm:prSet/>
      <dgm:spPr/>
      <dgm:t>
        <a:bodyPr/>
        <a:lstStyle/>
        <a:p>
          <a:endParaRPr lang="nb-NO"/>
        </a:p>
      </dgm:t>
    </dgm:pt>
    <dgm:pt modelId="{28EA56EA-A112-409D-B517-7EC488F90931}">
      <dgm:prSet phldrT="[Text]" custT="1"/>
      <dgm:spPr/>
      <dgm:t>
        <a:bodyPr/>
        <a:lstStyle/>
        <a:p>
          <a:r>
            <a:rPr lang="en-US" sz="1100" dirty="0">
              <a:solidFill>
                <a:schemeClr val="bg1">
                  <a:lumMod val="65000"/>
                </a:schemeClr>
              </a:solidFill>
            </a:rPr>
            <a:t> comment</a:t>
          </a:r>
          <a:endParaRPr lang="nb-NO" sz="1100" dirty="0">
            <a:solidFill>
              <a:schemeClr val="bg1">
                <a:lumMod val="65000"/>
              </a:schemeClr>
            </a:solidFill>
          </a:endParaRPr>
        </a:p>
      </dgm:t>
    </dgm:pt>
    <dgm:pt modelId="{265082D1-3446-41D2-80A8-11370D719F16}" type="parTrans" cxnId="{7CA31553-8BF7-4B07-AF3A-FE4CC167BFDD}">
      <dgm:prSet/>
      <dgm:spPr/>
      <dgm:t>
        <a:bodyPr/>
        <a:lstStyle/>
        <a:p>
          <a:endParaRPr lang="nb-NO"/>
        </a:p>
      </dgm:t>
    </dgm:pt>
    <dgm:pt modelId="{54AA994D-BEDD-4EAA-B169-B3620492B339}" type="sibTrans" cxnId="{7CA31553-8BF7-4B07-AF3A-FE4CC167BFDD}">
      <dgm:prSet/>
      <dgm:spPr/>
      <dgm:t>
        <a:bodyPr/>
        <a:lstStyle/>
        <a:p>
          <a:endParaRPr lang="nb-NO"/>
        </a:p>
      </dgm:t>
    </dgm:pt>
    <dgm:pt modelId="{01D2EEFF-9C09-4AA0-991A-B4948B434916}">
      <dgm:prSet phldrT="[Text]" custT="1"/>
      <dgm:spPr/>
      <dgm:t>
        <a:bodyPr/>
        <a:lstStyle/>
        <a:p>
          <a:r>
            <a:rPr lang="en-US" sz="1100" dirty="0">
              <a:solidFill>
                <a:schemeClr val="bg1">
                  <a:lumMod val="65000"/>
                </a:schemeClr>
              </a:solidFill>
            </a:rPr>
            <a:t> label</a:t>
          </a:r>
          <a:endParaRPr lang="nb-NO" sz="1100" dirty="0">
            <a:solidFill>
              <a:schemeClr val="bg1">
                <a:lumMod val="65000"/>
              </a:schemeClr>
            </a:solidFill>
          </a:endParaRPr>
        </a:p>
      </dgm:t>
    </dgm:pt>
    <dgm:pt modelId="{B18A07D8-E0F1-48E3-AB30-525BB779CE4F}" type="parTrans" cxnId="{99E55649-9CF4-4288-9D66-6DFE582BBB34}">
      <dgm:prSet/>
      <dgm:spPr/>
      <dgm:t>
        <a:bodyPr/>
        <a:lstStyle/>
        <a:p>
          <a:endParaRPr lang="nb-NO"/>
        </a:p>
      </dgm:t>
    </dgm:pt>
    <dgm:pt modelId="{6D736C07-F66B-4F1B-B32C-9806D950308A}" type="sibTrans" cxnId="{99E55649-9CF4-4288-9D66-6DFE582BBB34}">
      <dgm:prSet/>
      <dgm:spPr/>
      <dgm:t>
        <a:bodyPr/>
        <a:lstStyle/>
        <a:p>
          <a:endParaRPr lang="nb-NO"/>
        </a:p>
      </dgm:t>
    </dgm:pt>
    <dgm:pt modelId="{6262AC68-AF23-4471-979D-46B810F41999}">
      <dgm:prSet phldrT="[Text]" custT="1"/>
      <dgm:spPr/>
      <dgm:t>
        <a:bodyPr/>
        <a:lstStyle/>
        <a:p>
          <a:r>
            <a:rPr lang="en-US" sz="1100" dirty="0">
              <a:solidFill>
                <a:schemeClr val="bg1">
                  <a:lumMod val="65000"/>
                </a:schemeClr>
              </a:solidFill>
            </a:rPr>
            <a:t> resolution</a:t>
          </a:r>
          <a:endParaRPr lang="nb-NO" sz="1100" dirty="0">
            <a:solidFill>
              <a:schemeClr val="bg1">
                <a:lumMod val="65000"/>
              </a:schemeClr>
            </a:solidFill>
          </a:endParaRPr>
        </a:p>
      </dgm:t>
    </dgm:pt>
    <dgm:pt modelId="{D0150980-4718-4837-9FC6-A1BF00C68861}" type="parTrans" cxnId="{DDCF3334-C028-4790-A3E1-15CDACEDCD77}">
      <dgm:prSet/>
      <dgm:spPr/>
      <dgm:t>
        <a:bodyPr/>
        <a:lstStyle/>
        <a:p>
          <a:endParaRPr lang="nb-NO"/>
        </a:p>
      </dgm:t>
    </dgm:pt>
    <dgm:pt modelId="{D453C61F-5DC7-407D-A579-5F2477A9B74C}" type="sibTrans" cxnId="{DDCF3334-C028-4790-A3E1-15CDACEDCD77}">
      <dgm:prSet/>
      <dgm:spPr/>
      <dgm:t>
        <a:bodyPr/>
        <a:lstStyle/>
        <a:p>
          <a:endParaRPr lang="nb-NO"/>
        </a:p>
      </dgm:t>
    </dgm:pt>
    <dgm:pt modelId="{413E1EE5-A32F-439D-A4CD-67C4DEEDBCF7}">
      <dgm:prSet phldrT="[Text]" custT="1"/>
      <dgm:spPr/>
      <dgm:t>
        <a:bodyPr/>
        <a:lstStyle/>
        <a:p>
          <a:r>
            <a:rPr lang="en-US" sz="1100" dirty="0">
              <a:solidFill>
                <a:schemeClr val="bg1">
                  <a:lumMod val="65000"/>
                </a:schemeClr>
              </a:solidFill>
            </a:rPr>
            <a:t> seeAlso</a:t>
          </a:r>
          <a:endParaRPr lang="nb-NO" sz="1100" dirty="0">
            <a:solidFill>
              <a:schemeClr val="bg1">
                <a:lumMod val="65000"/>
              </a:schemeClr>
            </a:solidFill>
          </a:endParaRPr>
        </a:p>
      </dgm:t>
    </dgm:pt>
    <dgm:pt modelId="{3099DD4E-71D8-4AAF-8296-395B669BBA08}" type="parTrans" cxnId="{F4E50549-5D42-4CCB-9062-07E6E7B10A00}">
      <dgm:prSet/>
      <dgm:spPr/>
      <dgm:t>
        <a:bodyPr/>
        <a:lstStyle/>
        <a:p>
          <a:endParaRPr lang="nb-NO"/>
        </a:p>
      </dgm:t>
    </dgm:pt>
    <dgm:pt modelId="{16D2963C-163A-41A7-97BE-AAA1770E04CC}" type="sibTrans" cxnId="{F4E50549-5D42-4CCB-9062-07E6E7B10A00}">
      <dgm:prSet/>
      <dgm:spPr/>
      <dgm:t>
        <a:bodyPr/>
        <a:lstStyle/>
        <a:p>
          <a:endParaRPr lang="nb-NO"/>
        </a:p>
      </dgm:t>
    </dgm:pt>
    <dgm:pt modelId="{E825D2A2-11A8-42A3-8D90-D109DB3DE99D}">
      <dgm:prSet phldrT="[Text]" custT="1"/>
      <dgm:spPr/>
      <dgm:t>
        <a:bodyPr/>
        <a:lstStyle/>
        <a:p>
          <a:r>
            <a:rPr lang="en-US" sz="1100" dirty="0">
              <a:solidFill>
                <a:schemeClr val="bg1">
                  <a:lumMod val="65000"/>
                </a:schemeClr>
              </a:solidFill>
            </a:rPr>
            <a:t> uncertainty</a:t>
          </a:r>
          <a:endParaRPr lang="nb-NO" sz="1100" dirty="0">
            <a:solidFill>
              <a:schemeClr val="bg1">
                <a:lumMod val="65000"/>
              </a:schemeClr>
            </a:solidFill>
          </a:endParaRPr>
        </a:p>
      </dgm:t>
    </dgm:pt>
    <dgm:pt modelId="{D2421B52-7E55-45BF-977E-702F2C7E4A89}" type="parTrans" cxnId="{78E8817B-5F0B-44FF-B206-22F85A83E41F}">
      <dgm:prSet/>
      <dgm:spPr/>
      <dgm:t>
        <a:bodyPr/>
        <a:lstStyle/>
        <a:p>
          <a:endParaRPr lang="nb-NO"/>
        </a:p>
      </dgm:t>
    </dgm:pt>
    <dgm:pt modelId="{8E5DA116-AEE3-4625-AA6B-4971C3D76FE7}" type="sibTrans" cxnId="{78E8817B-5F0B-44FF-B206-22F85A83E41F}">
      <dgm:prSet/>
      <dgm:spPr/>
      <dgm:t>
        <a:bodyPr/>
        <a:lstStyle/>
        <a:p>
          <a:endParaRPr lang="nb-NO"/>
        </a:p>
      </dgm:t>
    </dgm:pt>
    <dgm:pt modelId="{CEB59899-37AA-40E9-90F5-94AB861A09A2}">
      <dgm:prSet phldrT="[Text]" custT="1"/>
      <dgm:spPr/>
      <dgm:t>
        <a:bodyPr/>
        <a:lstStyle/>
        <a:p>
          <a:r>
            <a:rPr lang="en-US" sz="1100" dirty="0">
              <a:solidFill>
                <a:schemeClr val="bg1">
                  <a:lumMod val="65000"/>
                </a:schemeClr>
              </a:solidFill>
            </a:rPr>
            <a:t> unit</a:t>
          </a:r>
          <a:endParaRPr lang="nb-NO" sz="1100" dirty="0">
            <a:solidFill>
              <a:schemeClr val="bg1">
                <a:lumMod val="65000"/>
              </a:schemeClr>
            </a:solidFill>
          </a:endParaRPr>
        </a:p>
      </dgm:t>
    </dgm:pt>
    <dgm:pt modelId="{F18B6ED8-C24F-40AA-A37D-36DA2D48146C}" type="parTrans" cxnId="{4EB66B11-1952-4D8D-947D-3DB9A640BB34}">
      <dgm:prSet/>
      <dgm:spPr/>
      <dgm:t>
        <a:bodyPr/>
        <a:lstStyle/>
        <a:p>
          <a:endParaRPr lang="nb-NO"/>
        </a:p>
      </dgm:t>
    </dgm:pt>
    <dgm:pt modelId="{6E7DCF96-1005-4331-95D8-15ED2D741169}" type="sibTrans" cxnId="{4EB66B11-1952-4D8D-947D-3DB9A640BB34}">
      <dgm:prSet/>
      <dgm:spPr/>
      <dgm:t>
        <a:bodyPr/>
        <a:lstStyle/>
        <a:p>
          <a:endParaRPr lang="nb-NO"/>
        </a:p>
      </dgm:t>
    </dgm:pt>
    <dgm:pt modelId="{C9EEFA36-E543-46F0-A1A3-06647F64CD67}">
      <dgm:prSet phldrT="[Text]" custT="1"/>
      <dgm:spPr/>
      <dgm:t>
        <a:bodyPr/>
        <a:lstStyle/>
        <a:p>
          <a:r>
            <a:rPr lang="en-US" sz="1100" dirty="0">
              <a:solidFill>
                <a:srgbClr val="C00000"/>
              </a:solidFill>
            </a:rPr>
            <a:t> value type</a:t>
          </a:r>
          <a:endParaRPr lang="nb-NO" sz="1100" dirty="0">
            <a:solidFill>
              <a:srgbClr val="C00000"/>
            </a:solidFill>
          </a:endParaRPr>
        </a:p>
      </dgm:t>
    </dgm:pt>
    <dgm:pt modelId="{8F3FCCD6-15C0-40E1-BFF5-FDD295351F50}" type="parTrans" cxnId="{AB05E70F-FFC8-469D-AE6B-861385F3FFE5}">
      <dgm:prSet/>
      <dgm:spPr/>
      <dgm:t>
        <a:bodyPr/>
        <a:lstStyle/>
        <a:p>
          <a:endParaRPr lang="nb-NO"/>
        </a:p>
      </dgm:t>
    </dgm:pt>
    <dgm:pt modelId="{796C5F06-87BA-4E7E-8830-E55F0DD0E76D}" type="sibTrans" cxnId="{AB05E70F-FFC8-469D-AE6B-861385F3FFE5}">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147" custLinFactNeighborY="-8744">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AE919603-6D29-4F58-9652-D9A2661BA0D1}" type="presOf" srcId="{E825D2A2-11A8-42A3-8D90-D109DB3DE99D}" destId="{3DAEC18B-B54B-42BF-82BC-7C2DF38889E8}" srcOrd="0" destOrd="8" presId="urn:microsoft.com/office/officeart/2005/8/layout/hList1"/>
    <dgm:cxn modelId="{51B12907-0BFF-4AE9-B25B-50199E14B671}" type="presOf" srcId="{ABD0AF01-6C30-4A3A-99F3-85B152C372CF}" destId="{3DAEC18B-B54B-42BF-82BC-7C2DF38889E8}" srcOrd="0" destOrd="0" presId="urn:microsoft.com/office/officeart/2005/8/layout/hList1"/>
    <dgm:cxn modelId="{AB05E70F-FFC8-469D-AE6B-861385F3FFE5}" srcId="{DEEEAAF0-7E8D-4EE8-B46B-4139D682EE03}" destId="{C9EEFA36-E543-46F0-A1A3-06647F64CD67}" srcOrd="1" destOrd="0" parTransId="{8F3FCCD6-15C0-40E1-BFF5-FDD295351F50}" sibTransId="{796C5F06-87BA-4E7E-8830-E55F0DD0E76D}"/>
    <dgm:cxn modelId="{4EB66B11-1952-4D8D-947D-3DB9A640BB34}" srcId="{DEEEAAF0-7E8D-4EE8-B46B-4139D682EE03}" destId="{CEB59899-37AA-40E9-90F5-94AB861A09A2}" srcOrd="9" destOrd="0" parTransId="{F18B6ED8-C24F-40AA-A37D-36DA2D48146C}" sibTransId="{6E7DCF96-1005-4331-95D8-15ED2D741169}"/>
    <dgm:cxn modelId="{49115425-9DD0-48A8-A2D0-7034BBC6898A}" srcId="{DEEEAAF0-7E8D-4EE8-B46B-4139D682EE03}" destId="{ABD0AF01-6C30-4A3A-99F3-85B152C372CF}" srcOrd="0" destOrd="0" parTransId="{45A99454-3409-4810-9018-2EA9926EE22F}" sibTransId="{191815EB-257A-4074-9766-AFDF8138EE6B}"/>
    <dgm:cxn modelId="{A7615526-CA52-4D5B-AD11-4BACC7E0095F}" srcId="{DEEEAAF0-7E8D-4EE8-B46B-4139D682EE03}" destId="{D5C5EF17-FE8E-461E-BBCC-E76B4A86D38A}" srcOrd="3" destOrd="0" parTransId="{2E45BC03-0A25-4D40-8F68-AEC8749AB555}" sibTransId="{B11F20B5-2219-4DD3-AA56-0A5625B27D86}"/>
    <dgm:cxn modelId="{DDCF3334-C028-4790-A3E1-15CDACEDCD77}" srcId="{DEEEAAF0-7E8D-4EE8-B46B-4139D682EE03}" destId="{6262AC68-AF23-4471-979D-46B810F41999}" srcOrd="6" destOrd="0" parTransId="{D0150980-4718-4837-9FC6-A1BF00C68861}" sibTransId="{D453C61F-5DC7-407D-A579-5F2477A9B74C}"/>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9D8F6863-2D92-42F0-A118-D0BAAB7F8633}" type="presOf" srcId="{413E1EE5-A32F-439D-A4CD-67C4DEEDBCF7}" destId="{3DAEC18B-B54B-42BF-82BC-7C2DF38889E8}" srcOrd="0" destOrd="7" presId="urn:microsoft.com/office/officeart/2005/8/layout/hList1"/>
    <dgm:cxn modelId="{F56FDE46-B9EF-4733-8A2D-BDA0FABF3D53}" type="presOf" srcId="{01D2EEFF-9C09-4AA0-991A-B4948B434916}" destId="{3DAEC18B-B54B-42BF-82BC-7C2DF38889E8}" srcOrd="0" destOrd="5" presId="urn:microsoft.com/office/officeart/2005/8/layout/hList1"/>
    <dgm:cxn modelId="{F4E50549-5D42-4CCB-9062-07E6E7B10A00}" srcId="{DEEEAAF0-7E8D-4EE8-B46B-4139D682EE03}" destId="{413E1EE5-A32F-439D-A4CD-67C4DEEDBCF7}" srcOrd="7" destOrd="0" parTransId="{3099DD4E-71D8-4AAF-8296-395B669BBA08}" sibTransId="{16D2963C-163A-41A7-97BE-AAA1770E04CC}"/>
    <dgm:cxn modelId="{99E55649-9CF4-4288-9D66-6DFE582BBB34}" srcId="{DEEEAAF0-7E8D-4EE8-B46B-4139D682EE03}" destId="{01D2EEFF-9C09-4AA0-991A-B4948B434916}" srcOrd="5" destOrd="0" parTransId="{B18A07D8-E0F1-48E3-AB30-525BB779CE4F}" sibTransId="{6D736C07-F66B-4F1B-B32C-9806D950308A}"/>
    <dgm:cxn modelId="{EE52444C-90F7-40BE-8843-6BDD6C558AC8}" srcId="{DEEEAAF0-7E8D-4EE8-B46B-4139D682EE03}" destId="{28E9B6AB-D0CD-40DA-89B7-75233471F304}" srcOrd="10" destOrd="0" parTransId="{C6E3D3F8-E240-4EE1-8310-7357F3F2114D}" sibTransId="{4E1C9669-5916-42D4-9E11-566F3B380417}"/>
    <dgm:cxn modelId="{7CA31553-8BF7-4B07-AF3A-FE4CC167BFDD}" srcId="{DEEEAAF0-7E8D-4EE8-B46B-4139D682EE03}" destId="{28EA56EA-A112-409D-B517-7EC488F90931}" srcOrd="4" destOrd="0" parTransId="{265082D1-3446-41D2-80A8-11370D719F16}" sibTransId="{54AA994D-BEDD-4EAA-B169-B3620492B339}"/>
    <dgm:cxn modelId="{78E8817B-5F0B-44FF-B206-22F85A83E41F}" srcId="{DEEEAAF0-7E8D-4EE8-B46B-4139D682EE03}" destId="{E825D2A2-11A8-42A3-8D90-D109DB3DE99D}" srcOrd="8" destOrd="0" parTransId="{D2421B52-7E55-45BF-977E-702F2C7E4A89}" sibTransId="{8E5DA116-AEE3-4625-AA6B-4971C3D76FE7}"/>
    <dgm:cxn modelId="{19557A96-5A3C-490F-BDE5-FAA53BCF6BF3}" type="presOf" srcId="{D5C5EF17-FE8E-461E-BBCC-E76B4A86D38A}" destId="{3DAEC18B-B54B-42BF-82BC-7C2DF38889E8}" srcOrd="0" destOrd="3" presId="urn:microsoft.com/office/officeart/2005/8/layout/hList1"/>
    <dgm:cxn modelId="{CD9C9A9E-77F5-4021-83FB-FAC0077654C0}" type="presOf" srcId="{CEB59899-37AA-40E9-90F5-94AB861A09A2}" destId="{3DAEC18B-B54B-42BF-82BC-7C2DF38889E8}" srcOrd="0" destOrd="9" presId="urn:microsoft.com/office/officeart/2005/8/layout/hList1"/>
    <dgm:cxn modelId="{A5A570A4-A47D-416B-8EC1-F6F197E23635}" srcId="{DEEEAAF0-7E8D-4EE8-B46B-4139D682EE03}" destId="{7D27B4D8-B8BF-4CEA-9B8C-CEF5A80328E9}" srcOrd="2" destOrd="0" parTransId="{E794D173-1EF4-4DD7-A3D9-4A7A3C195F0F}" sibTransId="{0D9F2666-BED8-41EE-A4CA-99D3663C28FC}"/>
    <dgm:cxn modelId="{7CFBA6B7-9B7D-436F-A95B-38B28305565D}" type="presOf" srcId="{6262AC68-AF23-4471-979D-46B810F41999}" destId="{3DAEC18B-B54B-42BF-82BC-7C2DF38889E8}" srcOrd="0" destOrd="6" presId="urn:microsoft.com/office/officeart/2005/8/layout/hList1"/>
    <dgm:cxn modelId="{56B45FCE-A5A7-4FF7-A30A-18B818E42546}" type="presOf" srcId="{C9EEFA36-E543-46F0-A1A3-06647F64CD67}" destId="{3DAEC18B-B54B-42BF-82BC-7C2DF38889E8}" srcOrd="0" destOrd="1" presId="urn:microsoft.com/office/officeart/2005/8/layout/hList1"/>
    <dgm:cxn modelId="{4CC793D6-F481-4E9D-BEC3-9F79CCAF28FE}" type="presOf" srcId="{28EA56EA-A112-409D-B517-7EC488F90931}" destId="{3DAEC18B-B54B-42BF-82BC-7C2DF38889E8}" srcOrd="0" destOrd="4" presId="urn:microsoft.com/office/officeart/2005/8/layout/hList1"/>
    <dgm:cxn modelId="{B7E7D9D8-5CDF-4F8E-8933-BF1279BE5492}" type="presOf" srcId="{28E9B6AB-D0CD-40DA-89B7-75233471F304}" destId="{3DAEC18B-B54B-42BF-82BC-7C2DF38889E8}" srcOrd="0" destOrd="10" presId="urn:microsoft.com/office/officeart/2005/8/layout/hList1"/>
    <dgm:cxn modelId="{BA6806E2-9D19-4C39-970E-4340E46A95A1}" type="presOf" srcId="{7D27B4D8-B8BF-4CEA-9B8C-CEF5A80328E9}" destId="{3DAEC18B-B54B-42BF-82BC-7C2DF38889E8}" srcOrd="0" destOrd="2"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6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a:t>Value Type</a:t>
          </a:r>
          <a:endParaRPr lang="en-US" sz="1100" dirty="0"/>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193D6CB5-6328-4F87-A61D-39ADD8BF2D1B}">
      <dgm:prSet phldrT="[Text]" custT="1"/>
      <dgm:spPr/>
      <dgm:t>
        <a:bodyPr/>
        <a:lstStyle/>
        <a:p>
          <a:endParaRPr lang="nb-NO" sz="1100" dirty="0"/>
        </a:p>
      </dgm:t>
    </dgm:pt>
    <dgm:pt modelId="{37CA5BEC-860B-4083-844B-A512A8C5AC3C}" type="parTrans" cxnId="{A0A9600A-D187-4C27-9241-37098D1709BF}">
      <dgm:prSet/>
      <dgm:spPr/>
      <dgm:t>
        <a:bodyPr/>
        <a:lstStyle/>
        <a:p>
          <a:endParaRPr lang="nb-NO"/>
        </a:p>
      </dgm:t>
    </dgm:pt>
    <dgm:pt modelId="{CF0E2C90-A64B-4589-B88B-5605ECE56D66}" type="sibTrans" cxnId="{A0A9600A-D187-4C27-9241-37098D1709BF}">
      <dgm:prSet/>
      <dgm:spPr/>
      <dgm:t>
        <a:bodyPr/>
        <a:lstStyle/>
        <a:p>
          <a:endParaRPr lang="nb-NO"/>
        </a:p>
      </dgm:t>
    </dgm:pt>
    <dgm:pt modelId="{7D7053B2-448E-4D34-9CB7-0D12FB994949}">
      <dgm:prSet phldrT="[Text]" custT="1"/>
      <dgm:spPr/>
      <dgm:t>
        <a:bodyPr/>
        <a:lstStyle/>
        <a:p>
          <a:r>
            <a:rPr lang="en-US" sz="1100" dirty="0">
              <a:solidFill>
                <a:schemeClr val="bg1">
                  <a:lumMod val="65000"/>
                </a:schemeClr>
              </a:solidFill>
            </a:rPr>
            <a:t> comment</a:t>
          </a:r>
          <a:endParaRPr lang="nb-NO" sz="1100" dirty="0">
            <a:solidFill>
              <a:schemeClr val="bg1">
                <a:lumMod val="65000"/>
              </a:schemeClr>
            </a:solidFill>
          </a:endParaRPr>
        </a:p>
      </dgm:t>
    </dgm:pt>
    <dgm:pt modelId="{2801AF64-F592-4B45-A353-E348E5691025}" type="parTrans" cxnId="{6DB62BFB-91EF-40CA-AA4E-F3A0CA4520DB}">
      <dgm:prSet/>
      <dgm:spPr/>
      <dgm:t>
        <a:bodyPr/>
        <a:lstStyle/>
        <a:p>
          <a:endParaRPr lang="nb-NO"/>
        </a:p>
      </dgm:t>
    </dgm:pt>
    <dgm:pt modelId="{18B36DDE-4074-4804-80C2-54D6C18612AA}" type="sibTrans" cxnId="{6DB62BFB-91EF-40CA-AA4E-F3A0CA4520DB}">
      <dgm:prSet/>
      <dgm:spPr/>
      <dgm:t>
        <a:bodyPr/>
        <a:lstStyle/>
        <a:p>
          <a:endParaRPr lang="nb-NO"/>
        </a:p>
      </dgm:t>
    </dgm:pt>
    <dgm:pt modelId="{06BDBBBA-9EC6-4F9C-B693-9E2416593E02}">
      <dgm:prSet phldrT="[Text]" custT="1"/>
      <dgm:spPr/>
      <dgm:t>
        <a:bodyPr/>
        <a:lstStyle/>
        <a:p>
          <a:r>
            <a:rPr lang="en-US" sz="1100" dirty="0">
              <a:solidFill>
                <a:schemeClr val="bg1">
                  <a:lumMod val="65000"/>
                </a:schemeClr>
              </a:solidFill>
            </a:rPr>
            <a:t> default unit</a:t>
          </a:r>
          <a:endParaRPr lang="nb-NO" sz="1100" dirty="0">
            <a:solidFill>
              <a:schemeClr val="bg1">
                <a:lumMod val="65000"/>
              </a:schemeClr>
            </a:solidFill>
          </a:endParaRPr>
        </a:p>
      </dgm:t>
    </dgm:pt>
    <dgm:pt modelId="{53E13F05-8182-4372-92C9-DB8EE9F648FC}" type="parTrans" cxnId="{1CC6B6ED-F6D3-4B6D-9B31-CE18A2C9A7CD}">
      <dgm:prSet/>
      <dgm:spPr/>
      <dgm:t>
        <a:bodyPr/>
        <a:lstStyle/>
        <a:p>
          <a:endParaRPr lang="nb-NO"/>
        </a:p>
      </dgm:t>
    </dgm:pt>
    <dgm:pt modelId="{33376672-C90B-49D0-A6C5-C109B5F0A2D8}" type="sibTrans" cxnId="{1CC6B6ED-F6D3-4B6D-9B31-CE18A2C9A7CD}">
      <dgm:prSet/>
      <dgm:spPr/>
      <dgm:t>
        <a:bodyPr/>
        <a:lstStyle/>
        <a:p>
          <a:endParaRPr lang="nb-NO"/>
        </a:p>
      </dgm:t>
    </dgm:pt>
    <dgm:pt modelId="{732F220C-6399-454E-BA53-9EAA330CE3ED}">
      <dgm:prSet phldrT="[Text]" custT="1"/>
      <dgm:spPr/>
      <dgm:t>
        <a:bodyPr/>
        <a:lstStyle/>
        <a:p>
          <a:r>
            <a:rPr lang="en-US" sz="1100" dirty="0">
              <a:solidFill>
                <a:schemeClr val="bg1">
                  <a:lumMod val="65000"/>
                </a:schemeClr>
              </a:solidFill>
            </a:rPr>
            <a:t> label</a:t>
          </a:r>
          <a:endParaRPr lang="nb-NO" sz="1100" dirty="0">
            <a:solidFill>
              <a:schemeClr val="bg1">
                <a:lumMod val="65000"/>
              </a:schemeClr>
            </a:solidFill>
          </a:endParaRPr>
        </a:p>
      </dgm:t>
    </dgm:pt>
    <dgm:pt modelId="{FFC1A750-2310-49F0-87EE-99FBFE9BDD3D}" type="parTrans" cxnId="{A7C8ACE6-1DC6-417C-83E9-280AC125F374}">
      <dgm:prSet/>
      <dgm:spPr/>
      <dgm:t>
        <a:bodyPr/>
        <a:lstStyle/>
        <a:p>
          <a:endParaRPr lang="nb-NO"/>
        </a:p>
      </dgm:t>
    </dgm:pt>
    <dgm:pt modelId="{A7C6EADB-1426-4CA6-825B-1E871AE2ED65}" type="sibTrans" cxnId="{A7C8ACE6-1DC6-417C-83E9-280AC125F374}">
      <dgm:prSet/>
      <dgm:spPr/>
      <dgm:t>
        <a:bodyPr/>
        <a:lstStyle/>
        <a:p>
          <a:endParaRPr lang="nb-NO"/>
        </a:p>
      </dgm:t>
    </dgm:pt>
    <dgm:pt modelId="{8D5307AB-92C5-4018-AA18-BF01F62FBBCA}">
      <dgm:prSet phldrT="[Text]" custT="1"/>
      <dgm:spPr/>
      <dgm:t>
        <a:bodyPr/>
        <a:lstStyle/>
        <a:p>
          <a:r>
            <a:rPr lang="en-US" sz="1100" dirty="0">
              <a:solidFill>
                <a:schemeClr val="bg1">
                  <a:lumMod val="65000"/>
                </a:schemeClr>
              </a:solidFill>
            </a:rPr>
            <a:t> seeAlso</a:t>
          </a:r>
          <a:endParaRPr lang="nb-NO" sz="1100" dirty="0">
            <a:solidFill>
              <a:schemeClr val="bg1">
                <a:lumMod val="65000"/>
              </a:schemeClr>
            </a:solidFill>
          </a:endParaRPr>
        </a:p>
      </dgm:t>
    </dgm:pt>
    <dgm:pt modelId="{7A65FB6A-DE70-41A2-9DBA-67C2302962C9}" type="parTrans" cxnId="{4E83A4C1-FFC6-4D5C-BF6B-E26EA198B731}">
      <dgm:prSet/>
      <dgm:spPr/>
      <dgm:t>
        <a:bodyPr/>
        <a:lstStyle/>
        <a:p>
          <a:endParaRPr lang="nb-NO"/>
        </a:p>
      </dgm:t>
    </dgm:pt>
    <dgm:pt modelId="{BE690090-A863-4FB3-8A84-66FE99E11545}" type="sibTrans" cxnId="{4E83A4C1-FFC6-4D5C-BF6B-E26EA198B731}">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Y="-300000" custLinFactNeighborX="-53542" custLinFactNeighborY="-396680">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A0A9600A-D187-4C27-9241-37098D1709BF}" srcId="{DEEEAAF0-7E8D-4EE8-B46B-4139D682EE03}" destId="{193D6CB5-6328-4F87-A61D-39ADD8BF2D1B}" srcOrd="5" destOrd="0" parTransId="{37CA5BEC-860B-4083-844B-A512A8C5AC3C}" sibTransId="{CF0E2C90-A64B-4589-B88B-5605ECE56D66}"/>
    <dgm:cxn modelId="{0E36500E-6D7B-4720-94E0-10E50B1BDC13}" type="presOf" srcId="{7D7053B2-448E-4D34-9CB7-0D12FB994949}" destId="{3DAEC18B-B54B-42BF-82BC-7C2DF38889E8}" srcOrd="0" destOrd="1" presId="urn:microsoft.com/office/officeart/2005/8/layout/hList1"/>
    <dgm:cxn modelId="{C079C81F-954B-4EB6-9953-2629BF668AE8}" type="presOf" srcId="{8D5307AB-92C5-4018-AA18-BF01F62FBBCA}" destId="{3DAEC18B-B54B-42BF-82BC-7C2DF38889E8}" srcOrd="0" destOrd="4"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E52444C-90F7-40BE-8843-6BDD6C558AC8}" srcId="{DEEEAAF0-7E8D-4EE8-B46B-4139D682EE03}" destId="{28E9B6AB-D0CD-40DA-89B7-75233471F304}" srcOrd="6" destOrd="0" parTransId="{C6E3D3F8-E240-4EE1-8310-7357F3F2114D}" sibTransId="{4E1C9669-5916-42D4-9E11-566F3B380417}"/>
    <dgm:cxn modelId="{D92B8171-E82B-41E2-8524-D49E6B733E34}" type="presOf" srcId="{06BDBBBA-9EC6-4F9C-B693-9E2416593E02}" destId="{3DAEC18B-B54B-42BF-82BC-7C2DF38889E8}" srcOrd="0" destOrd="2" presId="urn:microsoft.com/office/officeart/2005/8/layout/hList1"/>
    <dgm:cxn modelId="{F2019988-BC4E-4482-AB34-8D617909F989}" type="presOf" srcId="{193D6CB5-6328-4F87-A61D-39ADD8BF2D1B}" destId="{3DAEC18B-B54B-42BF-82BC-7C2DF38889E8}" srcOrd="0" destOrd="5" presId="urn:microsoft.com/office/officeart/2005/8/layout/hList1"/>
    <dgm:cxn modelId="{56BE469D-7B99-417E-B4A7-7326D21E169B}" type="presOf" srcId="{732F220C-6399-454E-BA53-9EAA330CE3ED}" destId="{3DAEC18B-B54B-42BF-82BC-7C2DF38889E8}" srcOrd="0" destOrd="3" presId="urn:microsoft.com/office/officeart/2005/8/layout/hList1"/>
    <dgm:cxn modelId="{4E83A4C1-FFC6-4D5C-BF6B-E26EA198B731}" srcId="{DEEEAAF0-7E8D-4EE8-B46B-4139D682EE03}" destId="{8D5307AB-92C5-4018-AA18-BF01F62FBBCA}" srcOrd="4" destOrd="0" parTransId="{7A65FB6A-DE70-41A2-9DBA-67C2302962C9}" sibTransId="{BE690090-A863-4FB3-8A84-66FE99E11545}"/>
    <dgm:cxn modelId="{B7E7D9D8-5CDF-4F8E-8933-BF1279BE5492}" type="presOf" srcId="{28E9B6AB-D0CD-40DA-89B7-75233471F304}" destId="{3DAEC18B-B54B-42BF-82BC-7C2DF38889E8}" srcOrd="0" destOrd="6" presId="urn:microsoft.com/office/officeart/2005/8/layout/hList1"/>
    <dgm:cxn modelId="{A7C8ACE6-1DC6-417C-83E9-280AC125F374}" srcId="{DEEEAAF0-7E8D-4EE8-B46B-4139D682EE03}" destId="{732F220C-6399-454E-BA53-9EAA330CE3ED}" srcOrd="3" destOrd="0" parTransId="{FFC1A750-2310-49F0-87EE-99FBFE9BDD3D}" sibTransId="{A7C6EADB-1426-4CA6-825B-1E871AE2ED65}"/>
    <dgm:cxn modelId="{1CC6B6ED-F6D3-4B6D-9B31-CE18A2C9A7CD}" srcId="{DEEEAAF0-7E8D-4EE8-B46B-4139D682EE03}" destId="{06BDBBBA-9EC6-4F9C-B693-9E2416593E02}" srcOrd="2" destOrd="0" parTransId="{53E13F05-8182-4372-92C9-DB8EE9F648FC}" sibTransId="{33376672-C90B-49D0-A6C5-C109B5F0A2D8}"/>
    <dgm:cxn modelId="{BD57AEF6-8D79-482D-A83E-7FE1832B0B22}" srcId="{0EE1A870-F6F8-4F77-91AB-74F607CC704D}" destId="{DEEEAAF0-7E8D-4EE8-B46B-4139D682EE03}" srcOrd="0" destOrd="0" parTransId="{7D879B8D-C73E-47B6-880B-1A532EF426DF}" sibTransId="{EA2BEB5E-89D2-41BF-A631-A4FCC04F94AC}"/>
    <dgm:cxn modelId="{6DB62BFB-91EF-40CA-AA4E-F3A0CA4520DB}" srcId="{DEEEAAF0-7E8D-4EE8-B46B-4139D682EE03}" destId="{7D7053B2-448E-4D34-9CB7-0D12FB994949}" srcOrd="1" destOrd="0" parTransId="{2801AF64-F592-4B45-A353-E348E5691025}" sibTransId="{18B36DDE-4074-4804-80C2-54D6C18612AA}"/>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7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6_2" csCatId="accent6" phldr="1"/>
      <dgm:spPr/>
      <dgm:t>
        <a:bodyPr/>
        <a:lstStyle/>
        <a:p>
          <a:endParaRPr lang="nb-NO"/>
        </a:p>
      </dgm:t>
    </dgm:pt>
    <dgm:pt modelId="{DEEEAAF0-7E8D-4EE8-B46B-4139D682EE03}">
      <dgm:prSet phldrT="[Text]" custT="1"/>
      <dgm:spPr/>
      <dgm:t>
        <a:bodyPr/>
        <a:lstStyle/>
        <a:p>
          <a:r>
            <a:rPr lang="en-US" sz="1100" dirty="0"/>
            <a:t>Assumed Role</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D0F21366-F27B-4DF1-847E-E41F397ABBB1}">
      <dgm:prSet phldrT="[Text]" custT="1"/>
      <dgm:spPr/>
      <dgm:t>
        <a:bodyPr/>
        <a:lstStyle/>
        <a:p>
          <a:r>
            <a:rPr lang="en-US" sz="1100" dirty="0"/>
            <a:t> </a:t>
          </a:r>
          <a:r>
            <a:rPr lang="en-US" sz="1100" dirty="0">
              <a:solidFill>
                <a:srgbClr val="C00000"/>
              </a:solidFill>
            </a:rPr>
            <a:t>role holder (person)</a:t>
          </a:r>
          <a:endParaRPr lang="nb-NO" sz="1100" dirty="0">
            <a:solidFill>
              <a:srgbClr val="C00000"/>
            </a:solidFill>
          </a:endParaRPr>
        </a:p>
      </dgm:t>
    </dgm:pt>
    <dgm:pt modelId="{5DDF6456-0F12-418B-9034-05F24A62E171}" type="parTrans" cxnId="{73222607-6E5B-4143-B711-F45C41F9E815}">
      <dgm:prSet/>
      <dgm:spPr/>
      <dgm:t>
        <a:bodyPr/>
        <a:lstStyle/>
        <a:p>
          <a:endParaRPr lang="nb-NO" sz="1100"/>
        </a:p>
      </dgm:t>
    </dgm:pt>
    <dgm:pt modelId="{D75FE8AF-D2DB-45D9-8DB0-1F6E9027476E}" type="sibTrans" cxnId="{73222607-6E5B-4143-B711-F45C41F9E815}">
      <dgm:prSet/>
      <dgm:spPr/>
      <dgm:t>
        <a:bodyPr/>
        <a:lstStyle/>
        <a:p>
          <a:endParaRPr lang="nb-NO" sz="1100"/>
        </a:p>
      </dgm:t>
    </dgm:pt>
    <dgm:pt modelId="{FE61C8E8-CCC4-441D-A399-47CE331D0D51}">
      <dgm:prSet phldrT="[Text]" custT="1"/>
      <dgm:spPr/>
      <dgm:t>
        <a:bodyPr/>
        <a:lstStyle/>
        <a:p>
          <a:r>
            <a:rPr lang="en-US" sz="1100" dirty="0">
              <a:solidFill>
                <a:srgbClr val="C00000"/>
              </a:solidFill>
            </a:rPr>
            <a:t> role’s organization (</a:t>
          </a:r>
          <a:r>
            <a:rPr lang="en-US" sz="1100" dirty="0" err="1">
              <a:solidFill>
                <a:srgbClr val="C00000"/>
              </a:solidFill>
            </a:rPr>
            <a:t>Instutute</a:t>
          </a:r>
          <a:r>
            <a:rPr lang="en-US" sz="1100" dirty="0">
              <a:solidFill>
                <a:srgbClr val="C00000"/>
              </a:solidFill>
            </a:rPr>
            <a:t>, company or station)</a:t>
          </a:r>
          <a:endParaRPr lang="nb-NO" sz="1100" dirty="0">
            <a:solidFill>
              <a:srgbClr val="C00000"/>
            </a:solidFill>
          </a:endParaRPr>
        </a:p>
      </dgm:t>
    </dgm:pt>
    <dgm:pt modelId="{028B0720-0E17-490B-B188-372644CB1046}" type="parTrans" cxnId="{E12EF524-8849-4657-83F7-E6A03742DC47}">
      <dgm:prSet/>
      <dgm:spPr/>
      <dgm:t>
        <a:bodyPr/>
        <a:lstStyle/>
        <a:p>
          <a:endParaRPr lang="nb-NO"/>
        </a:p>
      </dgm:t>
    </dgm:pt>
    <dgm:pt modelId="{8D965F9D-0EBC-4F82-9683-BCFC1C52126C}" type="sibTrans" cxnId="{E12EF524-8849-4657-83F7-E6A03742DC47}">
      <dgm:prSet/>
      <dgm:spPr/>
      <dgm:t>
        <a:bodyPr/>
        <a:lstStyle/>
        <a:p>
          <a:endParaRPr lang="nb-NO"/>
        </a:p>
      </dgm:t>
    </dgm:pt>
    <dgm:pt modelId="{5D0DDFCC-1C6B-4812-A9FD-F03C35871204}">
      <dgm:prSet phldrT="[Text]" custT="1"/>
      <dgm:spPr/>
      <dgm:t>
        <a:bodyPr/>
        <a:lstStyle/>
        <a:p>
          <a:r>
            <a:rPr lang="en-US" sz="1100" dirty="0"/>
            <a:t> comment</a:t>
          </a:r>
          <a:endParaRPr lang="nb-NO" sz="1100" dirty="0"/>
        </a:p>
      </dgm:t>
    </dgm:pt>
    <dgm:pt modelId="{8ED805ED-548A-4B9D-85C9-0541DAB3992C}" type="parTrans" cxnId="{0D36AC2C-CAAA-480D-915A-C29BDF26BCE3}">
      <dgm:prSet/>
      <dgm:spPr/>
      <dgm:t>
        <a:bodyPr/>
        <a:lstStyle/>
        <a:p>
          <a:endParaRPr lang="nb-NO"/>
        </a:p>
      </dgm:t>
    </dgm:pt>
    <dgm:pt modelId="{818777C7-3F65-410B-B728-0419A1084D5F}" type="sibTrans" cxnId="{0D36AC2C-CAAA-480D-915A-C29BDF26BCE3}">
      <dgm:prSet/>
      <dgm:spPr/>
      <dgm:t>
        <a:bodyPr/>
        <a:lstStyle/>
        <a:p>
          <a:endParaRPr lang="nb-NO"/>
        </a:p>
      </dgm:t>
    </dgm:pt>
    <dgm:pt modelId="{31501EE5-E2B6-4696-9D7C-2E48516BA0F5}">
      <dgm:prSet phldrT="[Text]" custT="1"/>
      <dgm:spPr/>
      <dgm:t>
        <a:bodyPr/>
        <a:lstStyle/>
        <a:p>
          <a:r>
            <a:rPr lang="en-US" sz="1100" dirty="0"/>
            <a:t> end time</a:t>
          </a:r>
          <a:endParaRPr lang="nb-NO" sz="1100" dirty="0"/>
        </a:p>
      </dgm:t>
    </dgm:pt>
    <dgm:pt modelId="{ECC9FD7C-DE01-4EF8-BBDC-8659531F5B5D}" type="parTrans" cxnId="{8C696DC7-336E-4C14-880C-6F4FB13EF762}">
      <dgm:prSet/>
      <dgm:spPr/>
      <dgm:t>
        <a:bodyPr/>
        <a:lstStyle/>
        <a:p>
          <a:endParaRPr lang="nb-NO"/>
        </a:p>
      </dgm:t>
    </dgm:pt>
    <dgm:pt modelId="{77F3B0EC-4194-47DE-9964-9A8C1290F253}" type="sibTrans" cxnId="{8C696DC7-336E-4C14-880C-6F4FB13EF762}">
      <dgm:prSet/>
      <dgm:spPr/>
      <dgm:t>
        <a:bodyPr/>
        <a:lstStyle/>
        <a:p>
          <a:endParaRPr lang="nb-NO"/>
        </a:p>
      </dgm:t>
    </dgm:pt>
    <dgm:pt modelId="{13D0F523-E76C-4662-B8ED-9678DE3D5C03}">
      <dgm:prSet phldrT="[Text]" custT="1"/>
      <dgm:spPr/>
      <dgm:t>
        <a:bodyPr/>
        <a:lstStyle/>
        <a:p>
          <a:r>
            <a:rPr lang="en-US" sz="1100" dirty="0"/>
            <a:t> label</a:t>
          </a:r>
          <a:endParaRPr lang="nb-NO" sz="1100" dirty="0"/>
        </a:p>
      </dgm:t>
    </dgm:pt>
    <dgm:pt modelId="{5CD21801-E9FB-4F30-9E22-4E552AB7AFF3}" type="parTrans" cxnId="{F45AAF6A-CA08-48E3-A073-10A7598109D3}">
      <dgm:prSet/>
      <dgm:spPr/>
      <dgm:t>
        <a:bodyPr/>
        <a:lstStyle/>
        <a:p>
          <a:endParaRPr lang="nb-NO"/>
        </a:p>
      </dgm:t>
    </dgm:pt>
    <dgm:pt modelId="{B94200D6-B954-4DC6-B8FF-CC34EC696332}" type="sibTrans" cxnId="{F45AAF6A-CA08-48E3-A073-10A7598109D3}">
      <dgm:prSet/>
      <dgm:spPr/>
      <dgm:t>
        <a:bodyPr/>
        <a:lstStyle/>
        <a:p>
          <a:endParaRPr lang="nb-NO"/>
        </a:p>
      </dgm:t>
    </dgm:pt>
    <dgm:pt modelId="{BD4BD07E-879A-4784-A2CF-8C5A1C16D8A1}">
      <dgm:prSet phldrT="[Text]" custT="1"/>
      <dgm:spPr/>
      <dgm:t>
        <a:bodyPr/>
        <a:lstStyle/>
        <a:p>
          <a:r>
            <a:rPr lang="en-US" sz="1100" dirty="0"/>
            <a:t> seeAlso</a:t>
          </a:r>
          <a:endParaRPr lang="nb-NO" sz="1100" dirty="0"/>
        </a:p>
      </dgm:t>
    </dgm:pt>
    <dgm:pt modelId="{5C6EB511-1573-401C-A4C1-CEC9B312DAC9}" type="parTrans" cxnId="{2CCF2B2D-7F4B-4EE9-BF51-E607920B9A8A}">
      <dgm:prSet/>
      <dgm:spPr/>
      <dgm:t>
        <a:bodyPr/>
        <a:lstStyle/>
        <a:p>
          <a:endParaRPr lang="nb-NO"/>
        </a:p>
      </dgm:t>
    </dgm:pt>
    <dgm:pt modelId="{91534BF8-4F2A-43FC-955B-54449534EE15}" type="sibTrans" cxnId="{2CCF2B2D-7F4B-4EE9-BF51-E607920B9A8A}">
      <dgm:prSet/>
      <dgm:spPr/>
      <dgm:t>
        <a:bodyPr/>
        <a:lstStyle/>
        <a:p>
          <a:endParaRPr lang="nb-NO"/>
        </a:p>
      </dgm:t>
    </dgm:pt>
    <dgm:pt modelId="{587E5BE6-2C8B-4E02-8F20-4CAC4321CD68}">
      <dgm:prSet phldrT="[Text]" custT="1"/>
      <dgm:spPr/>
      <dgm:t>
        <a:bodyPr/>
        <a:lstStyle/>
        <a:p>
          <a:r>
            <a:rPr lang="en-US" sz="1100" dirty="0"/>
            <a:t> start time</a:t>
          </a:r>
          <a:endParaRPr lang="nb-NO" sz="1100" dirty="0"/>
        </a:p>
      </dgm:t>
    </dgm:pt>
    <dgm:pt modelId="{373BC893-3CCB-4282-95B9-1BB9E734DA6C}" type="parTrans" cxnId="{A6F17277-356A-4E93-9150-1E4E0910B9F3}">
      <dgm:prSet/>
      <dgm:spPr/>
      <dgm:t>
        <a:bodyPr/>
        <a:lstStyle/>
        <a:p>
          <a:endParaRPr lang="nb-NO"/>
        </a:p>
      </dgm:t>
    </dgm:pt>
    <dgm:pt modelId="{76E882BD-3250-40F3-A54F-B598CAA3206C}" type="sibTrans" cxnId="{A6F17277-356A-4E93-9150-1E4E0910B9F3}">
      <dgm:prSet/>
      <dgm:spPr/>
      <dgm:t>
        <a:bodyPr/>
        <a:lstStyle/>
        <a:p>
          <a:endParaRPr lang="nb-NO"/>
        </a:p>
      </dgm:t>
    </dgm:pt>
    <dgm:pt modelId="{6F460797-1B5D-4A76-938B-7E3DCE51BD5A}">
      <dgm:prSet phldrT="[Text]" custT="1"/>
      <dgm:spPr/>
      <dgm:t>
        <a:bodyPr/>
        <a:lstStyle/>
        <a:p>
          <a:r>
            <a:rPr lang="en-US" sz="1100" dirty="0"/>
            <a:t> role kind</a:t>
          </a:r>
          <a:endParaRPr lang="nb-NO" sz="1100" dirty="0"/>
        </a:p>
      </dgm:t>
    </dgm:pt>
    <dgm:pt modelId="{882F3548-44CF-4A65-8C7F-DF1BDEEEC9FC}" type="parTrans" cxnId="{30BC5BB1-8391-4ED6-8081-088B70A15CE5}">
      <dgm:prSet/>
      <dgm:spPr/>
      <dgm:t>
        <a:bodyPr/>
        <a:lstStyle/>
        <a:p>
          <a:endParaRPr lang="nb-NO"/>
        </a:p>
      </dgm:t>
    </dgm:pt>
    <dgm:pt modelId="{EE5E8FED-8344-4594-B815-44586E6326E6}" type="sibTrans" cxnId="{30BC5BB1-8391-4ED6-8081-088B70A15CE5}">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73222607-6E5B-4143-B711-F45C41F9E815}" srcId="{DEEEAAF0-7E8D-4EE8-B46B-4139D682EE03}" destId="{D0F21366-F27B-4DF1-847E-E41F397ABBB1}" srcOrd="1"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E12EF524-8849-4657-83F7-E6A03742DC47}" srcId="{DEEEAAF0-7E8D-4EE8-B46B-4139D682EE03}" destId="{FE61C8E8-CCC4-441D-A399-47CE331D0D51}" srcOrd="2" destOrd="0" parTransId="{028B0720-0E17-490B-B188-372644CB1046}" sibTransId="{8D965F9D-0EBC-4F82-9683-BCFC1C52126C}"/>
    <dgm:cxn modelId="{49115425-9DD0-48A8-A2D0-7034BBC6898A}" srcId="{DEEEAAF0-7E8D-4EE8-B46B-4139D682EE03}" destId="{ABD0AF01-6C30-4A3A-99F3-85B152C372CF}" srcOrd="0" destOrd="0" parTransId="{45A99454-3409-4810-9018-2EA9926EE22F}" sibTransId="{191815EB-257A-4074-9766-AFDF8138EE6B}"/>
    <dgm:cxn modelId="{0D36AC2C-CAAA-480D-915A-C29BDF26BCE3}" srcId="{DEEEAAF0-7E8D-4EE8-B46B-4139D682EE03}" destId="{5D0DDFCC-1C6B-4812-A9FD-F03C35871204}" srcOrd="4" destOrd="0" parTransId="{8ED805ED-548A-4B9D-85C9-0541DAB3992C}" sibTransId="{818777C7-3F65-410B-B728-0419A1084D5F}"/>
    <dgm:cxn modelId="{2CCF2B2D-7F4B-4EE9-BF51-E607920B9A8A}" srcId="{DEEEAAF0-7E8D-4EE8-B46B-4139D682EE03}" destId="{BD4BD07E-879A-4784-A2CF-8C5A1C16D8A1}" srcOrd="7" destOrd="0" parTransId="{5C6EB511-1573-401C-A4C1-CEC9B312DAC9}" sibTransId="{91534BF8-4F2A-43FC-955B-54449534EE15}"/>
    <dgm:cxn modelId="{FA56D632-5843-4989-AE71-D24AEDC4DAD7}" type="presOf" srcId="{587E5BE6-2C8B-4E02-8F20-4CAC4321CD68}" destId="{3DAEC18B-B54B-42BF-82BC-7C2DF38889E8}" srcOrd="0" destOrd="8" presId="urn:microsoft.com/office/officeart/2005/8/layout/hList1"/>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B0E6A165-D305-4F76-B3D4-C665AC7C3625}" type="presOf" srcId="{6F460797-1B5D-4A76-938B-7E3DCE51BD5A}" destId="{3DAEC18B-B54B-42BF-82BC-7C2DF38889E8}" srcOrd="0" destOrd="3" presId="urn:microsoft.com/office/officeart/2005/8/layout/hList1"/>
    <dgm:cxn modelId="{F45AAF6A-CA08-48E3-A073-10A7598109D3}" srcId="{DEEEAAF0-7E8D-4EE8-B46B-4139D682EE03}" destId="{13D0F523-E76C-4662-B8ED-9678DE3D5C03}" srcOrd="6" destOrd="0" parTransId="{5CD21801-E9FB-4F30-9E22-4E552AB7AFF3}" sibTransId="{B94200D6-B954-4DC6-B8FF-CC34EC696332}"/>
    <dgm:cxn modelId="{C3DF1D6F-7210-4971-BD62-D57F72629866}" type="presOf" srcId="{FE61C8E8-CCC4-441D-A399-47CE331D0D51}" destId="{3DAEC18B-B54B-42BF-82BC-7C2DF38889E8}" srcOrd="0" destOrd="2" presId="urn:microsoft.com/office/officeart/2005/8/layout/hList1"/>
    <dgm:cxn modelId="{A6F17277-356A-4E93-9150-1E4E0910B9F3}" srcId="{DEEEAAF0-7E8D-4EE8-B46B-4139D682EE03}" destId="{587E5BE6-2C8B-4E02-8F20-4CAC4321CD68}" srcOrd="8" destOrd="0" parTransId="{373BC893-3CCB-4282-95B9-1BB9E734DA6C}" sibTransId="{76E882BD-3250-40F3-A54F-B598CAA3206C}"/>
    <dgm:cxn modelId="{B8E2E383-901C-47B8-9C78-8B85E0C150DB}" type="presOf" srcId="{13D0F523-E76C-4662-B8ED-9678DE3D5C03}" destId="{3DAEC18B-B54B-42BF-82BC-7C2DF38889E8}" srcOrd="0" destOrd="6" presId="urn:microsoft.com/office/officeart/2005/8/layout/hList1"/>
    <dgm:cxn modelId="{AACBA298-5465-4E1F-A299-C92D6705192B}" type="presOf" srcId="{D0F21366-F27B-4DF1-847E-E41F397ABBB1}" destId="{3DAEC18B-B54B-42BF-82BC-7C2DF38889E8}" srcOrd="0" destOrd="1" presId="urn:microsoft.com/office/officeart/2005/8/layout/hList1"/>
    <dgm:cxn modelId="{30BC5BB1-8391-4ED6-8081-088B70A15CE5}" srcId="{DEEEAAF0-7E8D-4EE8-B46B-4139D682EE03}" destId="{6F460797-1B5D-4A76-938B-7E3DCE51BD5A}" srcOrd="3" destOrd="0" parTransId="{882F3548-44CF-4A65-8C7F-DF1BDEEEC9FC}" sibTransId="{EE5E8FED-8344-4594-B815-44586E6326E6}"/>
    <dgm:cxn modelId="{8C696DC7-336E-4C14-880C-6F4FB13EF762}" srcId="{DEEEAAF0-7E8D-4EE8-B46B-4139D682EE03}" destId="{31501EE5-E2B6-4696-9D7C-2E48516BA0F5}" srcOrd="5" destOrd="0" parTransId="{ECC9FD7C-DE01-4EF8-BBDC-8659531F5B5D}" sibTransId="{77F3B0EC-4194-47DE-9964-9A8C1290F253}"/>
    <dgm:cxn modelId="{C70D59D9-5834-4C2E-A7C1-9BAD6C9DBAC6}" type="presOf" srcId="{31501EE5-E2B6-4696-9D7C-2E48516BA0F5}" destId="{3DAEC18B-B54B-42BF-82BC-7C2DF38889E8}" srcOrd="0" destOrd="5" presId="urn:microsoft.com/office/officeart/2005/8/layout/hList1"/>
    <dgm:cxn modelId="{72C179D9-A162-4C7F-8DF1-15EAC4B41BAD}" type="presOf" srcId="{5D0DDFCC-1C6B-4812-A9FD-F03C35871204}" destId="{3DAEC18B-B54B-42BF-82BC-7C2DF38889E8}" srcOrd="0" destOrd="4" presId="urn:microsoft.com/office/officeart/2005/8/layout/hList1"/>
    <dgm:cxn modelId="{7CB9DEE1-0866-435A-967F-689DDB145301}" type="presOf" srcId="{BD4BD07E-879A-4784-A2CF-8C5A1C16D8A1}" destId="{3DAEC18B-B54B-42BF-82BC-7C2DF38889E8}" srcOrd="0" destOrd="7"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Calibration</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193D6CB5-6328-4F87-A61D-39ADD8BF2D1B}">
      <dgm:prSet phldrT="[Text]" custT="1"/>
      <dgm:spPr/>
      <dgm:t>
        <a:bodyPr/>
        <a:lstStyle/>
        <a:p>
          <a:endParaRPr lang="nb-NO" sz="1100" dirty="0"/>
        </a:p>
      </dgm:t>
    </dgm:pt>
    <dgm:pt modelId="{37CA5BEC-860B-4083-844B-A512A8C5AC3C}" type="parTrans" cxnId="{A0A9600A-D187-4C27-9241-37098D1709BF}">
      <dgm:prSet/>
      <dgm:spPr/>
      <dgm:t>
        <a:bodyPr/>
        <a:lstStyle/>
        <a:p>
          <a:endParaRPr lang="nb-NO"/>
        </a:p>
      </dgm:t>
    </dgm:pt>
    <dgm:pt modelId="{CF0E2C90-A64B-4589-B88B-5605ECE56D66}" type="sibTrans" cxnId="{A0A9600A-D187-4C27-9241-37098D1709BF}">
      <dgm:prSet/>
      <dgm:spPr/>
      <dgm:t>
        <a:bodyPr/>
        <a:lstStyle/>
        <a:p>
          <a:endParaRPr lang="nb-NO"/>
        </a:p>
      </dgm:t>
    </dgm:pt>
    <dgm:pt modelId="{7D7053B2-448E-4D34-9CB7-0D12FB994949}">
      <dgm:prSet phldrT="[Text]" custT="1"/>
      <dgm:spPr/>
      <dgm:t>
        <a:bodyPr/>
        <a:lstStyle/>
        <a:p>
          <a:r>
            <a:rPr lang="en-US" sz="1100" dirty="0">
              <a:solidFill>
                <a:srgbClr val="C00000"/>
              </a:solidFill>
            </a:rPr>
            <a:t> applied to (sensor)</a:t>
          </a:r>
          <a:endParaRPr lang="nb-NO" sz="1100" dirty="0">
            <a:solidFill>
              <a:srgbClr val="C00000"/>
            </a:solidFill>
          </a:endParaRPr>
        </a:p>
      </dgm:t>
    </dgm:pt>
    <dgm:pt modelId="{2801AF64-F592-4B45-A353-E348E5691025}" type="parTrans" cxnId="{6DB62BFB-91EF-40CA-AA4E-F3A0CA4520DB}">
      <dgm:prSet/>
      <dgm:spPr/>
      <dgm:t>
        <a:bodyPr/>
        <a:lstStyle/>
        <a:p>
          <a:endParaRPr lang="nb-NO"/>
        </a:p>
      </dgm:t>
    </dgm:pt>
    <dgm:pt modelId="{18B36DDE-4074-4804-80C2-54D6C18612AA}" type="sibTrans" cxnId="{6DB62BFB-91EF-40CA-AA4E-F3A0CA4520DB}">
      <dgm:prSet/>
      <dgm:spPr/>
      <dgm:t>
        <a:bodyPr/>
        <a:lstStyle/>
        <a:p>
          <a:endParaRPr lang="nb-NO"/>
        </a:p>
      </dgm:t>
    </dgm:pt>
    <dgm:pt modelId="{18B06939-66E7-4689-B7C9-23E106DA3F40}">
      <dgm:prSet phldrT="[Text]" custT="1"/>
      <dgm:spPr/>
      <dgm:t>
        <a:bodyPr/>
        <a:lstStyle/>
        <a:p>
          <a:r>
            <a:rPr lang="en-US" sz="1100" dirty="0"/>
            <a:t> date</a:t>
          </a:r>
          <a:endParaRPr lang="nb-NO" sz="1100" dirty="0"/>
        </a:p>
      </dgm:t>
    </dgm:pt>
    <dgm:pt modelId="{8F16F706-2A71-4F82-8731-1D4D7C5A9DBC}" type="parTrans" cxnId="{0A01F556-283A-486C-B46F-BDABBF562424}">
      <dgm:prSet/>
      <dgm:spPr/>
      <dgm:t>
        <a:bodyPr/>
        <a:lstStyle/>
        <a:p>
          <a:endParaRPr lang="nb-NO"/>
        </a:p>
      </dgm:t>
    </dgm:pt>
    <dgm:pt modelId="{E3375C9A-5E3E-4F91-8D76-DFD9E728E63E}" type="sibTrans" cxnId="{0A01F556-283A-486C-B46F-BDABBF562424}">
      <dgm:prSet/>
      <dgm:spPr/>
      <dgm:t>
        <a:bodyPr/>
        <a:lstStyle/>
        <a:p>
          <a:endParaRPr lang="nb-NO"/>
        </a:p>
      </dgm:t>
    </dgm:pt>
    <dgm:pt modelId="{5A2CB3FF-39DB-4547-9A10-1B9C4927E5E6}">
      <dgm:prSet phldrT="[Text]" custT="1"/>
      <dgm:spPr/>
      <dgm:t>
        <a:bodyPr/>
        <a:lstStyle/>
        <a:p>
          <a:r>
            <a:rPr lang="en-US" sz="1100" dirty="0">
              <a:solidFill>
                <a:schemeClr val="bg1">
                  <a:lumMod val="65000"/>
                </a:schemeClr>
              </a:solidFill>
            </a:rPr>
            <a:t> comment</a:t>
          </a:r>
          <a:endParaRPr lang="nb-NO" sz="1100" dirty="0">
            <a:solidFill>
              <a:schemeClr val="bg1">
                <a:lumMod val="65000"/>
              </a:schemeClr>
            </a:solidFill>
          </a:endParaRPr>
        </a:p>
      </dgm:t>
    </dgm:pt>
    <dgm:pt modelId="{0DD82B7E-6C75-4EFF-B58C-2F036B6DB1BF}" type="parTrans" cxnId="{BB7E37FD-053D-4D3F-B0DA-387BDA975F5F}">
      <dgm:prSet/>
      <dgm:spPr/>
      <dgm:t>
        <a:bodyPr/>
        <a:lstStyle/>
        <a:p>
          <a:endParaRPr lang="nb-NO"/>
        </a:p>
      </dgm:t>
    </dgm:pt>
    <dgm:pt modelId="{A9F131A5-91C9-4A6D-B27C-EDB35973B01D}" type="sibTrans" cxnId="{BB7E37FD-053D-4D3F-B0DA-387BDA975F5F}">
      <dgm:prSet/>
      <dgm:spPr/>
      <dgm:t>
        <a:bodyPr/>
        <a:lstStyle/>
        <a:p>
          <a:endParaRPr lang="nb-NO"/>
        </a:p>
      </dgm:t>
    </dgm:pt>
    <dgm:pt modelId="{44C2466B-1A14-4CB8-84A8-547EE4A0F7C4}">
      <dgm:prSet phldrT="[Text]" custT="1"/>
      <dgm:spPr/>
      <dgm:t>
        <a:bodyPr/>
        <a:lstStyle/>
        <a:p>
          <a:r>
            <a:rPr lang="en-US" sz="1100" dirty="0">
              <a:solidFill>
                <a:schemeClr val="bg1">
                  <a:lumMod val="65000"/>
                </a:schemeClr>
              </a:solidFill>
            </a:rPr>
            <a:t> documentation comment</a:t>
          </a:r>
          <a:endParaRPr lang="nb-NO" sz="1100" dirty="0">
            <a:solidFill>
              <a:schemeClr val="bg1">
                <a:lumMod val="65000"/>
              </a:schemeClr>
            </a:solidFill>
          </a:endParaRPr>
        </a:p>
      </dgm:t>
    </dgm:pt>
    <dgm:pt modelId="{02C235A5-CBD7-4EF5-9250-AE55F3FA9E95}" type="parTrans" cxnId="{310F92C7-7D2B-4808-86A1-59BDF6B5D8ED}">
      <dgm:prSet/>
      <dgm:spPr/>
      <dgm:t>
        <a:bodyPr/>
        <a:lstStyle/>
        <a:p>
          <a:endParaRPr lang="nb-NO"/>
        </a:p>
      </dgm:t>
    </dgm:pt>
    <dgm:pt modelId="{D6970B58-8987-4EBC-92FB-F5BC493C2F2A}" type="sibTrans" cxnId="{310F92C7-7D2B-4808-86A1-59BDF6B5D8ED}">
      <dgm:prSet/>
      <dgm:spPr/>
      <dgm:t>
        <a:bodyPr/>
        <a:lstStyle/>
        <a:p>
          <a:endParaRPr lang="nb-NO"/>
        </a:p>
      </dgm:t>
    </dgm:pt>
    <dgm:pt modelId="{DD8E0735-2EA0-4BFD-8305-8B2E9B267268}">
      <dgm:prSet phldrT="[Text]" custT="1"/>
      <dgm:spPr/>
      <dgm:t>
        <a:bodyPr/>
        <a:lstStyle/>
        <a:p>
          <a:r>
            <a:rPr lang="en-US" sz="1100" dirty="0">
              <a:solidFill>
                <a:schemeClr val="bg1">
                  <a:lumMod val="65000"/>
                </a:schemeClr>
              </a:solidFill>
            </a:rPr>
            <a:t> documentation reference</a:t>
          </a:r>
          <a:endParaRPr lang="nb-NO" sz="1100" dirty="0">
            <a:solidFill>
              <a:schemeClr val="bg1">
                <a:lumMod val="65000"/>
              </a:schemeClr>
            </a:solidFill>
          </a:endParaRPr>
        </a:p>
      </dgm:t>
    </dgm:pt>
    <dgm:pt modelId="{144903FC-F16B-4B8B-93AE-04C44B43667A}" type="parTrans" cxnId="{68253052-6A20-4E71-B9ED-CF95EDB6C3C5}">
      <dgm:prSet/>
      <dgm:spPr/>
      <dgm:t>
        <a:bodyPr/>
        <a:lstStyle/>
        <a:p>
          <a:endParaRPr lang="nb-NO"/>
        </a:p>
      </dgm:t>
    </dgm:pt>
    <dgm:pt modelId="{77C5037C-08CB-49F5-AFDB-C8A6C51961F0}" type="sibTrans" cxnId="{68253052-6A20-4E71-B9ED-CF95EDB6C3C5}">
      <dgm:prSet/>
      <dgm:spPr/>
      <dgm:t>
        <a:bodyPr/>
        <a:lstStyle/>
        <a:p>
          <a:endParaRPr lang="nb-NO"/>
        </a:p>
      </dgm:t>
    </dgm:pt>
    <dgm:pt modelId="{BB98741B-DAE6-4EE9-BF4E-46275BA5E1EF}">
      <dgm:prSet phldrT="[Text]" custT="1"/>
      <dgm:spPr/>
      <dgm:t>
        <a:bodyPr/>
        <a:lstStyle/>
        <a:p>
          <a:r>
            <a:rPr lang="en-US" sz="1100" dirty="0">
              <a:solidFill>
                <a:schemeClr val="bg1">
                  <a:lumMod val="65000"/>
                </a:schemeClr>
              </a:solidFill>
            </a:rPr>
            <a:t> label</a:t>
          </a:r>
          <a:endParaRPr lang="nb-NO" sz="1100" dirty="0">
            <a:solidFill>
              <a:schemeClr val="bg1">
                <a:lumMod val="65000"/>
              </a:schemeClr>
            </a:solidFill>
          </a:endParaRPr>
        </a:p>
      </dgm:t>
    </dgm:pt>
    <dgm:pt modelId="{8BE1558D-F697-466D-BF7D-676139869363}" type="parTrans" cxnId="{C1CFC2D0-15A3-4394-8271-11BBEBDD3B1D}">
      <dgm:prSet/>
      <dgm:spPr/>
      <dgm:t>
        <a:bodyPr/>
        <a:lstStyle/>
        <a:p>
          <a:endParaRPr lang="nb-NO"/>
        </a:p>
      </dgm:t>
    </dgm:pt>
    <dgm:pt modelId="{5DB5499A-F0E1-4128-8239-397217EB9EA1}" type="sibTrans" cxnId="{C1CFC2D0-15A3-4394-8271-11BBEBDD3B1D}">
      <dgm:prSet/>
      <dgm:spPr/>
      <dgm:t>
        <a:bodyPr/>
        <a:lstStyle/>
        <a:p>
          <a:endParaRPr lang="nb-NO"/>
        </a:p>
      </dgm:t>
    </dgm:pt>
    <dgm:pt modelId="{ED19257C-3EBD-4FA6-8A1D-DC1A1E7CBDC1}">
      <dgm:prSet phldrT="[Text]" custT="1"/>
      <dgm:spPr/>
      <dgm:t>
        <a:bodyPr/>
        <a:lstStyle/>
        <a:p>
          <a:r>
            <a:rPr lang="en-US" sz="1100" dirty="0">
              <a:solidFill>
                <a:schemeClr val="bg1">
                  <a:lumMod val="65000"/>
                </a:schemeClr>
              </a:solidFill>
            </a:rPr>
            <a:t> seeAlso</a:t>
          </a:r>
          <a:endParaRPr lang="nb-NO" sz="1100" dirty="0">
            <a:solidFill>
              <a:schemeClr val="bg1">
                <a:lumMod val="65000"/>
              </a:schemeClr>
            </a:solidFill>
          </a:endParaRPr>
        </a:p>
      </dgm:t>
    </dgm:pt>
    <dgm:pt modelId="{79F0563D-A315-4C17-89D1-B6DC4EFF3485}" type="parTrans" cxnId="{C69076D6-6A17-40BE-9D1A-834C6D179838}">
      <dgm:prSet/>
      <dgm:spPr/>
      <dgm:t>
        <a:bodyPr/>
        <a:lstStyle/>
        <a:p>
          <a:endParaRPr lang="nb-NO"/>
        </a:p>
      </dgm:t>
    </dgm:pt>
    <dgm:pt modelId="{1CDFC08C-9E27-4D3A-80F8-61B0EE9E72C4}" type="sibTrans" cxnId="{C69076D6-6A17-40BE-9D1A-834C6D179838}">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15562" custLinFactNeighborY="-94547">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A0A9600A-D187-4C27-9241-37098D1709BF}" srcId="{DEEEAAF0-7E8D-4EE8-B46B-4139D682EE03}" destId="{193D6CB5-6328-4F87-A61D-39ADD8BF2D1B}" srcOrd="8" destOrd="0" parTransId="{37CA5BEC-860B-4083-844B-A512A8C5AC3C}" sibTransId="{CF0E2C90-A64B-4589-B88B-5605ECE56D66}"/>
    <dgm:cxn modelId="{0E36500E-6D7B-4720-94E0-10E50B1BDC13}" type="presOf" srcId="{7D7053B2-448E-4D34-9CB7-0D12FB994949}" destId="{3DAEC18B-B54B-42BF-82BC-7C2DF38889E8}" srcOrd="0" destOrd="1"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5662CB5E-B2E5-43A6-875A-5B6C137E727F}" type="presOf" srcId="{DD8E0735-2EA0-4BFD-8305-8B2E9B267268}" destId="{3DAEC18B-B54B-42BF-82BC-7C2DF38889E8}" srcOrd="0" destOrd="5" presId="urn:microsoft.com/office/officeart/2005/8/layout/hList1"/>
    <dgm:cxn modelId="{EE52444C-90F7-40BE-8843-6BDD6C558AC8}" srcId="{DEEEAAF0-7E8D-4EE8-B46B-4139D682EE03}" destId="{28E9B6AB-D0CD-40DA-89B7-75233471F304}" srcOrd="9" destOrd="0" parTransId="{C6E3D3F8-E240-4EE1-8310-7357F3F2114D}" sibTransId="{4E1C9669-5916-42D4-9E11-566F3B380417}"/>
    <dgm:cxn modelId="{9C8DA371-00AB-4644-9F6A-1C7EB074FDA1}" type="presOf" srcId="{BB98741B-DAE6-4EE9-BF4E-46275BA5E1EF}" destId="{3DAEC18B-B54B-42BF-82BC-7C2DF38889E8}" srcOrd="0" destOrd="6" presId="urn:microsoft.com/office/officeart/2005/8/layout/hList1"/>
    <dgm:cxn modelId="{68253052-6A20-4E71-B9ED-CF95EDB6C3C5}" srcId="{DEEEAAF0-7E8D-4EE8-B46B-4139D682EE03}" destId="{DD8E0735-2EA0-4BFD-8305-8B2E9B267268}" srcOrd="5" destOrd="0" parTransId="{144903FC-F16B-4B8B-93AE-04C44B43667A}" sibTransId="{77C5037C-08CB-49F5-AFDB-C8A6C51961F0}"/>
    <dgm:cxn modelId="{0A01F556-283A-486C-B46F-BDABBF562424}" srcId="{DEEEAAF0-7E8D-4EE8-B46B-4139D682EE03}" destId="{18B06939-66E7-4689-B7C9-23E106DA3F40}" srcOrd="2" destOrd="0" parTransId="{8F16F706-2A71-4F82-8731-1D4D7C5A9DBC}" sibTransId="{E3375C9A-5E3E-4F91-8D76-DFD9E728E63E}"/>
    <dgm:cxn modelId="{F2019988-BC4E-4482-AB34-8D617909F989}" type="presOf" srcId="{193D6CB5-6328-4F87-A61D-39ADD8BF2D1B}" destId="{3DAEC18B-B54B-42BF-82BC-7C2DF38889E8}" srcOrd="0" destOrd="8" presId="urn:microsoft.com/office/officeart/2005/8/layout/hList1"/>
    <dgm:cxn modelId="{13847792-A49E-43D4-956A-7BE3740DAA3C}" type="presOf" srcId="{18B06939-66E7-4689-B7C9-23E106DA3F40}" destId="{3DAEC18B-B54B-42BF-82BC-7C2DF38889E8}" srcOrd="0" destOrd="2" presId="urn:microsoft.com/office/officeart/2005/8/layout/hList1"/>
    <dgm:cxn modelId="{0AFFDD94-CAAD-4BF5-99B2-56150BCE361F}" type="presOf" srcId="{ED19257C-3EBD-4FA6-8A1D-DC1A1E7CBDC1}" destId="{3DAEC18B-B54B-42BF-82BC-7C2DF38889E8}" srcOrd="0" destOrd="7" presId="urn:microsoft.com/office/officeart/2005/8/layout/hList1"/>
    <dgm:cxn modelId="{7DD3BA97-17A4-4EC1-8B9E-7BE098F44D71}" type="presOf" srcId="{5A2CB3FF-39DB-4547-9A10-1B9C4927E5E6}" destId="{3DAEC18B-B54B-42BF-82BC-7C2DF38889E8}" srcOrd="0" destOrd="3" presId="urn:microsoft.com/office/officeart/2005/8/layout/hList1"/>
    <dgm:cxn modelId="{783EB3A7-0B2F-46B4-9498-F9A1D35FB9CD}" type="presOf" srcId="{44C2466B-1A14-4CB8-84A8-547EE4A0F7C4}" destId="{3DAEC18B-B54B-42BF-82BC-7C2DF38889E8}" srcOrd="0" destOrd="4" presId="urn:microsoft.com/office/officeart/2005/8/layout/hList1"/>
    <dgm:cxn modelId="{310F92C7-7D2B-4808-86A1-59BDF6B5D8ED}" srcId="{DEEEAAF0-7E8D-4EE8-B46B-4139D682EE03}" destId="{44C2466B-1A14-4CB8-84A8-547EE4A0F7C4}" srcOrd="4" destOrd="0" parTransId="{02C235A5-CBD7-4EF5-9250-AE55F3FA9E95}" sibTransId="{D6970B58-8987-4EBC-92FB-F5BC493C2F2A}"/>
    <dgm:cxn modelId="{C1CFC2D0-15A3-4394-8271-11BBEBDD3B1D}" srcId="{DEEEAAF0-7E8D-4EE8-B46B-4139D682EE03}" destId="{BB98741B-DAE6-4EE9-BF4E-46275BA5E1EF}" srcOrd="6" destOrd="0" parTransId="{8BE1558D-F697-466D-BF7D-676139869363}" sibTransId="{5DB5499A-F0E1-4128-8239-397217EB9EA1}"/>
    <dgm:cxn modelId="{C69076D6-6A17-40BE-9D1A-834C6D179838}" srcId="{DEEEAAF0-7E8D-4EE8-B46B-4139D682EE03}" destId="{ED19257C-3EBD-4FA6-8A1D-DC1A1E7CBDC1}" srcOrd="7" destOrd="0" parTransId="{79F0563D-A315-4C17-89D1-B6DC4EFF3485}" sibTransId="{1CDFC08C-9E27-4D3A-80F8-61B0EE9E72C4}"/>
    <dgm:cxn modelId="{B7E7D9D8-5CDF-4F8E-8933-BF1279BE5492}" type="presOf" srcId="{28E9B6AB-D0CD-40DA-89B7-75233471F304}" destId="{3DAEC18B-B54B-42BF-82BC-7C2DF38889E8}" srcOrd="0" destOrd="9"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6DB62BFB-91EF-40CA-AA4E-F3A0CA4520DB}" srcId="{DEEEAAF0-7E8D-4EE8-B46B-4139D682EE03}" destId="{7D7053B2-448E-4D34-9CB7-0D12FB994949}" srcOrd="1" destOrd="0" parTransId="{2801AF64-F592-4B45-A353-E348E5691025}" sibTransId="{18B36DDE-4074-4804-80C2-54D6C18612AA}"/>
    <dgm:cxn modelId="{BB7E37FD-053D-4D3F-B0DA-387BDA975F5F}" srcId="{DEEEAAF0-7E8D-4EE8-B46B-4139D682EE03}" destId="{5A2CB3FF-39DB-4547-9A10-1B9C4927E5E6}" srcOrd="3" destOrd="0" parTransId="{0DD82B7E-6C75-4EFF-B58C-2F036B6DB1BF}" sibTransId="{A9F131A5-91C9-4A6D-B27C-EDB35973B01D}"/>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7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b="1" dirty="0"/>
            <a:t>Person</a:t>
          </a:r>
        </a:p>
      </dgm:t>
    </dgm:pt>
    <dgm:pt modelId="{7D879B8D-C73E-47B6-880B-1A532EF426DF}" type="parTrans" cxnId="{BD57AEF6-8D79-482D-A83E-7FE1832B0B22}">
      <dgm:prSet/>
      <dgm:spPr/>
      <dgm:t>
        <a:bodyPr/>
        <a:lstStyle/>
        <a:p>
          <a:endParaRPr lang="nb-NO" sz="1100" b="1"/>
        </a:p>
      </dgm:t>
    </dgm:pt>
    <dgm:pt modelId="{EA2BEB5E-89D2-41BF-A631-A4FCC04F94AC}" type="sibTrans" cxnId="{BD57AEF6-8D79-482D-A83E-7FE1832B0B22}">
      <dgm:prSet/>
      <dgm:spPr/>
      <dgm:t>
        <a:bodyPr/>
        <a:lstStyle/>
        <a:p>
          <a:endParaRPr lang="nb-NO" sz="1100" b="1"/>
        </a:p>
      </dgm:t>
    </dgm:pt>
    <dgm:pt modelId="{ABD0AF01-6C30-4A3A-99F3-85B152C372CF}">
      <dgm:prSet phldrT="[Text]" custT="1"/>
      <dgm:spPr/>
      <dgm:t>
        <a:bodyPr/>
        <a:lstStyle/>
        <a:p>
          <a:r>
            <a:rPr lang="en-US" sz="1100" b="0" dirty="0"/>
            <a:t> entry</a:t>
          </a:r>
          <a:endParaRPr lang="nb-NO" sz="1100" b="0" dirty="0"/>
        </a:p>
      </dgm:t>
    </dgm:pt>
    <dgm:pt modelId="{45A99454-3409-4810-9018-2EA9926EE22F}" type="parTrans" cxnId="{49115425-9DD0-48A8-A2D0-7034BBC6898A}">
      <dgm:prSet/>
      <dgm:spPr/>
      <dgm:t>
        <a:bodyPr/>
        <a:lstStyle/>
        <a:p>
          <a:endParaRPr lang="nb-NO" sz="1100" b="1"/>
        </a:p>
      </dgm:t>
    </dgm:pt>
    <dgm:pt modelId="{191815EB-257A-4074-9766-AFDF8138EE6B}" type="sibTrans" cxnId="{49115425-9DD0-48A8-A2D0-7034BBC6898A}">
      <dgm:prSet/>
      <dgm:spPr/>
      <dgm:t>
        <a:bodyPr/>
        <a:lstStyle/>
        <a:p>
          <a:endParaRPr lang="nb-NO" sz="1100" b="1"/>
        </a:p>
      </dgm:t>
    </dgm:pt>
    <dgm:pt modelId="{D0F21366-F27B-4DF1-847E-E41F397ABBB1}">
      <dgm:prSet phldrT="[Text]" custT="1"/>
      <dgm:spPr/>
      <dgm:t>
        <a:bodyPr/>
        <a:lstStyle/>
        <a:p>
          <a:r>
            <a:rPr lang="en-US" sz="1100" b="0" dirty="0"/>
            <a:t> first name</a:t>
          </a:r>
          <a:endParaRPr lang="nb-NO" sz="1100" b="0" dirty="0"/>
        </a:p>
      </dgm:t>
    </dgm:pt>
    <dgm:pt modelId="{5DDF6456-0F12-418B-9034-05F24A62E171}" type="parTrans" cxnId="{73222607-6E5B-4143-B711-F45C41F9E815}">
      <dgm:prSet/>
      <dgm:spPr/>
      <dgm:t>
        <a:bodyPr/>
        <a:lstStyle/>
        <a:p>
          <a:endParaRPr lang="nb-NO" sz="1100" b="1"/>
        </a:p>
      </dgm:t>
    </dgm:pt>
    <dgm:pt modelId="{D75FE8AF-D2DB-45D9-8DB0-1F6E9027476E}" type="sibTrans" cxnId="{73222607-6E5B-4143-B711-F45C41F9E815}">
      <dgm:prSet/>
      <dgm:spPr/>
      <dgm:t>
        <a:bodyPr/>
        <a:lstStyle/>
        <a:p>
          <a:endParaRPr lang="nb-NO" sz="1100" b="1"/>
        </a:p>
      </dgm:t>
    </dgm:pt>
    <dgm:pt modelId="{96470FB7-73F2-499C-979E-0F2426597B8A}">
      <dgm:prSet phldrT="[Text]" custT="1"/>
      <dgm:spPr/>
      <dgm:t>
        <a:bodyPr/>
        <a:lstStyle/>
        <a:p>
          <a:r>
            <a:rPr lang="en-US" sz="1100" b="0" dirty="0"/>
            <a:t> last name</a:t>
          </a:r>
          <a:endParaRPr lang="nb-NO" sz="1100" b="0" dirty="0"/>
        </a:p>
      </dgm:t>
    </dgm:pt>
    <dgm:pt modelId="{36680F0E-06C5-4559-8EA4-6B0C4941B0FE}" type="parTrans" cxnId="{3901A71E-23BF-4E3D-A1A5-BDAA1B7A0578}">
      <dgm:prSet/>
      <dgm:spPr/>
      <dgm:t>
        <a:bodyPr/>
        <a:lstStyle/>
        <a:p>
          <a:endParaRPr lang="nb-NO" b="1"/>
        </a:p>
      </dgm:t>
    </dgm:pt>
    <dgm:pt modelId="{DD6F1766-73DC-4B51-8DF7-E89668D9ED1E}" type="sibTrans" cxnId="{3901A71E-23BF-4E3D-A1A5-BDAA1B7A0578}">
      <dgm:prSet/>
      <dgm:spPr/>
      <dgm:t>
        <a:bodyPr/>
        <a:lstStyle/>
        <a:p>
          <a:endParaRPr lang="nb-NO" b="1"/>
        </a:p>
      </dgm:t>
    </dgm:pt>
    <dgm:pt modelId="{8A0F50C4-2041-4958-BAD3-A1030DF54BEA}">
      <dgm:prSet phldrT="[Text]" custT="1"/>
      <dgm:spPr/>
      <dgm:t>
        <a:bodyPr/>
        <a:lstStyle/>
        <a:p>
          <a:r>
            <a:rPr lang="en-US" sz="1100" b="0" dirty="0"/>
            <a:t> middle name</a:t>
          </a:r>
          <a:endParaRPr lang="nb-NO" sz="1100" b="0" dirty="0"/>
        </a:p>
      </dgm:t>
    </dgm:pt>
    <dgm:pt modelId="{05B7382C-0FA1-4829-BA9C-9B68DBC60A54}" type="sibTrans" cxnId="{7C1E11B9-DC02-4AEC-BE0E-3CF28AB28552}">
      <dgm:prSet/>
      <dgm:spPr/>
      <dgm:t>
        <a:bodyPr/>
        <a:lstStyle/>
        <a:p>
          <a:endParaRPr lang="nb-NO" b="1"/>
        </a:p>
      </dgm:t>
    </dgm:pt>
    <dgm:pt modelId="{F03C1FFA-F8BA-4141-906F-8DAE7956DCD7}" type="parTrans" cxnId="{7C1E11B9-DC02-4AEC-BE0E-3CF28AB28552}">
      <dgm:prSet/>
      <dgm:spPr/>
      <dgm:t>
        <a:bodyPr/>
        <a:lstStyle/>
        <a:p>
          <a:endParaRPr lang="nb-NO" b="1"/>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Y="-32731" custLinFactNeighborX="22662" custLinFactNeighborY="-100000">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73222607-6E5B-4143-B711-F45C41F9E815}" srcId="{DEEEAAF0-7E8D-4EE8-B46B-4139D682EE03}" destId="{D0F21366-F27B-4DF1-847E-E41F397ABBB1}" srcOrd="1"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3901A71E-23BF-4E3D-A1A5-BDAA1B7A0578}" srcId="{DEEEAAF0-7E8D-4EE8-B46B-4139D682EE03}" destId="{96470FB7-73F2-499C-979E-0F2426597B8A}" srcOrd="2" destOrd="0" parTransId="{36680F0E-06C5-4559-8EA4-6B0C4941B0FE}" sibTransId="{DD6F1766-73DC-4B51-8DF7-E89668D9ED1E}"/>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18021838-B2FC-463B-BDF2-035A00ABDE65}" type="presOf" srcId="{8A0F50C4-2041-4958-BAD3-A1030DF54BEA}" destId="{3DAEC18B-B54B-42BF-82BC-7C2DF38889E8}" srcOrd="0" destOrd="3" presId="urn:microsoft.com/office/officeart/2005/8/layout/hList1"/>
    <dgm:cxn modelId="{9715945D-214F-4488-A0BA-7A5B1D84D92C}" type="presOf" srcId="{0EE1A870-F6F8-4F77-91AB-74F607CC704D}" destId="{B61CAE9D-64D3-4000-B9F6-045A06982A83}" srcOrd="0" destOrd="0" presId="urn:microsoft.com/office/officeart/2005/8/layout/hList1"/>
    <dgm:cxn modelId="{D6C9E183-A349-41E2-961A-86A783BDBDB3}" type="presOf" srcId="{96470FB7-73F2-499C-979E-0F2426597B8A}" destId="{3DAEC18B-B54B-42BF-82BC-7C2DF38889E8}" srcOrd="0" destOrd="2" presId="urn:microsoft.com/office/officeart/2005/8/layout/hList1"/>
    <dgm:cxn modelId="{AACBA298-5465-4E1F-A299-C92D6705192B}" type="presOf" srcId="{D0F21366-F27B-4DF1-847E-E41F397ABBB1}" destId="{3DAEC18B-B54B-42BF-82BC-7C2DF38889E8}" srcOrd="0" destOrd="1" presId="urn:microsoft.com/office/officeart/2005/8/layout/hList1"/>
    <dgm:cxn modelId="{7C1E11B9-DC02-4AEC-BE0E-3CF28AB28552}" srcId="{DEEEAAF0-7E8D-4EE8-B46B-4139D682EE03}" destId="{8A0F50C4-2041-4958-BAD3-A1030DF54BEA}" srcOrd="3" destOrd="0" parTransId="{F03C1FFA-F8BA-4141-906F-8DAE7956DCD7}" sibTransId="{05B7382C-0FA1-4829-BA9C-9B68DBC60A54}"/>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Station</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ACAF2978-EF70-4627-9323-8BEE990407FD}">
      <dgm:prSet phldrT="[Text]" custT="1"/>
      <dgm:spPr/>
      <dgm:t>
        <a:bodyPr/>
        <a:lstStyle/>
        <a:p>
          <a:r>
            <a:rPr lang="en-US" sz="1100" dirty="0"/>
            <a:t> country code</a:t>
          </a:r>
          <a:endParaRPr lang="nb-NO" sz="1100" dirty="0"/>
        </a:p>
      </dgm:t>
    </dgm:pt>
    <dgm:pt modelId="{24D5962C-ACB2-48AC-980E-AC5910007B03}" type="parTrans" cxnId="{7BCADFC6-DE8A-4808-A1F3-84B9EA1CFA13}">
      <dgm:prSet/>
      <dgm:spPr/>
      <dgm:t>
        <a:bodyPr/>
        <a:lstStyle/>
        <a:p>
          <a:endParaRPr lang="nb-NO"/>
        </a:p>
      </dgm:t>
    </dgm:pt>
    <dgm:pt modelId="{D56B9604-4ACC-418C-8BDE-BBAA91652EC1}" type="sibTrans" cxnId="{7BCADFC6-DE8A-4808-A1F3-84B9EA1CFA13}">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5D76C7E-CFC6-4C0B-9D95-B1D971688E28}" type="presOf" srcId="{ACAF2978-EF70-4627-9323-8BEE990407FD}" destId="{3DAEC18B-B54B-42BF-82BC-7C2DF38889E8}" srcOrd="0" destOrd="1" presId="urn:microsoft.com/office/officeart/2005/8/layout/hList1"/>
    <dgm:cxn modelId="{7BCADFC6-DE8A-4808-A1F3-84B9EA1CFA13}" srcId="{DEEEAAF0-7E8D-4EE8-B46B-4139D682EE03}" destId="{ACAF2978-EF70-4627-9323-8BEE990407FD}" srcOrd="1" destOrd="0" parTransId="{24D5962C-ACB2-48AC-980E-AC5910007B03}" sibTransId="{D56B9604-4ACC-418C-8BDE-BBAA91652EC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Assumed Role</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D0F21366-F27B-4DF1-847E-E41F397ABBB1}">
      <dgm:prSet phldrT="[Text]" custT="1"/>
      <dgm:spPr/>
      <dgm:t>
        <a:bodyPr/>
        <a:lstStyle/>
        <a:p>
          <a:r>
            <a:rPr lang="en-US" sz="1100" dirty="0"/>
            <a:t> </a:t>
          </a:r>
          <a:r>
            <a:rPr lang="en-US" sz="1100" dirty="0">
              <a:solidFill>
                <a:srgbClr val="C00000"/>
              </a:solidFill>
            </a:rPr>
            <a:t>role holder (person)</a:t>
          </a:r>
          <a:endParaRPr lang="nb-NO" sz="1100" dirty="0">
            <a:solidFill>
              <a:srgbClr val="C00000"/>
            </a:solidFill>
          </a:endParaRPr>
        </a:p>
      </dgm:t>
    </dgm:pt>
    <dgm:pt modelId="{5DDF6456-0F12-418B-9034-05F24A62E171}" type="parTrans" cxnId="{73222607-6E5B-4143-B711-F45C41F9E815}">
      <dgm:prSet/>
      <dgm:spPr/>
      <dgm:t>
        <a:bodyPr/>
        <a:lstStyle/>
        <a:p>
          <a:endParaRPr lang="nb-NO" sz="1100"/>
        </a:p>
      </dgm:t>
    </dgm:pt>
    <dgm:pt modelId="{D75FE8AF-D2DB-45D9-8DB0-1F6E9027476E}" type="sibTrans" cxnId="{73222607-6E5B-4143-B711-F45C41F9E815}">
      <dgm:prSet/>
      <dgm:spPr/>
      <dgm:t>
        <a:bodyPr/>
        <a:lstStyle/>
        <a:p>
          <a:endParaRPr lang="nb-NO" sz="1100"/>
        </a:p>
      </dgm:t>
    </dgm:pt>
    <dgm:pt modelId="{FE61C8E8-CCC4-441D-A399-47CE331D0D51}">
      <dgm:prSet phldrT="[Text]" custT="1"/>
      <dgm:spPr/>
      <dgm:t>
        <a:bodyPr/>
        <a:lstStyle/>
        <a:p>
          <a:r>
            <a:rPr lang="en-US" sz="1100" dirty="0">
              <a:solidFill>
                <a:srgbClr val="C00000"/>
              </a:solidFill>
            </a:rPr>
            <a:t> role’s organization (station)</a:t>
          </a:r>
          <a:endParaRPr lang="nb-NO" sz="1100" dirty="0">
            <a:solidFill>
              <a:srgbClr val="C00000"/>
            </a:solidFill>
          </a:endParaRPr>
        </a:p>
      </dgm:t>
    </dgm:pt>
    <dgm:pt modelId="{028B0720-0E17-490B-B188-372644CB1046}" type="parTrans" cxnId="{E12EF524-8849-4657-83F7-E6A03742DC47}">
      <dgm:prSet/>
      <dgm:spPr/>
      <dgm:t>
        <a:bodyPr/>
        <a:lstStyle/>
        <a:p>
          <a:endParaRPr lang="nb-NO"/>
        </a:p>
      </dgm:t>
    </dgm:pt>
    <dgm:pt modelId="{8D965F9D-0EBC-4F82-9683-BCFC1C52126C}" type="sibTrans" cxnId="{E12EF524-8849-4657-83F7-E6A03742DC47}">
      <dgm:prSet/>
      <dgm:spPr/>
      <dgm:t>
        <a:bodyPr/>
        <a:lstStyle/>
        <a:p>
          <a:endParaRPr lang="nb-NO"/>
        </a:p>
      </dgm:t>
    </dgm:pt>
    <dgm:pt modelId="{5D0DDFCC-1C6B-4812-A9FD-F03C35871204}">
      <dgm:prSet phldrT="[Text]" custT="1"/>
      <dgm:spPr/>
      <dgm:t>
        <a:bodyPr/>
        <a:lstStyle/>
        <a:p>
          <a:r>
            <a:rPr lang="en-US" sz="1100" dirty="0"/>
            <a:t> start time</a:t>
          </a:r>
          <a:endParaRPr lang="nb-NO" sz="1100" dirty="0"/>
        </a:p>
      </dgm:t>
    </dgm:pt>
    <dgm:pt modelId="{8ED805ED-548A-4B9D-85C9-0541DAB3992C}" type="parTrans" cxnId="{0D36AC2C-CAAA-480D-915A-C29BDF26BCE3}">
      <dgm:prSet/>
      <dgm:spPr/>
      <dgm:t>
        <a:bodyPr/>
        <a:lstStyle/>
        <a:p>
          <a:endParaRPr lang="nb-NO"/>
        </a:p>
      </dgm:t>
    </dgm:pt>
    <dgm:pt modelId="{818777C7-3F65-410B-B728-0419A1084D5F}" type="sibTrans" cxnId="{0D36AC2C-CAAA-480D-915A-C29BDF26BCE3}">
      <dgm:prSet/>
      <dgm:spPr/>
      <dgm:t>
        <a:bodyPr/>
        <a:lstStyle/>
        <a:p>
          <a:endParaRPr lang="nb-NO"/>
        </a:p>
      </dgm:t>
    </dgm:pt>
    <dgm:pt modelId="{6F460797-1B5D-4A76-938B-7E3DCE51BD5A}">
      <dgm:prSet phldrT="[Text]" custT="1"/>
      <dgm:spPr/>
      <dgm:t>
        <a:bodyPr/>
        <a:lstStyle/>
        <a:p>
          <a:r>
            <a:rPr lang="en-US" sz="1100" dirty="0"/>
            <a:t> role kind</a:t>
          </a:r>
          <a:endParaRPr lang="nb-NO" sz="1100" dirty="0"/>
        </a:p>
      </dgm:t>
    </dgm:pt>
    <dgm:pt modelId="{882F3548-44CF-4A65-8C7F-DF1BDEEEC9FC}" type="parTrans" cxnId="{30BC5BB1-8391-4ED6-8081-088B70A15CE5}">
      <dgm:prSet/>
      <dgm:spPr/>
      <dgm:t>
        <a:bodyPr/>
        <a:lstStyle/>
        <a:p>
          <a:endParaRPr lang="nb-NO"/>
        </a:p>
      </dgm:t>
    </dgm:pt>
    <dgm:pt modelId="{EE5E8FED-8344-4594-B815-44586E6326E6}" type="sibTrans" cxnId="{30BC5BB1-8391-4ED6-8081-088B70A15CE5}">
      <dgm:prSet/>
      <dgm:spPr/>
      <dgm:t>
        <a:bodyPr/>
        <a:lstStyle/>
        <a:p>
          <a:endParaRPr lang="nb-NO"/>
        </a:p>
      </dgm:t>
    </dgm:pt>
    <dgm:pt modelId="{3A60B11B-CB1E-4267-B99D-8E0C18369BA5}">
      <dgm:prSet phldrT="[Text]" custT="1"/>
      <dgm:spPr/>
      <dgm:t>
        <a:bodyPr/>
        <a:lstStyle/>
        <a:p>
          <a:r>
            <a:rPr lang="en-US" sz="1100" dirty="0"/>
            <a:t> end time</a:t>
          </a:r>
          <a:endParaRPr lang="nb-NO" sz="1100" dirty="0"/>
        </a:p>
      </dgm:t>
    </dgm:pt>
    <dgm:pt modelId="{1F5D5E5D-762D-4281-9FB3-CF7383BE7060}" type="parTrans" cxnId="{87597DC1-3AA1-46C0-9422-C67D71BBFC68}">
      <dgm:prSet/>
      <dgm:spPr/>
      <dgm:t>
        <a:bodyPr/>
        <a:lstStyle/>
        <a:p>
          <a:endParaRPr lang="nb-NO"/>
        </a:p>
      </dgm:t>
    </dgm:pt>
    <dgm:pt modelId="{717952A5-E891-40D6-8D6F-5DE7775E8ED0}" type="sibTrans" cxnId="{87597DC1-3AA1-46C0-9422-C67D71BBFC68}">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73222607-6E5B-4143-B711-F45C41F9E815}" srcId="{DEEEAAF0-7E8D-4EE8-B46B-4139D682EE03}" destId="{D0F21366-F27B-4DF1-847E-E41F397ABBB1}" srcOrd="1"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E12EF524-8849-4657-83F7-E6A03742DC47}" srcId="{DEEEAAF0-7E8D-4EE8-B46B-4139D682EE03}" destId="{FE61C8E8-CCC4-441D-A399-47CE331D0D51}" srcOrd="2" destOrd="0" parTransId="{028B0720-0E17-490B-B188-372644CB1046}" sibTransId="{8D965F9D-0EBC-4F82-9683-BCFC1C52126C}"/>
    <dgm:cxn modelId="{49115425-9DD0-48A8-A2D0-7034BBC6898A}" srcId="{DEEEAAF0-7E8D-4EE8-B46B-4139D682EE03}" destId="{ABD0AF01-6C30-4A3A-99F3-85B152C372CF}" srcOrd="0" destOrd="0" parTransId="{45A99454-3409-4810-9018-2EA9926EE22F}" sibTransId="{191815EB-257A-4074-9766-AFDF8138EE6B}"/>
    <dgm:cxn modelId="{0D36AC2C-CAAA-480D-915A-C29BDF26BCE3}" srcId="{DEEEAAF0-7E8D-4EE8-B46B-4139D682EE03}" destId="{5D0DDFCC-1C6B-4812-A9FD-F03C35871204}" srcOrd="4" destOrd="0" parTransId="{8ED805ED-548A-4B9D-85C9-0541DAB3992C}" sibTransId="{818777C7-3F65-410B-B728-0419A1084D5F}"/>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B0E6A165-D305-4F76-B3D4-C665AC7C3625}" type="presOf" srcId="{6F460797-1B5D-4A76-938B-7E3DCE51BD5A}" destId="{3DAEC18B-B54B-42BF-82BC-7C2DF38889E8}" srcOrd="0" destOrd="3" presId="urn:microsoft.com/office/officeart/2005/8/layout/hList1"/>
    <dgm:cxn modelId="{C3DF1D6F-7210-4971-BD62-D57F72629866}" type="presOf" srcId="{FE61C8E8-CCC4-441D-A399-47CE331D0D51}" destId="{3DAEC18B-B54B-42BF-82BC-7C2DF38889E8}" srcOrd="0" destOrd="2" presId="urn:microsoft.com/office/officeart/2005/8/layout/hList1"/>
    <dgm:cxn modelId="{AACBA298-5465-4E1F-A299-C92D6705192B}" type="presOf" srcId="{D0F21366-F27B-4DF1-847E-E41F397ABBB1}" destId="{3DAEC18B-B54B-42BF-82BC-7C2DF38889E8}" srcOrd="0" destOrd="1" presId="urn:microsoft.com/office/officeart/2005/8/layout/hList1"/>
    <dgm:cxn modelId="{C714E6A3-8F41-4454-98FF-144C0464FA0A}" type="presOf" srcId="{3A60B11B-CB1E-4267-B99D-8E0C18369BA5}" destId="{3DAEC18B-B54B-42BF-82BC-7C2DF38889E8}" srcOrd="0" destOrd="5" presId="urn:microsoft.com/office/officeart/2005/8/layout/hList1"/>
    <dgm:cxn modelId="{30BC5BB1-8391-4ED6-8081-088B70A15CE5}" srcId="{DEEEAAF0-7E8D-4EE8-B46B-4139D682EE03}" destId="{6F460797-1B5D-4A76-938B-7E3DCE51BD5A}" srcOrd="3" destOrd="0" parTransId="{882F3548-44CF-4A65-8C7F-DF1BDEEEC9FC}" sibTransId="{EE5E8FED-8344-4594-B815-44586E6326E6}"/>
    <dgm:cxn modelId="{87597DC1-3AA1-46C0-9422-C67D71BBFC68}" srcId="{DEEEAAF0-7E8D-4EE8-B46B-4139D682EE03}" destId="{3A60B11B-CB1E-4267-B99D-8E0C18369BA5}" srcOrd="5" destOrd="0" parTransId="{1F5D5E5D-762D-4281-9FB3-CF7383BE7060}" sibTransId="{717952A5-E891-40D6-8D6F-5DE7775E8ED0}"/>
    <dgm:cxn modelId="{72C179D9-A162-4C7F-8DF1-15EAC4B41BAD}" type="presOf" srcId="{5D0DDFCC-1C6B-4812-A9FD-F03C35871204}" destId="{3DAEC18B-B54B-42BF-82BC-7C2DF38889E8}" srcOrd="0" destOrd="4"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Platform Deployment</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4EDBE789-2AEB-4A98-9E85-D42E5AA25E3C}">
      <dgm:prSet phldrT="[Text]" custT="1"/>
      <dgm:spPr/>
      <dgm:t>
        <a:bodyPr/>
        <a:lstStyle/>
        <a:p>
          <a:r>
            <a:rPr lang="en-US" sz="1100" dirty="0"/>
            <a:t> </a:t>
          </a:r>
          <a:r>
            <a:rPr lang="en-US" sz="1100" dirty="0">
              <a:solidFill>
                <a:srgbClr val="C00000"/>
              </a:solidFill>
            </a:rPr>
            <a:t>of platform (ship, mooring or drifting buoy)</a:t>
          </a:r>
          <a:endParaRPr lang="nb-NO" sz="1100" dirty="0">
            <a:solidFill>
              <a:srgbClr val="C00000"/>
            </a:solidFill>
          </a:endParaRPr>
        </a:p>
      </dgm:t>
    </dgm:pt>
    <dgm:pt modelId="{2BE80569-80BC-43CD-9E6E-381DAAF2A20A}" type="parTrans" cxnId="{F2E98999-8330-4B6C-B5B3-B82C1CF08E0D}">
      <dgm:prSet/>
      <dgm:spPr/>
      <dgm:t>
        <a:bodyPr/>
        <a:lstStyle/>
        <a:p>
          <a:endParaRPr lang="nb-NO"/>
        </a:p>
      </dgm:t>
    </dgm:pt>
    <dgm:pt modelId="{22EB8A9D-700C-463A-94AD-D3B10129D7D0}" type="sibTrans" cxnId="{F2E98999-8330-4B6C-B5B3-B82C1CF08E0D}">
      <dgm:prSet/>
      <dgm:spPr/>
      <dgm:t>
        <a:bodyPr/>
        <a:lstStyle/>
        <a:p>
          <a:endParaRPr lang="nb-NO"/>
        </a:p>
      </dgm:t>
    </dgm:pt>
    <dgm:pt modelId="{AA272305-FD33-4179-8DC4-3F0E34DF90E2}">
      <dgm:prSet phldrT="[Text]" custT="1"/>
      <dgm:spPr/>
      <dgm:t>
        <a:bodyPr/>
        <a:lstStyle/>
        <a:p>
          <a:r>
            <a:rPr lang="en-US" sz="1100" dirty="0">
              <a:solidFill>
                <a:srgbClr val="C00000"/>
              </a:solidFill>
            </a:rPr>
            <a:t> to station</a:t>
          </a:r>
          <a:endParaRPr lang="nb-NO" sz="1100" dirty="0">
            <a:solidFill>
              <a:srgbClr val="C00000"/>
            </a:solidFill>
          </a:endParaRPr>
        </a:p>
      </dgm:t>
    </dgm:pt>
    <dgm:pt modelId="{80A6363C-9920-4510-B289-88D24310C763}" type="parTrans" cxnId="{45B3A012-C213-45EE-A455-AFB0999281C1}">
      <dgm:prSet/>
      <dgm:spPr/>
      <dgm:t>
        <a:bodyPr/>
        <a:lstStyle/>
        <a:p>
          <a:endParaRPr lang="nb-NO"/>
        </a:p>
      </dgm:t>
    </dgm:pt>
    <dgm:pt modelId="{7CFFE403-2029-4F3F-B2B5-7F1EECC65BE5}" type="sibTrans" cxnId="{45B3A012-C213-45EE-A455-AFB0999281C1}">
      <dgm:prSet/>
      <dgm:spPr/>
      <dgm:t>
        <a:bodyPr/>
        <a:lstStyle/>
        <a:p>
          <a:endParaRPr lang="nb-NO"/>
        </a:p>
      </dgm:t>
    </dgm:pt>
    <dgm:pt modelId="{50AE3261-B853-4CEB-A494-2087395F7C9E}">
      <dgm:prSet phldrT="[Text]" custT="1"/>
      <dgm:spPr/>
      <dgm:t>
        <a:bodyPr/>
        <a:lstStyle/>
        <a:p>
          <a:r>
            <a:rPr lang="en-US" sz="1100" dirty="0"/>
            <a:t> start time</a:t>
          </a:r>
          <a:endParaRPr lang="nb-NO" sz="1100" dirty="0"/>
        </a:p>
      </dgm:t>
    </dgm:pt>
    <dgm:pt modelId="{756F00B0-EDCB-40F1-A6D1-1CF937B36918}" type="parTrans" cxnId="{0FD6A05D-B001-4634-A5FC-C851DEA1DE66}">
      <dgm:prSet/>
      <dgm:spPr/>
      <dgm:t>
        <a:bodyPr/>
        <a:lstStyle/>
        <a:p>
          <a:endParaRPr lang="nb-NO"/>
        </a:p>
      </dgm:t>
    </dgm:pt>
    <dgm:pt modelId="{3E6F4547-F1A8-4C6E-ADD8-77B0BF611F7B}" type="sibTrans" cxnId="{0FD6A05D-B001-4634-A5FC-C851DEA1DE66}">
      <dgm:prSet/>
      <dgm:spPr/>
      <dgm:t>
        <a:bodyPr/>
        <a:lstStyle/>
        <a:p>
          <a:endParaRPr lang="nb-NO"/>
        </a:p>
      </dgm:t>
    </dgm:pt>
    <dgm:pt modelId="{AF00D399-F324-488C-A14F-574BF2F8C2B8}">
      <dgm:prSet phldrT="[Text]" custT="1"/>
      <dgm:spPr/>
      <dgm:t>
        <a:bodyPr/>
        <a:lstStyle/>
        <a:p>
          <a:r>
            <a:rPr lang="en-US" sz="1100" dirty="0"/>
            <a:t> end time</a:t>
          </a:r>
          <a:endParaRPr lang="nb-NO" sz="1100" dirty="0"/>
        </a:p>
      </dgm:t>
    </dgm:pt>
    <dgm:pt modelId="{55E5E990-553F-4C2F-B1FE-7FC6BBF56802}" type="parTrans" cxnId="{E7A1BEC1-BBC5-422F-B1B9-4A49D40C6AE1}">
      <dgm:prSet/>
      <dgm:spPr/>
      <dgm:t>
        <a:bodyPr/>
        <a:lstStyle/>
        <a:p>
          <a:endParaRPr lang="nb-NO"/>
        </a:p>
      </dgm:t>
    </dgm:pt>
    <dgm:pt modelId="{4F1C4B99-5FE2-4BA1-8C97-994064502E42}" type="sibTrans" cxnId="{E7A1BEC1-BBC5-422F-B1B9-4A49D40C6AE1}">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5B3A012-C213-45EE-A455-AFB0999281C1}" srcId="{DEEEAAF0-7E8D-4EE8-B46B-4139D682EE03}" destId="{AA272305-FD33-4179-8DC4-3F0E34DF90E2}" srcOrd="2" destOrd="0" parTransId="{80A6363C-9920-4510-B289-88D24310C763}" sibTransId="{7CFFE403-2029-4F3F-B2B5-7F1EECC65BE5}"/>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0FD6A05D-B001-4634-A5FC-C851DEA1DE66}" srcId="{DEEEAAF0-7E8D-4EE8-B46B-4139D682EE03}" destId="{50AE3261-B853-4CEB-A494-2087395F7C9E}" srcOrd="3" destOrd="0" parTransId="{756F00B0-EDCB-40F1-A6D1-1CF937B36918}" sibTransId="{3E6F4547-F1A8-4C6E-ADD8-77B0BF611F7B}"/>
    <dgm:cxn modelId="{F2E98999-8330-4B6C-B5B3-B82C1CF08E0D}" srcId="{DEEEAAF0-7E8D-4EE8-B46B-4139D682EE03}" destId="{4EDBE789-2AEB-4A98-9E85-D42E5AA25E3C}" srcOrd="1" destOrd="0" parTransId="{2BE80569-80BC-43CD-9E6E-381DAAF2A20A}" sibTransId="{22EB8A9D-700C-463A-94AD-D3B10129D7D0}"/>
    <dgm:cxn modelId="{C389D7A3-7C65-4EEA-B774-DEAFC057D7EC}" type="presOf" srcId="{4EDBE789-2AEB-4A98-9E85-D42E5AA25E3C}" destId="{3DAEC18B-B54B-42BF-82BC-7C2DF38889E8}" srcOrd="0" destOrd="1" presId="urn:microsoft.com/office/officeart/2005/8/layout/hList1"/>
    <dgm:cxn modelId="{AC48CEB6-D1A4-4D19-A68F-60B9C63842EE}" type="presOf" srcId="{AA272305-FD33-4179-8DC4-3F0E34DF90E2}" destId="{3DAEC18B-B54B-42BF-82BC-7C2DF38889E8}" srcOrd="0" destOrd="2" presId="urn:microsoft.com/office/officeart/2005/8/layout/hList1"/>
    <dgm:cxn modelId="{E7A1BEC1-BBC5-422F-B1B9-4A49D40C6AE1}" srcId="{DEEEAAF0-7E8D-4EE8-B46B-4139D682EE03}" destId="{AF00D399-F324-488C-A14F-574BF2F8C2B8}" srcOrd="4" destOrd="0" parTransId="{55E5E990-553F-4C2F-B1FE-7FC6BBF56802}" sibTransId="{4F1C4B99-5FE2-4BA1-8C97-994064502E42}"/>
    <dgm:cxn modelId="{704143C9-7501-4283-8C4A-14F130D31CFD}" type="presOf" srcId="{AF00D399-F324-488C-A14F-574BF2F8C2B8}" destId="{3DAEC18B-B54B-42BF-82BC-7C2DF38889E8}" srcOrd="0" destOrd="4" presId="urn:microsoft.com/office/officeart/2005/8/layout/hList1"/>
    <dgm:cxn modelId="{E6834BF1-A6D2-477D-B563-49F97DD8D6CB}" type="presOf" srcId="{50AE3261-B853-4CEB-A494-2087395F7C9E}" destId="{3DAEC18B-B54B-42BF-82BC-7C2DF38889E8}" srcOrd="0" destOrd="3"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dirty="0"/>
            <a:t>Ship</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solidFill>
                <a:schemeClr val="bg1">
                  <a:lumMod val="65000"/>
                </a:schemeClr>
              </a:solidFill>
            </a:rPr>
            <a:t> </a:t>
          </a:r>
          <a:r>
            <a:rPr lang="en-US" sz="1100" dirty="0">
              <a:solidFill>
                <a:schemeClr val="tx1"/>
              </a:solidFill>
            </a:rPr>
            <a:t>entry</a:t>
          </a:r>
          <a:endParaRPr lang="nb-NO" sz="1100" dirty="0">
            <a:solidFill>
              <a:schemeClr val="tx1"/>
            </a:solidFill>
          </a:endParaRPr>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custLinFactNeighborX="19886" custLinFactNeighborY="243">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dirty="0"/>
            <a:t>Mooring</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solidFill>
                <a:schemeClr val="tx1"/>
              </a:solidFill>
            </a:rPr>
            <a:t> entry</a:t>
          </a:r>
          <a:endParaRPr lang="nb-NO" sz="1100" dirty="0">
            <a:solidFill>
              <a:schemeClr val="tx1"/>
            </a:solidFill>
          </a:endParaRPr>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Y="-44012" custLinFactNeighborX="-6730" custLinFactNeighborY="-100000">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custLinFactNeighborX="19886" custLinFactNeighborY="243">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dirty="0"/>
            <a:t>Instrument Deployment</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solidFill>
                <a:schemeClr val="tx1"/>
              </a:solidFill>
            </a:rPr>
            <a:t> entry</a:t>
          </a:r>
          <a:endParaRPr lang="nb-NO" sz="1100" dirty="0">
            <a:solidFill>
              <a:schemeClr val="tx1"/>
            </a:solidFill>
          </a:endParaRPr>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99EFA46C-4C09-4690-A29E-4EFFA83E1382}">
      <dgm:prSet phldrT="[Text]" custT="1"/>
      <dgm:spPr/>
      <dgm:t>
        <a:bodyPr/>
        <a:lstStyle/>
        <a:p>
          <a:r>
            <a:rPr lang="en-US" sz="1100" dirty="0">
              <a:solidFill>
                <a:srgbClr val="C00000"/>
              </a:solidFill>
            </a:rPr>
            <a:t> of instrument</a:t>
          </a:r>
          <a:endParaRPr lang="nb-NO" sz="1100" dirty="0">
            <a:solidFill>
              <a:srgbClr val="C00000"/>
            </a:solidFill>
          </a:endParaRPr>
        </a:p>
      </dgm:t>
    </dgm:pt>
    <dgm:pt modelId="{F56C2A09-CB4B-437D-950D-0ED8FE62B826}" type="parTrans" cxnId="{1F755CBE-DECC-4234-8D53-9A63ADA48976}">
      <dgm:prSet/>
      <dgm:spPr/>
      <dgm:t>
        <a:bodyPr/>
        <a:lstStyle/>
        <a:p>
          <a:endParaRPr lang="nb-NO"/>
        </a:p>
      </dgm:t>
    </dgm:pt>
    <dgm:pt modelId="{6B64599D-0C76-4426-A564-704B1A0CF704}" type="sibTrans" cxnId="{1F755CBE-DECC-4234-8D53-9A63ADA48976}">
      <dgm:prSet/>
      <dgm:spPr/>
      <dgm:t>
        <a:bodyPr/>
        <a:lstStyle/>
        <a:p>
          <a:endParaRPr lang="nb-NO"/>
        </a:p>
      </dgm:t>
    </dgm:pt>
    <dgm:pt modelId="{ACFD33DA-C7D3-408C-A57A-505DD5D84EE6}">
      <dgm:prSet phldrT="[Text]" custT="1"/>
      <dgm:spPr/>
      <dgm:t>
        <a:bodyPr/>
        <a:lstStyle/>
        <a:p>
          <a:r>
            <a:rPr lang="en-US" sz="1100" dirty="0">
              <a:solidFill>
                <a:srgbClr val="C00000"/>
              </a:solidFill>
            </a:rPr>
            <a:t> to platform</a:t>
          </a:r>
          <a:endParaRPr lang="nb-NO" sz="1100" dirty="0">
            <a:solidFill>
              <a:srgbClr val="C00000"/>
            </a:solidFill>
          </a:endParaRPr>
        </a:p>
      </dgm:t>
    </dgm:pt>
    <dgm:pt modelId="{5B3499E8-B6A3-4571-B006-AA60C8FE780A}" type="parTrans" cxnId="{5B06DCE9-346E-4EB5-BFAB-840E8076665C}">
      <dgm:prSet/>
      <dgm:spPr/>
      <dgm:t>
        <a:bodyPr/>
        <a:lstStyle/>
        <a:p>
          <a:endParaRPr lang="nb-NO"/>
        </a:p>
      </dgm:t>
    </dgm:pt>
    <dgm:pt modelId="{9E1E70D2-1EE0-44AB-9B13-30E9398AA2C3}" type="sibTrans" cxnId="{5B06DCE9-346E-4EB5-BFAB-840E8076665C}">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7E6E7470-788C-4FF5-B5B3-2B4AB4288548}" type="presOf" srcId="{99EFA46C-4C09-4690-A29E-4EFFA83E1382}" destId="{3DAEC18B-B54B-42BF-82BC-7C2DF38889E8}" srcOrd="0" destOrd="1" presId="urn:microsoft.com/office/officeart/2005/8/layout/hList1"/>
    <dgm:cxn modelId="{1F755CBE-DECC-4234-8D53-9A63ADA48976}" srcId="{DEEEAAF0-7E8D-4EE8-B46B-4139D682EE03}" destId="{99EFA46C-4C09-4690-A29E-4EFFA83E1382}" srcOrd="1" destOrd="0" parTransId="{F56C2A09-CB4B-437D-950D-0ED8FE62B826}" sibTransId="{6B64599D-0C76-4426-A564-704B1A0CF704}"/>
    <dgm:cxn modelId="{5B06DCE9-346E-4EB5-BFAB-840E8076665C}" srcId="{DEEEAAF0-7E8D-4EE8-B46B-4139D682EE03}" destId="{ACFD33DA-C7D3-408C-A57A-505DD5D84EE6}" srcOrd="2" destOrd="0" parTransId="{5B3499E8-B6A3-4571-B006-AA60C8FE780A}" sibTransId="{9E1E70D2-1EE0-44AB-9B13-30E9398AA2C3}"/>
    <dgm:cxn modelId="{67F0D0ED-B08C-4621-99A8-85B105652315}" type="presOf" srcId="{ACFD33DA-C7D3-408C-A57A-505DD5D84EE6}" destId="{3DAEC18B-B54B-42BF-82BC-7C2DF38889E8}" srcOrd="0" destOrd="2"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a:t>Instrument</a:t>
          </a:r>
          <a:endParaRPr lang="en-US" sz="1100" dirty="0"/>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147" custLinFactNeighborY="-8744">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E52444C-90F7-40BE-8843-6BDD6C558AC8}" srcId="{DEEEAAF0-7E8D-4EE8-B46B-4139D682EE03}" destId="{28E9B6AB-D0CD-40DA-89B7-75233471F304}" srcOrd="1" destOrd="0" parTransId="{C6E3D3F8-E240-4EE1-8310-7357F3F2114D}" sibTransId="{4E1C9669-5916-42D4-9E11-566F3B380417}"/>
    <dgm:cxn modelId="{B7E7D9D8-5CDF-4F8E-8933-BF1279BE5492}" type="presOf" srcId="{28E9B6AB-D0CD-40DA-89B7-75233471F304}" destId="{3DAEC18B-B54B-42BF-82BC-7C2DF38889E8}" srcOrd="0" destOrd="1"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Sensor Deployment</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5A504F66-9E24-425C-A002-B5E7B2D508C8}">
      <dgm:prSet phldrT="[Text]" custT="1"/>
      <dgm:spPr/>
      <dgm:t>
        <a:bodyPr/>
        <a:lstStyle/>
        <a:p>
          <a:r>
            <a:rPr lang="en-US" sz="1100" dirty="0">
              <a:solidFill>
                <a:srgbClr val="C00000"/>
              </a:solidFill>
            </a:rPr>
            <a:t> of sensor</a:t>
          </a:r>
          <a:endParaRPr lang="nb-NO" sz="1100" dirty="0">
            <a:solidFill>
              <a:srgbClr val="C00000"/>
            </a:solidFill>
          </a:endParaRPr>
        </a:p>
      </dgm:t>
    </dgm:pt>
    <dgm:pt modelId="{14A5A3BF-B458-4BB0-BE20-F3724CF05E0A}" type="parTrans" cxnId="{C8AEDF82-BDA7-4AAD-A86C-936DF057D040}">
      <dgm:prSet/>
      <dgm:spPr/>
      <dgm:t>
        <a:bodyPr/>
        <a:lstStyle/>
        <a:p>
          <a:endParaRPr lang="nb-NO"/>
        </a:p>
      </dgm:t>
    </dgm:pt>
    <dgm:pt modelId="{E7FB0D52-30DA-4DBE-BE4B-04CCC5AB78E0}" type="sibTrans" cxnId="{C8AEDF82-BDA7-4AAD-A86C-936DF057D040}">
      <dgm:prSet/>
      <dgm:spPr/>
      <dgm:t>
        <a:bodyPr/>
        <a:lstStyle/>
        <a:p>
          <a:endParaRPr lang="nb-NO"/>
        </a:p>
      </dgm:t>
    </dgm:pt>
    <dgm:pt modelId="{1B08EC09-E78D-494C-8C3E-D77A694D81E9}">
      <dgm:prSet phldrT="[Text]" custT="1"/>
      <dgm:spPr/>
      <dgm:t>
        <a:bodyPr/>
        <a:lstStyle/>
        <a:p>
          <a:r>
            <a:rPr lang="en-US" sz="1100" dirty="0">
              <a:solidFill>
                <a:srgbClr val="C00000"/>
              </a:solidFill>
            </a:rPr>
            <a:t> to instrument</a:t>
          </a:r>
          <a:endParaRPr lang="nb-NO" sz="1100" dirty="0">
            <a:solidFill>
              <a:srgbClr val="C00000"/>
            </a:solidFill>
          </a:endParaRPr>
        </a:p>
      </dgm:t>
    </dgm:pt>
    <dgm:pt modelId="{813DA28E-02DE-4AD5-8127-56F8734FC5CA}" type="parTrans" cxnId="{686A8DBC-2F2C-4CDD-B889-A52FFE2783AE}">
      <dgm:prSet/>
      <dgm:spPr/>
      <dgm:t>
        <a:bodyPr/>
        <a:lstStyle/>
        <a:p>
          <a:endParaRPr lang="nb-NO"/>
        </a:p>
      </dgm:t>
    </dgm:pt>
    <dgm:pt modelId="{4A5B0F58-E3F7-41F4-9A75-DAB460446FF7}" type="sibTrans" cxnId="{686A8DBC-2F2C-4CDD-B889-A52FFE2783AE}">
      <dgm:prSet/>
      <dgm:spPr/>
      <dgm:t>
        <a:bodyPr/>
        <a:lstStyle/>
        <a:p>
          <a:endParaRPr lang="nb-NO"/>
        </a:p>
      </dgm:t>
    </dgm:pt>
    <dgm:pt modelId="{7135109E-28A9-484C-B3CA-F9704AAE1386}">
      <dgm:prSet phldrT="[Text]" custT="1"/>
      <dgm:spPr/>
      <dgm:t>
        <a:bodyPr/>
        <a:lstStyle/>
        <a:p>
          <a:r>
            <a:rPr lang="en-US" sz="1100" dirty="0"/>
            <a:t> start time</a:t>
          </a:r>
          <a:endParaRPr lang="nb-NO" sz="1100" dirty="0"/>
        </a:p>
      </dgm:t>
    </dgm:pt>
    <dgm:pt modelId="{8B0DBC4D-91E6-4E15-8769-CBE20597EE50}" type="parTrans" cxnId="{5ED995D9-372D-406A-9A0F-F449521E4392}">
      <dgm:prSet/>
      <dgm:spPr/>
      <dgm:t>
        <a:bodyPr/>
        <a:lstStyle/>
        <a:p>
          <a:endParaRPr lang="nb-NO"/>
        </a:p>
      </dgm:t>
    </dgm:pt>
    <dgm:pt modelId="{4042A376-FD25-4011-ACF1-D94B2FD0EF36}" type="sibTrans" cxnId="{5ED995D9-372D-406A-9A0F-F449521E4392}">
      <dgm:prSet/>
      <dgm:spPr/>
      <dgm:t>
        <a:bodyPr/>
        <a:lstStyle/>
        <a:p>
          <a:endParaRPr lang="nb-NO"/>
        </a:p>
      </dgm:t>
    </dgm:pt>
    <dgm:pt modelId="{57E18EBB-6C3C-42CD-A5F3-EE3D5157220D}">
      <dgm:prSet phldrT="[Text]" custT="1"/>
      <dgm:spPr/>
      <dgm:t>
        <a:bodyPr/>
        <a:lstStyle/>
        <a:p>
          <a:r>
            <a:rPr lang="en-US" sz="1100" dirty="0"/>
            <a:t> end time</a:t>
          </a:r>
          <a:endParaRPr lang="nb-NO" sz="1100" dirty="0"/>
        </a:p>
      </dgm:t>
    </dgm:pt>
    <dgm:pt modelId="{48E16D9F-0A4D-47BD-98FD-9DC4E5776BEB}" type="parTrans" cxnId="{B95BD2BC-B948-4259-A52B-57A8BCD2B3A1}">
      <dgm:prSet/>
      <dgm:spPr/>
      <dgm:t>
        <a:bodyPr/>
        <a:lstStyle/>
        <a:p>
          <a:endParaRPr lang="nb-NO"/>
        </a:p>
      </dgm:t>
    </dgm:pt>
    <dgm:pt modelId="{DBC4B39E-9ACA-40DB-8CDA-1E4045143B05}" type="sibTrans" cxnId="{B95BD2BC-B948-4259-A52B-57A8BCD2B3A1}">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B8482C12-7DCA-44BB-AF97-F22F5FC75D8F}" type="presOf" srcId="{57E18EBB-6C3C-42CD-A5F3-EE3D5157220D}" destId="{3DAEC18B-B54B-42BF-82BC-7C2DF38889E8}" srcOrd="0" destOrd="2"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DF007639-6C9B-4755-9F90-A7DB6987186C}" type="presOf" srcId="{1B08EC09-E78D-494C-8C3E-D77A694D81E9}" destId="{3DAEC18B-B54B-42BF-82BC-7C2DF38889E8}" srcOrd="0" destOrd="4" presId="urn:microsoft.com/office/officeart/2005/8/layout/hList1"/>
    <dgm:cxn modelId="{9715945D-214F-4488-A0BA-7A5B1D84D92C}" type="presOf" srcId="{0EE1A870-F6F8-4F77-91AB-74F607CC704D}" destId="{B61CAE9D-64D3-4000-B9F6-045A06982A83}" srcOrd="0" destOrd="0" presId="urn:microsoft.com/office/officeart/2005/8/layout/hList1"/>
    <dgm:cxn modelId="{C8AEDF82-BDA7-4AAD-A86C-936DF057D040}" srcId="{DEEEAAF0-7E8D-4EE8-B46B-4139D682EE03}" destId="{5A504F66-9E24-425C-A002-B5E7B2D508C8}" srcOrd="3" destOrd="0" parTransId="{14A5A3BF-B458-4BB0-BE20-F3724CF05E0A}" sibTransId="{E7FB0D52-30DA-4DBE-BE4B-04CCC5AB78E0}"/>
    <dgm:cxn modelId="{686A8DBC-2F2C-4CDD-B889-A52FFE2783AE}" srcId="{DEEEAAF0-7E8D-4EE8-B46B-4139D682EE03}" destId="{1B08EC09-E78D-494C-8C3E-D77A694D81E9}" srcOrd="4" destOrd="0" parTransId="{813DA28E-02DE-4AD5-8127-56F8734FC5CA}" sibTransId="{4A5B0F58-E3F7-41F4-9A75-DAB460446FF7}"/>
    <dgm:cxn modelId="{B95BD2BC-B948-4259-A52B-57A8BCD2B3A1}" srcId="{DEEEAAF0-7E8D-4EE8-B46B-4139D682EE03}" destId="{57E18EBB-6C3C-42CD-A5F3-EE3D5157220D}" srcOrd="2" destOrd="0" parTransId="{48E16D9F-0A4D-47BD-98FD-9DC4E5776BEB}" sibTransId="{DBC4B39E-9ACA-40DB-8CDA-1E4045143B05}"/>
    <dgm:cxn modelId="{26E968C1-3F5D-421B-88E2-0E1FE271AD43}" type="presOf" srcId="{7135109E-28A9-484C-B3CA-F9704AAE1386}" destId="{3DAEC18B-B54B-42BF-82BC-7C2DF38889E8}" srcOrd="0" destOrd="1" presId="urn:microsoft.com/office/officeart/2005/8/layout/hList1"/>
    <dgm:cxn modelId="{45FA5FD4-08EF-42A5-9EE5-DE2ADDC427E4}" type="presOf" srcId="{5A504F66-9E24-425C-A002-B5E7B2D508C8}" destId="{3DAEC18B-B54B-42BF-82BC-7C2DF38889E8}" srcOrd="0" destOrd="3" presId="urn:microsoft.com/office/officeart/2005/8/layout/hList1"/>
    <dgm:cxn modelId="{5ED995D9-372D-406A-9A0F-F449521E4392}" srcId="{DEEEAAF0-7E8D-4EE8-B46B-4139D682EE03}" destId="{7135109E-28A9-484C-B3CA-F9704AAE1386}" srcOrd="1" destOrd="0" parTransId="{8B0DBC4D-91E6-4E15-8769-CBE20597EE50}" sibTransId="{4042A376-FD25-4011-ACF1-D94B2FD0EF36}"/>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4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Academic Institution</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4EDBE789-2AEB-4A98-9E85-D42E5AA25E3C}">
      <dgm:prSet phldrT="[Text]" custT="1"/>
      <dgm:spPr/>
      <dgm:t>
        <a:bodyPr/>
        <a:lstStyle/>
        <a:p>
          <a:r>
            <a:rPr lang="en-US" sz="1100" dirty="0"/>
            <a:t> comment</a:t>
          </a:r>
          <a:endParaRPr lang="nb-NO" sz="1100" dirty="0"/>
        </a:p>
      </dgm:t>
    </dgm:pt>
    <dgm:pt modelId="{2BE80569-80BC-43CD-9E6E-381DAAF2A20A}" type="parTrans" cxnId="{F2E98999-8330-4B6C-B5B3-B82C1CF08E0D}">
      <dgm:prSet/>
      <dgm:spPr/>
      <dgm:t>
        <a:bodyPr/>
        <a:lstStyle/>
        <a:p>
          <a:endParaRPr lang="nb-NO"/>
        </a:p>
      </dgm:t>
    </dgm:pt>
    <dgm:pt modelId="{22EB8A9D-700C-463A-94AD-D3B10129D7D0}" type="sibTrans" cxnId="{F2E98999-8330-4B6C-B5B3-B82C1CF08E0D}">
      <dgm:prSet/>
      <dgm:spPr/>
      <dgm:t>
        <a:bodyPr/>
        <a:lstStyle/>
        <a:p>
          <a:endParaRPr lang="nb-NO"/>
        </a:p>
      </dgm:t>
    </dgm:pt>
    <dgm:pt modelId="{3458434E-B4DD-40CA-9030-5CD35E0FB092}">
      <dgm:prSet phldrT="[Text]" custT="1"/>
      <dgm:spPr/>
      <dgm:t>
        <a:bodyPr/>
        <a:lstStyle/>
        <a:p>
          <a:r>
            <a:rPr lang="en-US" sz="1100" dirty="0"/>
            <a:t> country code</a:t>
          </a:r>
          <a:endParaRPr lang="nb-NO" sz="1100" dirty="0"/>
        </a:p>
      </dgm:t>
    </dgm:pt>
    <dgm:pt modelId="{6E6C3A19-FF45-47AA-AF06-C9A2DC7EF129}" type="parTrans" cxnId="{61A517A8-B41A-430A-A061-36DA3A81EEE0}">
      <dgm:prSet/>
      <dgm:spPr/>
      <dgm:t>
        <a:bodyPr/>
        <a:lstStyle/>
        <a:p>
          <a:endParaRPr lang="nb-NO"/>
        </a:p>
      </dgm:t>
    </dgm:pt>
    <dgm:pt modelId="{495BAA02-21E3-40FF-88AD-5414BD7F770B}" type="sibTrans" cxnId="{61A517A8-B41A-430A-A061-36DA3A81EEE0}">
      <dgm:prSet/>
      <dgm:spPr/>
      <dgm:t>
        <a:bodyPr/>
        <a:lstStyle/>
        <a:p>
          <a:endParaRPr lang="nb-NO"/>
        </a:p>
      </dgm:t>
    </dgm:pt>
    <dgm:pt modelId="{0AF7BFDA-1D2C-4DDB-80D1-A7958322FAAA}">
      <dgm:prSet phldrT="[Text]" custT="1"/>
      <dgm:spPr/>
      <dgm:t>
        <a:bodyPr/>
        <a:lstStyle/>
        <a:p>
          <a:r>
            <a:rPr lang="en-US" sz="1100" dirty="0"/>
            <a:t> label</a:t>
          </a:r>
          <a:endParaRPr lang="nb-NO" sz="1100" dirty="0"/>
        </a:p>
      </dgm:t>
    </dgm:pt>
    <dgm:pt modelId="{0BFE8C10-0804-4291-8635-83BA7BBF745D}" type="parTrans" cxnId="{8A700FC7-6081-4FE0-BA40-D7C8FEBACD01}">
      <dgm:prSet/>
      <dgm:spPr/>
      <dgm:t>
        <a:bodyPr/>
        <a:lstStyle/>
        <a:p>
          <a:endParaRPr lang="nb-NO"/>
        </a:p>
      </dgm:t>
    </dgm:pt>
    <dgm:pt modelId="{0117252D-EF91-4961-B4AC-901653B8E42C}" type="sibTrans" cxnId="{8A700FC7-6081-4FE0-BA40-D7C8FEBACD01}">
      <dgm:prSet/>
      <dgm:spPr/>
      <dgm:t>
        <a:bodyPr/>
        <a:lstStyle/>
        <a:p>
          <a:endParaRPr lang="nb-NO"/>
        </a:p>
      </dgm:t>
    </dgm:pt>
    <dgm:pt modelId="{D5D7F247-6264-495C-BECE-63B3EBCBBA9E}">
      <dgm:prSet phldrT="[Text]" custT="1"/>
      <dgm:spPr/>
      <dgm:t>
        <a:bodyPr/>
        <a:lstStyle/>
        <a:p>
          <a:r>
            <a:rPr lang="en-US" sz="1100" dirty="0"/>
            <a:t> Name</a:t>
          </a:r>
          <a:endParaRPr lang="nb-NO" sz="1100" dirty="0"/>
        </a:p>
      </dgm:t>
    </dgm:pt>
    <dgm:pt modelId="{3B7A6393-682C-4CF4-AE11-A4611FEB3803}" type="parTrans" cxnId="{6908FB8B-B9AF-463D-93D4-5A3E38C74983}">
      <dgm:prSet/>
      <dgm:spPr/>
      <dgm:t>
        <a:bodyPr/>
        <a:lstStyle/>
        <a:p>
          <a:endParaRPr lang="nb-NO"/>
        </a:p>
      </dgm:t>
    </dgm:pt>
    <dgm:pt modelId="{11EC7E64-11E5-4458-B742-1C4A34415D20}" type="sibTrans" cxnId="{6908FB8B-B9AF-463D-93D4-5A3E38C74983}">
      <dgm:prSet/>
      <dgm:spPr/>
      <dgm:t>
        <a:bodyPr/>
        <a:lstStyle/>
        <a:p>
          <a:endParaRPr lang="nb-NO"/>
        </a:p>
      </dgm:t>
    </dgm:pt>
    <dgm:pt modelId="{87C7C841-85E2-4ED9-AC3E-8B1A0BAFECC5}">
      <dgm:prSet phldrT="[Text]" custT="1"/>
      <dgm:spPr/>
      <dgm:t>
        <a:bodyPr/>
        <a:lstStyle/>
        <a:p>
          <a:r>
            <a:rPr lang="en-US" sz="1100" dirty="0"/>
            <a:t> seeAlso</a:t>
          </a:r>
          <a:endParaRPr lang="nb-NO" sz="1100" dirty="0"/>
        </a:p>
      </dgm:t>
    </dgm:pt>
    <dgm:pt modelId="{8E725E37-ADCD-417B-9C6E-114DB9856305}" type="parTrans" cxnId="{DFC8A6BC-C439-4437-9256-BD042443D381}">
      <dgm:prSet/>
      <dgm:spPr/>
      <dgm:t>
        <a:bodyPr/>
        <a:lstStyle/>
        <a:p>
          <a:endParaRPr lang="nb-NO"/>
        </a:p>
      </dgm:t>
    </dgm:pt>
    <dgm:pt modelId="{ABA7E11E-8D1E-4C72-AFB4-FED1B6CEF784}" type="sibTrans" cxnId="{DFC8A6BC-C439-4437-9256-BD042443D381}">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DC225369-A82C-4C17-8508-789388FF5218}" type="presOf" srcId="{3458434E-B4DD-40CA-9030-5CD35E0FB092}" destId="{3DAEC18B-B54B-42BF-82BC-7C2DF38889E8}" srcOrd="0" destOrd="2" presId="urn:microsoft.com/office/officeart/2005/8/layout/hList1"/>
    <dgm:cxn modelId="{C84E9B54-F2B5-41D3-A5A0-89C5DAF2363E}" type="presOf" srcId="{0AF7BFDA-1D2C-4DDB-80D1-A7958322FAAA}" destId="{3DAEC18B-B54B-42BF-82BC-7C2DF38889E8}" srcOrd="0" destOrd="3" presId="urn:microsoft.com/office/officeart/2005/8/layout/hList1"/>
    <dgm:cxn modelId="{2CD0B37B-9565-4AB8-B705-3C638C884485}" type="presOf" srcId="{D5D7F247-6264-495C-BECE-63B3EBCBBA9E}" destId="{3DAEC18B-B54B-42BF-82BC-7C2DF38889E8}" srcOrd="0" destOrd="4" presId="urn:microsoft.com/office/officeart/2005/8/layout/hList1"/>
    <dgm:cxn modelId="{6908FB8B-B9AF-463D-93D4-5A3E38C74983}" srcId="{DEEEAAF0-7E8D-4EE8-B46B-4139D682EE03}" destId="{D5D7F247-6264-495C-BECE-63B3EBCBBA9E}" srcOrd="4" destOrd="0" parTransId="{3B7A6393-682C-4CF4-AE11-A4611FEB3803}" sibTransId="{11EC7E64-11E5-4458-B742-1C4A34415D20}"/>
    <dgm:cxn modelId="{D28E1499-5E66-44FE-BA73-A0A3D436DB71}" type="presOf" srcId="{87C7C841-85E2-4ED9-AC3E-8B1A0BAFECC5}" destId="{3DAEC18B-B54B-42BF-82BC-7C2DF38889E8}" srcOrd="0" destOrd="5" presId="urn:microsoft.com/office/officeart/2005/8/layout/hList1"/>
    <dgm:cxn modelId="{F2E98999-8330-4B6C-B5B3-B82C1CF08E0D}" srcId="{DEEEAAF0-7E8D-4EE8-B46B-4139D682EE03}" destId="{4EDBE789-2AEB-4A98-9E85-D42E5AA25E3C}" srcOrd="1" destOrd="0" parTransId="{2BE80569-80BC-43CD-9E6E-381DAAF2A20A}" sibTransId="{22EB8A9D-700C-463A-94AD-D3B10129D7D0}"/>
    <dgm:cxn modelId="{C389D7A3-7C65-4EEA-B774-DEAFC057D7EC}" type="presOf" srcId="{4EDBE789-2AEB-4A98-9E85-D42E5AA25E3C}" destId="{3DAEC18B-B54B-42BF-82BC-7C2DF38889E8}" srcOrd="0" destOrd="1" presId="urn:microsoft.com/office/officeart/2005/8/layout/hList1"/>
    <dgm:cxn modelId="{61A517A8-B41A-430A-A061-36DA3A81EEE0}" srcId="{DEEEAAF0-7E8D-4EE8-B46B-4139D682EE03}" destId="{3458434E-B4DD-40CA-9030-5CD35E0FB092}" srcOrd="2" destOrd="0" parTransId="{6E6C3A19-FF45-47AA-AF06-C9A2DC7EF129}" sibTransId="{495BAA02-21E3-40FF-88AD-5414BD7F770B}"/>
    <dgm:cxn modelId="{DFC8A6BC-C439-4437-9256-BD042443D381}" srcId="{DEEEAAF0-7E8D-4EE8-B46B-4139D682EE03}" destId="{87C7C841-85E2-4ED9-AC3E-8B1A0BAFECC5}" srcOrd="5" destOrd="0" parTransId="{8E725E37-ADCD-417B-9C6E-114DB9856305}" sibTransId="{ABA7E11E-8D1E-4C72-AFB4-FED1B6CEF784}"/>
    <dgm:cxn modelId="{8A700FC7-6081-4FE0-BA40-D7C8FEBACD01}" srcId="{DEEEAAF0-7E8D-4EE8-B46B-4139D682EE03}" destId="{0AF7BFDA-1D2C-4DDB-80D1-A7958322FAAA}" srcOrd="3" destOrd="0" parTransId="{0BFE8C10-0804-4291-8635-83BA7BBF745D}" sibTransId="{0117252D-EF91-4961-B4AC-901653B8E42C}"/>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Sensor</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BA9B45FD-AC46-4AF9-AF2E-EB38BEA5FD1F}">
      <dgm:prSet phldrT="[Text]" custT="1"/>
      <dgm:spPr/>
      <dgm:t>
        <a:bodyPr/>
        <a:lstStyle/>
        <a:p>
          <a:r>
            <a:rPr lang="en-US" sz="1100" dirty="0"/>
            <a:t> </a:t>
          </a:r>
          <a:r>
            <a:rPr lang="en-US" sz="1100" dirty="0">
              <a:solidFill>
                <a:srgbClr val="C00000"/>
              </a:solidFill>
            </a:rPr>
            <a:t>manufacturer (company)</a:t>
          </a:r>
          <a:endParaRPr lang="nb-NO" sz="1100" dirty="0">
            <a:solidFill>
              <a:srgbClr val="C00000"/>
            </a:solidFill>
          </a:endParaRPr>
        </a:p>
      </dgm:t>
    </dgm:pt>
    <dgm:pt modelId="{0AD11178-3D66-4A8C-8D7E-FC82128DD390}" type="parTrans" cxnId="{8721A6F3-8786-451F-8A8C-82D48C73F52F}">
      <dgm:prSet/>
      <dgm:spPr/>
      <dgm:t>
        <a:bodyPr/>
        <a:lstStyle/>
        <a:p>
          <a:endParaRPr lang="nb-NO"/>
        </a:p>
      </dgm:t>
    </dgm:pt>
    <dgm:pt modelId="{009791D5-4E00-4D78-BB8C-8C9B75A4E9E5}" type="sibTrans" cxnId="{8721A6F3-8786-451F-8A8C-82D48C73F52F}">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X="100000" custLinFactY="-500000" custLinFactNeighborX="161007" custLinFactNeighborY="-54599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E4514807-9B4C-4E32-9044-A6C60F11227F}" type="presOf" srcId="{BA9B45FD-AC46-4AF9-AF2E-EB38BEA5FD1F}" destId="{3DAEC18B-B54B-42BF-82BC-7C2DF38889E8}" srcOrd="0" destOrd="1"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8721A6F3-8786-451F-8A8C-82D48C73F52F}" srcId="{DEEEAAF0-7E8D-4EE8-B46B-4139D682EE03}" destId="{BA9B45FD-AC46-4AF9-AF2E-EB38BEA5FD1F}" srcOrd="1" destOrd="0" parTransId="{0AD11178-3D66-4A8C-8D7E-FC82128DD390}" sibTransId="{009791D5-4E00-4D78-BB8C-8C9B75A4E9E5}"/>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52"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Variable</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C9EEFA36-E543-46F0-A1A3-06647F64CD67}">
      <dgm:prSet phldrT="[Text]" custT="1"/>
      <dgm:spPr/>
      <dgm:t>
        <a:bodyPr/>
        <a:lstStyle/>
        <a:p>
          <a:r>
            <a:rPr lang="en-US" sz="1100" dirty="0">
              <a:solidFill>
                <a:srgbClr val="C00000"/>
              </a:solidFill>
            </a:rPr>
            <a:t> value type</a:t>
          </a:r>
          <a:endParaRPr lang="nb-NO" sz="1100" dirty="0">
            <a:solidFill>
              <a:srgbClr val="C00000"/>
            </a:solidFill>
          </a:endParaRPr>
        </a:p>
      </dgm:t>
    </dgm:pt>
    <dgm:pt modelId="{8F3FCCD6-15C0-40E1-BFF5-FDD295351F50}" type="parTrans" cxnId="{AB05E70F-FFC8-469D-AE6B-861385F3FFE5}">
      <dgm:prSet/>
      <dgm:spPr/>
      <dgm:t>
        <a:bodyPr/>
        <a:lstStyle/>
        <a:p>
          <a:endParaRPr lang="nb-NO"/>
        </a:p>
      </dgm:t>
    </dgm:pt>
    <dgm:pt modelId="{796C5F06-87BA-4E7E-8830-E55F0DD0E76D}" type="sibTrans" cxnId="{AB05E70F-FFC8-469D-AE6B-861385F3FFE5}">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147" custLinFactNeighborY="-8744">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AB05E70F-FFC8-469D-AE6B-861385F3FFE5}" srcId="{DEEEAAF0-7E8D-4EE8-B46B-4139D682EE03}" destId="{C9EEFA36-E543-46F0-A1A3-06647F64CD67}" srcOrd="1" destOrd="0" parTransId="{8F3FCCD6-15C0-40E1-BFF5-FDD295351F50}" sibTransId="{796C5F06-87BA-4E7E-8830-E55F0DD0E76D}"/>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E52444C-90F7-40BE-8843-6BDD6C558AC8}" srcId="{DEEEAAF0-7E8D-4EE8-B46B-4139D682EE03}" destId="{28E9B6AB-D0CD-40DA-89B7-75233471F304}" srcOrd="2" destOrd="0" parTransId="{C6E3D3F8-E240-4EE1-8310-7357F3F2114D}" sibTransId="{4E1C9669-5916-42D4-9E11-566F3B380417}"/>
    <dgm:cxn modelId="{56B45FCE-A5A7-4FF7-A30A-18B818E42546}" type="presOf" srcId="{C9EEFA36-E543-46F0-A1A3-06647F64CD67}" destId="{3DAEC18B-B54B-42BF-82BC-7C2DF38889E8}" srcOrd="0" destOrd="1" presId="urn:microsoft.com/office/officeart/2005/8/layout/hList1"/>
    <dgm:cxn modelId="{B7E7D9D8-5CDF-4F8E-8933-BF1279BE5492}" type="presOf" srcId="{28E9B6AB-D0CD-40DA-89B7-75233471F304}" destId="{3DAEC18B-B54B-42BF-82BC-7C2DF38889E8}" srcOrd="0" destOrd="2"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5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a:t>Value Type</a:t>
          </a:r>
          <a:endParaRPr lang="en-US" sz="1100" dirty="0"/>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Y="-300000" custLinFactNeighborX="-53542" custLinFactNeighborY="-396680">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E52444C-90F7-40BE-8843-6BDD6C558AC8}" srcId="{DEEEAAF0-7E8D-4EE8-B46B-4139D682EE03}" destId="{28E9B6AB-D0CD-40DA-89B7-75233471F304}" srcOrd="1" destOrd="0" parTransId="{C6E3D3F8-E240-4EE1-8310-7357F3F2114D}" sibTransId="{4E1C9669-5916-42D4-9E11-566F3B380417}"/>
    <dgm:cxn modelId="{B7E7D9D8-5CDF-4F8E-8933-BF1279BE5492}" type="presOf" srcId="{28E9B6AB-D0CD-40DA-89B7-75233471F304}" destId="{3DAEC18B-B54B-42BF-82BC-7C2DF38889E8}" srcOrd="0" destOrd="1"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62"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Calibration</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193D6CB5-6328-4F87-A61D-39ADD8BF2D1B}">
      <dgm:prSet phldrT="[Text]" custT="1"/>
      <dgm:spPr/>
      <dgm:t>
        <a:bodyPr/>
        <a:lstStyle/>
        <a:p>
          <a:endParaRPr lang="nb-NO" sz="1100" dirty="0"/>
        </a:p>
      </dgm:t>
    </dgm:pt>
    <dgm:pt modelId="{37CA5BEC-860B-4083-844B-A512A8C5AC3C}" type="parTrans" cxnId="{A0A9600A-D187-4C27-9241-37098D1709BF}">
      <dgm:prSet/>
      <dgm:spPr/>
      <dgm:t>
        <a:bodyPr/>
        <a:lstStyle/>
        <a:p>
          <a:endParaRPr lang="nb-NO"/>
        </a:p>
      </dgm:t>
    </dgm:pt>
    <dgm:pt modelId="{CF0E2C90-A64B-4589-B88B-5605ECE56D66}" type="sibTrans" cxnId="{A0A9600A-D187-4C27-9241-37098D1709BF}">
      <dgm:prSet/>
      <dgm:spPr/>
      <dgm:t>
        <a:bodyPr/>
        <a:lstStyle/>
        <a:p>
          <a:endParaRPr lang="nb-NO"/>
        </a:p>
      </dgm:t>
    </dgm:pt>
    <dgm:pt modelId="{7D7053B2-448E-4D34-9CB7-0D12FB994949}">
      <dgm:prSet phldrT="[Text]" custT="1"/>
      <dgm:spPr/>
      <dgm:t>
        <a:bodyPr/>
        <a:lstStyle/>
        <a:p>
          <a:r>
            <a:rPr lang="en-US" sz="1100" dirty="0">
              <a:solidFill>
                <a:srgbClr val="C00000"/>
              </a:solidFill>
            </a:rPr>
            <a:t> applied to (sensor)</a:t>
          </a:r>
          <a:endParaRPr lang="nb-NO" sz="1100" dirty="0">
            <a:solidFill>
              <a:srgbClr val="C00000"/>
            </a:solidFill>
          </a:endParaRPr>
        </a:p>
      </dgm:t>
    </dgm:pt>
    <dgm:pt modelId="{2801AF64-F592-4B45-A353-E348E5691025}" type="parTrans" cxnId="{6DB62BFB-91EF-40CA-AA4E-F3A0CA4520DB}">
      <dgm:prSet/>
      <dgm:spPr/>
      <dgm:t>
        <a:bodyPr/>
        <a:lstStyle/>
        <a:p>
          <a:endParaRPr lang="nb-NO"/>
        </a:p>
      </dgm:t>
    </dgm:pt>
    <dgm:pt modelId="{18B36DDE-4074-4804-80C2-54D6C18612AA}" type="sibTrans" cxnId="{6DB62BFB-91EF-40CA-AA4E-F3A0CA4520DB}">
      <dgm:prSet/>
      <dgm:spPr/>
      <dgm:t>
        <a:bodyPr/>
        <a:lstStyle/>
        <a:p>
          <a:endParaRPr lang="nb-NO"/>
        </a:p>
      </dgm:t>
    </dgm:pt>
    <dgm:pt modelId="{18B06939-66E7-4689-B7C9-23E106DA3F40}">
      <dgm:prSet phldrT="[Text]" custT="1"/>
      <dgm:spPr/>
      <dgm:t>
        <a:bodyPr/>
        <a:lstStyle/>
        <a:p>
          <a:r>
            <a:rPr lang="en-US" sz="1100" dirty="0"/>
            <a:t> date</a:t>
          </a:r>
          <a:endParaRPr lang="nb-NO" sz="1100" dirty="0"/>
        </a:p>
      </dgm:t>
    </dgm:pt>
    <dgm:pt modelId="{8F16F706-2A71-4F82-8731-1D4D7C5A9DBC}" type="parTrans" cxnId="{0A01F556-283A-486C-B46F-BDABBF562424}">
      <dgm:prSet/>
      <dgm:spPr/>
      <dgm:t>
        <a:bodyPr/>
        <a:lstStyle/>
        <a:p>
          <a:endParaRPr lang="nb-NO"/>
        </a:p>
      </dgm:t>
    </dgm:pt>
    <dgm:pt modelId="{E3375C9A-5E3E-4F91-8D76-DFD9E728E63E}" type="sibTrans" cxnId="{0A01F556-283A-486C-B46F-BDABBF562424}">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15562" custLinFactNeighborY="-94547">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A0A9600A-D187-4C27-9241-37098D1709BF}" srcId="{DEEEAAF0-7E8D-4EE8-B46B-4139D682EE03}" destId="{193D6CB5-6328-4F87-A61D-39ADD8BF2D1B}" srcOrd="3" destOrd="0" parTransId="{37CA5BEC-860B-4083-844B-A512A8C5AC3C}" sibTransId="{CF0E2C90-A64B-4589-B88B-5605ECE56D66}"/>
    <dgm:cxn modelId="{0E36500E-6D7B-4720-94E0-10E50B1BDC13}" type="presOf" srcId="{7D7053B2-448E-4D34-9CB7-0D12FB994949}" destId="{3DAEC18B-B54B-42BF-82BC-7C2DF38889E8}" srcOrd="0" destOrd="1"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E52444C-90F7-40BE-8843-6BDD6C558AC8}" srcId="{DEEEAAF0-7E8D-4EE8-B46B-4139D682EE03}" destId="{28E9B6AB-D0CD-40DA-89B7-75233471F304}" srcOrd="4" destOrd="0" parTransId="{C6E3D3F8-E240-4EE1-8310-7357F3F2114D}" sibTransId="{4E1C9669-5916-42D4-9E11-566F3B380417}"/>
    <dgm:cxn modelId="{0A01F556-283A-486C-B46F-BDABBF562424}" srcId="{DEEEAAF0-7E8D-4EE8-B46B-4139D682EE03}" destId="{18B06939-66E7-4689-B7C9-23E106DA3F40}" srcOrd="2" destOrd="0" parTransId="{8F16F706-2A71-4F82-8731-1D4D7C5A9DBC}" sibTransId="{E3375C9A-5E3E-4F91-8D76-DFD9E728E63E}"/>
    <dgm:cxn modelId="{F2019988-BC4E-4482-AB34-8D617909F989}" type="presOf" srcId="{193D6CB5-6328-4F87-A61D-39ADD8BF2D1B}" destId="{3DAEC18B-B54B-42BF-82BC-7C2DF38889E8}" srcOrd="0" destOrd="3" presId="urn:microsoft.com/office/officeart/2005/8/layout/hList1"/>
    <dgm:cxn modelId="{13847792-A49E-43D4-956A-7BE3740DAA3C}" type="presOf" srcId="{18B06939-66E7-4689-B7C9-23E106DA3F40}" destId="{3DAEC18B-B54B-42BF-82BC-7C2DF38889E8}" srcOrd="0" destOrd="2" presId="urn:microsoft.com/office/officeart/2005/8/layout/hList1"/>
    <dgm:cxn modelId="{B7E7D9D8-5CDF-4F8E-8933-BF1279BE5492}" type="presOf" srcId="{28E9B6AB-D0CD-40DA-89B7-75233471F304}" destId="{3DAEC18B-B54B-42BF-82BC-7C2DF38889E8}" srcOrd="0" destOrd="4"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6DB62BFB-91EF-40CA-AA4E-F3A0CA4520DB}" srcId="{DEEEAAF0-7E8D-4EE8-B46B-4139D682EE03}" destId="{7D7053B2-448E-4D34-9CB7-0D12FB994949}" srcOrd="1" destOrd="0" parTransId="{2801AF64-F592-4B45-A353-E348E5691025}" sibTransId="{18B36DDE-4074-4804-80C2-54D6C18612AA}"/>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6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b="1" dirty="0"/>
            <a:t>Person</a:t>
          </a:r>
        </a:p>
      </dgm:t>
    </dgm:pt>
    <dgm:pt modelId="{7D879B8D-C73E-47B6-880B-1A532EF426DF}" type="parTrans" cxnId="{BD57AEF6-8D79-482D-A83E-7FE1832B0B22}">
      <dgm:prSet/>
      <dgm:spPr/>
      <dgm:t>
        <a:bodyPr/>
        <a:lstStyle/>
        <a:p>
          <a:endParaRPr lang="nb-NO" sz="1100" b="1"/>
        </a:p>
      </dgm:t>
    </dgm:pt>
    <dgm:pt modelId="{EA2BEB5E-89D2-41BF-A631-A4FCC04F94AC}" type="sibTrans" cxnId="{BD57AEF6-8D79-482D-A83E-7FE1832B0B22}">
      <dgm:prSet/>
      <dgm:spPr/>
      <dgm:t>
        <a:bodyPr/>
        <a:lstStyle/>
        <a:p>
          <a:endParaRPr lang="nb-NO" sz="1100" b="1"/>
        </a:p>
      </dgm:t>
    </dgm:pt>
    <dgm:pt modelId="{ABD0AF01-6C30-4A3A-99F3-85B152C372CF}">
      <dgm:prSet phldrT="[Text]" custT="1"/>
      <dgm:spPr/>
      <dgm:t>
        <a:bodyPr/>
        <a:lstStyle/>
        <a:p>
          <a:r>
            <a:rPr lang="en-US" sz="1100" b="0" dirty="0"/>
            <a:t> entry</a:t>
          </a:r>
          <a:endParaRPr lang="nb-NO" sz="1100" b="0" dirty="0"/>
        </a:p>
      </dgm:t>
    </dgm:pt>
    <dgm:pt modelId="{45A99454-3409-4810-9018-2EA9926EE22F}" type="parTrans" cxnId="{49115425-9DD0-48A8-A2D0-7034BBC6898A}">
      <dgm:prSet/>
      <dgm:spPr/>
      <dgm:t>
        <a:bodyPr/>
        <a:lstStyle/>
        <a:p>
          <a:endParaRPr lang="nb-NO" sz="1100" b="1"/>
        </a:p>
      </dgm:t>
    </dgm:pt>
    <dgm:pt modelId="{191815EB-257A-4074-9766-AFDF8138EE6B}" type="sibTrans" cxnId="{49115425-9DD0-48A8-A2D0-7034BBC6898A}">
      <dgm:prSet/>
      <dgm:spPr/>
      <dgm:t>
        <a:bodyPr/>
        <a:lstStyle/>
        <a:p>
          <a:endParaRPr lang="nb-NO" sz="1100" b="1"/>
        </a:p>
      </dgm:t>
    </dgm:pt>
    <dgm:pt modelId="{D0F21366-F27B-4DF1-847E-E41F397ABBB1}">
      <dgm:prSet phldrT="[Text]" custT="1"/>
      <dgm:spPr/>
      <dgm:t>
        <a:bodyPr/>
        <a:lstStyle/>
        <a:p>
          <a:r>
            <a:rPr lang="en-US" sz="1100" b="0" dirty="0"/>
            <a:t> first name</a:t>
          </a:r>
          <a:endParaRPr lang="nb-NO" sz="1100" b="0" dirty="0"/>
        </a:p>
      </dgm:t>
    </dgm:pt>
    <dgm:pt modelId="{5DDF6456-0F12-418B-9034-05F24A62E171}" type="parTrans" cxnId="{73222607-6E5B-4143-B711-F45C41F9E815}">
      <dgm:prSet/>
      <dgm:spPr/>
      <dgm:t>
        <a:bodyPr/>
        <a:lstStyle/>
        <a:p>
          <a:endParaRPr lang="nb-NO" sz="1100" b="1"/>
        </a:p>
      </dgm:t>
    </dgm:pt>
    <dgm:pt modelId="{D75FE8AF-D2DB-45D9-8DB0-1F6E9027476E}" type="sibTrans" cxnId="{73222607-6E5B-4143-B711-F45C41F9E815}">
      <dgm:prSet/>
      <dgm:spPr/>
      <dgm:t>
        <a:bodyPr/>
        <a:lstStyle/>
        <a:p>
          <a:endParaRPr lang="nb-NO" sz="1100" b="1"/>
        </a:p>
      </dgm:t>
    </dgm:pt>
    <dgm:pt modelId="{96470FB7-73F2-499C-979E-0F2426597B8A}">
      <dgm:prSet phldrT="[Text]" custT="1"/>
      <dgm:spPr/>
      <dgm:t>
        <a:bodyPr/>
        <a:lstStyle/>
        <a:p>
          <a:r>
            <a:rPr lang="en-US" sz="1100" b="0" dirty="0"/>
            <a:t> last name</a:t>
          </a:r>
          <a:endParaRPr lang="nb-NO" sz="1100" b="0" dirty="0"/>
        </a:p>
      </dgm:t>
    </dgm:pt>
    <dgm:pt modelId="{36680F0E-06C5-4559-8EA4-6B0C4941B0FE}" type="parTrans" cxnId="{3901A71E-23BF-4E3D-A1A5-BDAA1B7A0578}">
      <dgm:prSet/>
      <dgm:spPr/>
      <dgm:t>
        <a:bodyPr/>
        <a:lstStyle/>
        <a:p>
          <a:endParaRPr lang="nb-NO" b="1"/>
        </a:p>
      </dgm:t>
    </dgm:pt>
    <dgm:pt modelId="{DD6F1766-73DC-4B51-8DF7-E89668D9ED1E}" type="sibTrans" cxnId="{3901A71E-23BF-4E3D-A1A5-BDAA1B7A0578}">
      <dgm:prSet/>
      <dgm:spPr/>
      <dgm:t>
        <a:bodyPr/>
        <a:lstStyle/>
        <a:p>
          <a:endParaRPr lang="nb-NO" b="1"/>
        </a:p>
      </dgm:t>
    </dgm:pt>
    <dgm:pt modelId="{8A0F50C4-2041-4958-BAD3-A1030DF54BEA}">
      <dgm:prSet phldrT="[Text]" custT="1"/>
      <dgm:spPr/>
      <dgm:t>
        <a:bodyPr/>
        <a:lstStyle/>
        <a:p>
          <a:r>
            <a:rPr lang="en-US" sz="1100" b="0" dirty="0"/>
            <a:t> middle name</a:t>
          </a:r>
          <a:endParaRPr lang="nb-NO" sz="1100" b="0" dirty="0"/>
        </a:p>
      </dgm:t>
    </dgm:pt>
    <dgm:pt modelId="{05B7382C-0FA1-4829-BA9C-9B68DBC60A54}" type="sibTrans" cxnId="{7C1E11B9-DC02-4AEC-BE0E-3CF28AB28552}">
      <dgm:prSet/>
      <dgm:spPr/>
      <dgm:t>
        <a:bodyPr/>
        <a:lstStyle/>
        <a:p>
          <a:endParaRPr lang="nb-NO" b="1"/>
        </a:p>
      </dgm:t>
    </dgm:pt>
    <dgm:pt modelId="{F03C1FFA-F8BA-4141-906F-8DAE7956DCD7}" type="parTrans" cxnId="{7C1E11B9-DC02-4AEC-BE0E-3CF28AB28552}">
      <dgm:prSet/>
      <dgm:spPr/>
      <dgm:t>
        <a:bodyPr/>
        <a:lstStyle/>
        <a:p>
          <a:endParaRPr lang="nb-NO" b="1"/>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Y="-32731" custLinFactNeighborX="22662" custLinFactNeighborY="-100000">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73222607-6E5B-4143-B711-F45C41F9E815}" srcId="{DEEEAAF0-7E8D-4EE8-B46B-4139D682EE03}" destId="{D0F21366-F27B-4DF1-847E-E41F397ABBB1}" srcOrd="1"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3901A71E-23BF-4E3D-A1A5-BDAA1B7A0578}" srcId="{DEEEAAF0-7E8D-4EE8-B46B-4139D682EE03}" destId="{96470FB7-73F2-499C-979E-0F2426597B8A}" srcOrd="2" destOrd="0" parTransId="{36680F0E-06C5-4559-8EA4-6B0C4941B0FE}" sibTransId="{DD6F1766-73DC-4B51-8DF7-E89668D9ED1E}"/>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18021838-B2FC-463B-BDF2-035A00ABDE65}" type="presOf" srcId="{8A0F50C4-2041-4958-BAD3-A1030DF54BEA}" destId="{3DAEC18B-B54B-42BF-82BC-7C2DF38889E8}" srcOrd="0" destOrd="3" presId="urn:microsoft.com/office/officeart/2005/8/layout/hList1"/>
    <dgm:cxn modelId="{9715945D-214F-4488-A0BA-7A5B1D84D92C}" type="presOf" srcId="{0EE1A870-F6F8-4F77-91AB-74F607CC704D}" destId="{B61CAE9D-64D3-4000-B9F6-045A06982A83}" srcOrd="0" destOrd="0" presId="urn:microsoft.com/office/officeart/2005/8/layout/hList1"/>
    <dgm:cxn modelId="{D6C9E183-A349-41E2-961A-86A783BDBDB3}" type="presOf" srcId="{96470FB7-73F2-499C-979E-0F2426597B8A}" destId="{3DAEC18B-B54B-42BF-82BC-7C2DF38889E8}" srcOrd="0" destOrd="2" presId="urn:microsoft.com/office/officeart/2005/8/layout/hList1"/>
    <dgm:cxn modelId="{AACBA298-5465-4E1F-A299-C92D6705192B}" type="presOf" srcId="{D0F21366-F27B-4DF1-847E-E41F397ABBB1}" destId="{3DAEC18B-B54B-42BF-82BC-7C2DF38889E8}" srcOrd="0" destOrd="1" presId="urn:microsoft.com/office/officeart/2005/8/layout/hList1"/>
    <dgm:cxn modelId="{7C1E11B9-DC02-4AEC-BE0E-3CF28AB28552}" srcId="{DEEEAAF0-7E8D-4EE8-B46B-4139D682EE03}" destId="{8A0F50C4-2041-4958-BAD3-A1030DF54BEA}" srcOrd="3" destOrd="0" parTransId="{F03C1FFA-F8BA-4141-906F-8DAE7956DCD7}" sibTransId="{05B7382C-0FA1-4829-BA9C-9B68DBC60A54}"/>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Station</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ACAF2978-EF70-4627-9323-8BEE990407FD}">
      <dgm:prSet phldrT="[Text]" custT="1"/>
      <dgm:spPr/>
      <dgm:t>
        <a:bodyPr/>
        <a:lstStyle/>
        <a:p>
          <a:r>
            <a:rPr lang="en-US" sz="1100" dirty="0"/>
            <a:t> country code</a:t>
          </a:r>
          <a:endParaRPr lang="nb-NO" sz="1100" dirty="0"/>
        </a:p>
      </dgm:t>
    </dgm:pt>
    <dgm:pt modelId="{24D5962C-ACB2-48AC-980E-AC5910007B03}" type="parTrans" cxnId="{7BCADFC6-DE8A-4808-A1F3-84B9EA1CFA13}">
      <dgm:prSet/>
      <dgm:spPr/>
      <dgm:t>
        <a:bodyPr/>
        <a:lstStyle/>
        <a:p>
          <a:endParaRPr lang="nb-NO"/>
        </a:p>
      </dgm:t>
    </dgm:pt>
    <dgm:pt modelId="{D56B9604-4ACC-418C-8BDE-BBAA91652EC1}" type="sibTrans" cxnId="{7BCADFC6-DE8A-4808-A1F3-84B9EA1CFA13}">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5D76C7E-CFC6-4C0B-9D95-B1D971688E28}" type="presOf" srcId="{ACAF2978-EF70-4627-9323-8BEE990407FD}" destId="{3DAEC18B-B54B-42BF-82BC-7C2DF38889E8}" srcOrd="0" destOrd="1" presId="urn:microsoft.com/office/officeart/2005/8/layout/hList1"/>
    <dgm:cxn modelId="{7BCADFC6-DE8A-4808-A1F3-84B9EA1CFA13}" srcId="{DEEEAAF0-7E8D-4EE8-B46B-4139D682EE03}" destId="{ACAF2978-EF70-4627-9323-8BEE990407FD}" srcOrd="1" destOrd="0" parTransId="{24D5962C-ACB2-48AC-980E-AC5910007B03}" sibTransId="{D56B9604-4ACC-418C-8BDE-BBAA91652EC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Assumed Role</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D0F21366-F27B-4DF1-847E-E41F397ABBB1}">
      <dgm:prSet phldrT="[Text]" custT="1"/>
      <dgm:spPr/>
      <dgm:t>
        <a:bodyPr/>
        <a:lstStyle/>
        <a:p>
          <a:r>
            <a:rPr lang="en-US" sz="1100" dirty="0"/>
            <a:t> </a:t>
          </a:r>
          <a:r>
            <a:rPr lang="en-US" sz="1100" dirty="0">
              <a:solidFill>
                <a:srgbClr val="C00000"/>
              </a:solidFill>
            </a:rPr>
            <a:t>role holder (person)</a:t>
          </a:r>
          <a:endParaRPr lang="nb-NO" sz="1100" dirty="0">
            <a:solidFill>
              <a:srgbClr val="C00000"/>
            </a:solidFill>
          </a:endParaRPr>
        </a:p>
      </dgm:t>
    </dgm:pt>
    <dgm:pt modelId="{5DDF6456-0F12-418B-9034-05F24A62E171}" type="parTrans" cxnId="{73222607-6E5B-4143-B711-F45C41F9E815}">
      <dgm:prSet/>
      <dgm:spPr/>
      <dgm:t>
        <a:bodyPr/>
        <a:lstStyle/>
        <a:p>
          <a:endParaRPr lang="nb-NO" sz="1100"/>
        </a:p>
      </dgm:t>
    </dgm:pt>
    <dgm:pt modelId="{D75FE8AF-D2DB-45D9-8DB0-1F6E9027476E}" type="sibTrans" cxnId="{73222607-6E5B-4143-B711-F45C41F9E815}">
      <dgm:prSet/>
      <dgm:spPr/>
      <dgm:t>
        <a:bodyPr/>
        <a:lstStyle/>
        <a:p>
          <a:endParaRPr lang="nb-NO" sz="1100"/>
        </a:p>
      </dgm:t>
    </dgm:pt>
    <dgm:pt modelId="{FE61C8E8-CCC4-441D-A399-47CE331D0D51}">
      <dgm:prSet phldrT="[Text]" custT="1"/>
      <dgm:spPr/>
      <dgm:t>
        <a:bodyPr/>
        <a:lstStyle/>
        <a:p>
          <a:r>
            <a:rPr lang="en-US" sz="1100" dirty="0">
              <a:solidFill>
                <a:srgbClr val="C00000"/>
              </a:solidFill>
            </a:rPr>
            <a:t> role’s organization (station)</a:t>
          </a:r>
          <a:endParaRPr lang="nb-NO" sz="1100" dirty="0">
            <a:solidFill>
              <a:srgbClr val="C00000"/>
            </a:solidFill>
          </a:endParaRPr>
        </a:p>
      </dgm:t>
    </dgm:pt>
    <dgm:pt modelId="{028B0720-0E17-490B-B188-372644CB1046}" type="parTrans" cxnId="{E12EF524-8849-4657-83F7-E6A03742DC47}">
      <dgm:prSet/>
      <dgm:spPr/>
      <dgm:t>
        <a:bodyPr/>
        <a:lstStyle/>
        <a:p>
          <a:endParaRPr lang="nb-NO"/>
        </a:p>
      </dgm:t>
    </dgm:pt>
    <dgm:pt modelId="{8D965F9D-0EBC-4F82-9683-BCFC1C52126C}" type="sibTrans" cxnId="{E12EF524-8849-4657-83F7-E6A03742DC47}">
      <dgm:prSet/>
      <dgm:spPr/>
      <dgm:t>
        <a:bodyPr/>
        <a:lstStyle/>
        <a:p>
          <a:endParaRPr lang="nb-NO"/>
        </a:p>
      </dgm:t>
    </dgm:pt>
    <dgm:pt modelId="{5D0DDFCC-1C6B-4812-A9FD-F03C35871204}">
      <dgm:prSet phldrT="[Text]" custT="1"/>
      <dgm:spPr/>
      <dgm:t>
        <a:bodyPr/>
        <a:lstStyle/>
        <a:p>
          <a:r>
            <a:rPr lang="en-US" sz="1100" dirty="0"/>
            <a:t> start time</a:t>
          </a:r>
          <a:endParaRPr lang="nb-NO" sz="1100" dirty="0"/>
        </a:p>
      </dgm:t>
    </dgm:pt>
    <dgm:pt modelId="{8ED805ED-548A-4B9D-85C9-0541DAB3992C}" type="parTrans" cxnId="{0D36AC2C-CAAA-480D-915A-C29BDF26BCE3}">
      <dgm:prSet/>
      <dgm:spPr/>
      <dgm:t>
        <a:bodyPr/>
        <a:lstStyle/>
        <a:p>
          <a:endParaRPr lang="nb-NO"/>
        </a:p>
      </dgm:t>
    </dgm:pt>
    <dgm:pt modelId="{818777C7-3F65-410B-B728-0419A1084D5F}" type="sibTrans" cxnId="{0D36AC2C-CAAA-480D-915A-C29BDF26BCE3}">
      <dgm:prSet/>
      <dgm:spPr/>
      <dgm:t>
        <a:bodyPr/>
        <a:lstStyle/>
        <a:p>
          <a:endParaRPr lang="nb-NO"/>
        </a:p>
      </dgm:t>
    </dgm:pt>
    <dgm:pt modelId="{6F460797-1B5D-4A76-938B-7E3DCE51BD5A}">
      <dgm:prSet phldrT="[Text]" custT="1"/>
      <dgm:spPr/>
      <dgm:t>
        <a:bodyPr/>
        <a:lstStyle/>
        <a:p>
          <a:r>
            <a:rPr lang="en-US" sz="1100" dirty="0"/>
            <a:t> role kind</a:t>
          </a:r>
          <a:endParaRPr lang="nb-NO" sz="1100" dirty="0"/>
        </a:p>
      </dgm:t>
    </dgm:pt>
    <dgm:pt modelId="{882F3548-44CF-4A65-8C7F-DF1BDEEEC9FC}" type="parTrans" cxnId="{30BC5BB1-8391-4ED6-8081-088B70A15CE5}">
      <dgm:prSet/>
      <dgm:spPr/>
      <dgm:t>
        <a:bodyPr/>
        <a:lstStyle/>
        <a:p>
          <a:endParaRPr lang="nb-NO"/>
        </a:p>
      </dgm:t>
    </dgm:pt>
    <dgm:pt modelId="{EE5E8FED-8344-4594-B815-44586E6326E6}" type="sibTrans" cxnId="{30BC5BB1-8391-4ED6-8081-088B70A15CE5}">
      <dgm:prSet/>
      <dgm:spPr/>
      <dgm:t>
        <a:bodyPr/>
        <a:lstStyle/>
        <a:p>
          <a:endParaRPr lang="nb-NO"/>
        </a:p>
      </dgm:t>
    </dgm:pt>
    <dgm:pt modelId="{3A60B11B-CB1E-4267-B99D-8E0C18369BA5}">
      <dgm:prSet phldrT="[Text]" custT="1"/>
      <dgm:spPr/>
      <dgm:t>
        <a:bodyPr/>
        <a:lstStyle/>
        <a:p>
          <a:r>
            <a:rPr lang="en-US" sz="1100" dirty="0"/>
            <a:t> end time</a:t>
          </a:r>
          <a:endParaRPr lang="nb-NO" sz="1100" dirty="0"/>
        </a:p>
      </dgm:t>
    </dgm:pt>
    <dgm:pt modelId="{1F5D5E5D-762D-4281-9FB3-CF7383BE7060}" type="parTrans" cxnId="{87597DC1-3AA1-46C0-9422-C67D71BBFC68}">
      <dgm:prSet/>
      <dgm:spPr/>
      <dgm:t>
        <a:bodyPr/>
        <a:lstStyle/>
        <a:p>
          <a:endParaRPr lang="nb-NO"/>
        </a:p>
      </dgm:t>
    </dgm:pt>
    <dgm:pt modelId="{717952A5-E891-40D6-8D6F-5DE7775E8ED0}" type="sibTrans" cxnId="{87597DC1-3AA1-46C0-9422-C67D71BBFC68}">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73222607-6E5B-4143-B711-F45C41F9E815}" srcId="{DEEEAAF0-7E8D-4EE8-B46B-4139D682EE03}" destId="{D0F21366-F27B-4DF1-847E-E41F397ABBB1}" srcOrd="1"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E12EF524-8849-4657-83F7-E6A03742DC47}" srcId="{DEEEAAF0-7E8D-4EE8-B46B-4139D682EE03}" destId="{FE61C8E8-CCC4-441D-A399-47CE331D0D51}" srcOrd="2" destOrd="0" parTransId="{028B0720-0E17-490B-B188-372644CB1046}" sibTransId="{8D965F9D-0EBC-4F82-9683-BCFC1C52126C}"/>
    <dgm:cxn modelId="{49115425-9DD0-48A8-A2D0-7034BBC6898A}" srcId="{DEEEAAF0-7E8D-4EE8-B46B-4139D682EE03}" destId="{ABD0AF01-6C30-4A3A-99F3-85B152C372CF}" srcOrd="0" destOrd="0" parTransId="{45A99454-3409-4810-9018-2EA9926EE22F}" sibTransId="{191815EB-257A-4074-9766-AFDF8138EE6B}"/>
    <dgm:cxn modelId="{0D36AC2C-CAAA-480D-915A-C29BDF26BCE3}" srcId="{DEEEAAF0-7E8D-4EE8-B46B-4139D682EE03}" destId="{5D0DDFCC-1C6B-4812-A9FD-F03C35871204}" srcOrd="4" destOrd="0" parTransId="{8ED805ED-548A-4B9D-85C9-0541DAB3992C}" sibTransId="{818777C7-3F65-410B-B728-0419A1084D5F}"/>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B0E6A165-D305-4F76-B3D4-C665AC7C3625}" type="presOf" srcId="{6F460797-1B5D-4A76-938B-7E3DCE51BD5A}" destId="{3DAEC18B-B54B-42BF-82BC-7C2DF38889E8}" srcOrd="0" destOrd="3" presId="urn:microsoft.com/office/officeart/2005/8/layout/hList1"/>
    <dgm:cxn modelId="{C3DF1D6F-7210-4971-BD62-D57F72629866}" type="presOf" srcId="{FE61C8E8-CCC4-441D-A399-47CE331D0D51}" destId="{3DAEC18B-B54B-42BF-82BC-7C2DF38889E8}" srcOrd="0" destOrd="2" presId="urn:microsoft.com/office/officeart/2005/8/layout/hList1"/>
    <dgm:cxn modelId="{AACBA298-5465-4E1F-A299-C92D6705192B}" type="presOf" srcId="{D0F21366-F27B-4DF1-847E-E41F397ABBB1}" destId="{3DAEC18B-B54B-42BF-82BC-7C2DF38889E8}" srcOrd="0" destOrd="1" presId="urn:microsoft.com/office/officeart/2005/8/layout/hList1"/>
    <dgm:cxn modelId="{C714E6A3-8F41-4454-98FF-144C0464FA0A}" type="presOf" srcId="{3A60B11B-CB1E-4267-B99D-8E0C18369BA5}" destId="{3DAEC18B-B54B-42BF-82BC-7C2DF38889E8}" srcOrd="0" destOrd="5" presId="urn:microsoft.com/office/officeart/2005/8/layout/hList1"/>
    <dgm:cxn modelId="{30BC5BB1-8391-4ED6-8081-088B70A15CE5}" srcId="{DEEEAAF0-7E8D-4EE8-B46B-4139D682EE03}" destId="{6F460797-1B5D-4A76-938B-7E3DCE51BD5A}" srcOrd="3" destOrd="0" parTransId="{882F3548-44CF-4A65-8C7F-DF1BDEEEC9FC}" sibTransId="{EE5E8FED-8344-4594-B815-44586E6326E6}"/>
    <dgm:cxn modelId="{87597DC1-3AA1-46C0-9422-C67D71BBFC68}" srcId="{DEEEAAF0-7E8D-4EE8-B46B-4139D682EE03}" destId="{3A60B11B-CB1E-4267-B99D-8E0C18369BA5}" srcOrd="5" destOrd="0" parTransId="{1F5D5E5D-762D-4281-9FB3-CF7383BE7060}" sibTransId="{717952A5-E891-40D6-8D6F-5DE7775E8ED0}"/>
    <dgm:cxn modelId="{72C179D9-A162-4C7F-8DF1-15EAC4B41BAD}" type="presOf" srcId="{5D0DDFCC-1C6B-4812-A9FD-F03C35871204}" destId="{3DAEC18B-B54B-42BF-82BC-7C2DF38889E8}" srcOrd="0" destOrd="4"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Platform Deployment</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4EDBE789-2AEB-4A98-9E85-D42E5AA25E3C}">
      <dgm:prSet phldrT="[Text]" custT="1"/>
      <dgm:spPr/>
      <dgm:t>
        <a:bodyPr/>
        <a:lstStyle/>
        <a:p>
          <a:r>
            <a:rPr lang="en-US" sz="1100" dirty="0"/>
            <a:t> </a:t>
          </a:r>
          <a:r>
            <a:rPr lang="en-US" sz="1100" dirty="0">
              <a:solidFill>
                <a:srgbClr val="C00000"/>
              </a:solidFill>
            </a:rPr>
            <a:t>of platform (ship, mooring or drifting buoy)</a:t>
          </a:r>
          <a:endParaRPr lang="nb-NO" sz="1100" dirty="0">
            <a:solidFill>
              <a:srgbClr val="C00000"/>
            </a:solidFill>
          </a:endParaRPr>
        </a:p>
      </dgm:t>
    </dgm:pt>
    <dgm:pt modelId="{2BE80569-80BC-43CD-9E6E-381DAAF2A20A}" type="parTrans" cxnId="{F2E98999-8330-4B6C-B5B3-B82C1CF08E0D}">
      <dgm:prSet/>
      <dgm:spPr/>
      <dgm:t>
        <a:bodyPr/>
        <a:lstStyle/>
        <a:p>
          <a:endParaRPr lang="nb-NO"/>
        </a:p>
      </dgm:t>
    </dgm:pt>
    <dgm:pt modelId="{22EB8A9D-700C-463A-94AD-D3B10129D7D0}" type="sibTrans" cxnId="{F2E98999-8330-4B6C-B5B3-B82C1CF08E0D}">
      <dgm:prSet/>
      <dgm:spPr/>
      <dgm:t>
        <a:bodyPr/>
        <a:lstStyle/>
        <a:p>
          <a:endParaRPr lang="nb-NO"/>
        </a:p>
      </dgm:t>
    </dgm:pt>
    <dgm:pt modelId="{AA272305-FD33-4179-8DC4-3F0E34DF90E2}">
      <dgm:prSet phldrT="[Text]" custT="1"/>
      <dgm:spPr/>
      <dgm:t>
        <a:bodyPr/>
        <a:lstStyle/>
        <a:p>
          <a:r>
            <a:rPr lang="en-US" sz="1100" dirty="0">
              <a:solidFill>
                <a:srgbClr val="C00000"/>
              </a:solidFill>
            </a:rPr>
            <a:t> to station</a:t>
          </a:r>
          <a:endParaRPr lang="nb-NO" sz="1100" dirty="0">
            <a:solidFill>
              <a:srgbClr val="C00000"/>
            </a:solidFill>
          </a:endParaRPr>
        </a:p>
      </dgm:t>
    </dgm:pt>
    <dgm:pt modelId="{80A6363C-9920-4510-B289-88D24310C763}" type="parTrans" cxnId="{45B3A012-C213-45EE-A455-AFB0999281C1}">
      <dgm:prSet/>
      <dgm:spPr/>
      <dgm:t>
        <a:bodyPr/>
        <a:lstStyle/>
        <a:p>
          <a:endParaRPr lang="nb-NO"/>
        </a:p>
      </dgm:t>
    </dgm:pt>
    <dgm:pt modelId="{7CFFE403-2029-4F3F-B2B5-7F1EECC65BE5}" type="sibTrans" cxnId="{45B3A012-C213-45EE-A455-AFB0999281C1}">
      <dgm:prSet/>
      <dgm:spPr/>
      <dgm:t>
        <a:bodyPr/>
        <a:lstStyle/>
        <a:p>
          <a:endParaRPr lang="nb-NO"/>
        </a:p>
      </dgm:t>
    </dgm:pt>
    <dgm:pt modelId="{50AE3261-B853-4CEB-A494-2087395F7C9E}">
      <dgm:prSet phldrT="[Text]" custT="1"/>
      <dgm:spPr/>
      <dgm:t>
        <a:bodyPr/>
        <a:lstStyle/>
        <a:p>
          <a:r>
            <a:rPr lang="en-US" sz="1100" dirty="0"/>
            <a:t> start time</a:t>
          </a:r>
          <a:endParaRPr lang="nb-NO" sz="1100" dirty="0"/>
        </a:p>
      </dgm:t>
    </dgm:pt>
    <dgm:pt modelId="{756F00B0-EDCB-40F1-A6D1-1CF937B36918}" type="parTrans" cxnId="{0FD6A05D-B001-4634-A5FC-C851DEA1DE66}">
      <dgm:prSet/>
      <dgm:spPr/>
      <dgm:t>
        <a:bodyPr/>
        <a:lstStyle/>
        <a:p>
          <a:endParaRPr lang="nb-NO"/>
        </a:p>
      </dgm:t>
    </dgm:pt>
    <dgm:pt modelId="{3E6F4547-F1A8-4C6E-ADD8-77B0BF611F7B}" type="sibTrans" cxnId="{0FD6A05D-B001-4634-A5FC-C851DEA1DE66}">
      <dgm:prSet/>
      <dgm:spPr/>
      <dgm:t>
        <a:bodyPr/>
        <a:lstStyle/>
        <a:p>
          <a:endParaRPr lang="nb-NO"/>
        </a:p>
      </dgm:t>
    </dgm:pt>
    <dgm:pt modelId="{AF00D399-F324-488C-A14F-574BF2F8C2B8}">
      <dgm:prSet phldrT="[Text]" custT="1"/>
      <dgm:spPr/>
      <dgm:t>
        <a:bodyPr/>
        <a:lstStyle/>
        <a:p>
          <a:r>
            <a:rPr lang="en-US" sz="1100" dirty="0"/>
            <a:t> end time</a:t>
          </a:r>
          <a:endParaRPr lang="nb-NO" sz="1100" dirty="0"/>
        </a:p>
      </dgm:t>
    </dgm:pt>
    <dgm:pt modelId="{55E5E990-553F-4C2F-B1FE-7FC6BBF56802}" type="parTrans" cxnId="{E7A1BEC1-BBC5-422F-B1B9-4A49D40C6AE1}">
      <dgm:prSet/>
      <dgm:spPr/>
      <dgm:t>
        <a:bodyPr/>
        <a:lstStyle/>
        <a:p>
          <a:endParaRPr lang="nb-NO"/>
        </a:p>
      </dgm:t>
    </dgm:pt>
    <dgm:pt modelId="{4F1C4B99-5FE2-4BA1-8C97-994064502E42}" type="sibTrans" cxnId="{E7A1BEC1-BBC5-422F-B1B9-4A49D40C6AE1}">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5B3A012-C213-45EE-A455-AFB0999281C1}" srcId="{DEEEAAF0-7E8D-4EE8-B46B-4139D682EE03}" destId="{AA272305-FD33-4179-8DC4-3F0E34DF90E2}" srcOrd="2" destOrd="0" parTransId="{80A6363C-9920-4510-B289-88D24310C763}" sibTransId="{7CFFE403-2029-4F3F-B2B5-7F1EECC65BE5}"/>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0FD6A05D-B001-4634-A5FC-C851DEA1DE66}" srcId="{DEEEAAF0-7E8D-4EE8-B46B-4139D682EE03}" destId="{50AE3261-B853-4CEB-A494-2087395F7C9E}" srcOrd="3" destOrd="0" parTransId="{756F00B0-EDCB-40F1-A6D1-1CF937B36918}" sibTransId="{3E6F4547-F1A8-4C6E-ADD8-77B0BF611F7B}"/>
    <dgm:cxn modelId="{F2E98999-8330-4B6C-B5B3-B82C1CF08E0D}" srcId="{DEEEAAF0-7E8D-4EE8-B46B-4139D682EE03}" destId="{4EDBE789-2AEB-4A98-9E85-D42E5AA25E3C}" srcOrd="1" destOrd="0" parTransId="{2BE80569-80BC-43CD-9E6E-381DAAF2A20A}" sibTransId="{22EB8A9D-700C-463A-94AD-D3B10129D7D0}"/>
    <dgm:cxn modelId="{C389D7A3-7C65-4EEA-B774-DEAFC057D7EC}" type="presOf" srcId="{4EDBE789-2AEB-4A98-9E85-D42E5AA25E3C}" destId="{3DAEC18B-B54B-42BF-82BC-7C2DF38889E8}" srcOrd="0" destOrd="1" presId="urn:microsoft.com/office/officeart/2005/8/layout/hList1"/>
    <dgm:cxn modelId="{AC48CEB6-D1A4-4D19-A68F-60B9C63842EE}" type="presOf" srcId="{AA272305-FD33-4179-8DC4-3F0E34DF90E2}" destId="{3DAEC18B-B54B-42BF-82BC-7C2DF38889E8}" srcOrd="0" destOrd="2" presId="urn:microsoft.com/office/officeart/2005/8/layout/hList1"/>
    <dgm:cxn modelId="{E7A1BEC1-BBC5-422F-B1B9-4A49D40C6AE1}" srcId="{DEEEAAF0-7E8D-4EE8-B46B-4139D682EE03}" destId="{AF00D399-F324-488C-A14F-574BF2F8C2B8}" srcOrd="4" destOrd="0" parTransId="{55E5E990-553F-4C2F-B1FE-7FC6BBF56802}" sibTransId="{4F1C4B99-5FE2-4BA1-8C97-994064502E42}"/>
    <dgm:cxn modelId="{704143C9-7501-4283-8C4A-14F130D31CFD}" type="presOf" srcId="{AF00D399-F324-488C-A14F-574BF2F8C2B8}" destId="{3DAEC18B-B54B-42BF-82BC-7C2DF38889E8}" srcOrd="0" destOrd="4" presId="urn:microsoft.com/office/officeart/2005/8/layout/hList1"/>
    <dgm:cxn modelId="{E6834BF1-A6D2-477D-B563-49F97DD8D6CB}" type="presOf" srcId="{50AE3261-B853-4CEB-A494-2087395F7C9E}" destId="{3DAEC18B-B54B-42BF-82BC-7C2DF38889E8}" srcOrd="0" destOrd="3"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dirty="0"/>
            <a:t>Ship</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solidFill>
                <a:schemeClr val="bg1">
                  <a:lumMod val="65000"/>
                </a:schemeClr>
              </a:solidFill>
            </a:rPr>
            <a:t> </a:t>
          </a:r>
          <a:r>
            <a:rPr lang="en-US" sz="1100" dirty="0">
              <a:solidFill>
                <a:schemeClr val="tx1"/>
              </a:solidFill>
            </a:rPr>
            <a:t>entry</a:t>
          </a:r>
          <a:endParaRPr lang="nb-NO" sz="1100" dirty="0">
            <a:solidFill>
              <a:schemeClr val="tx1"/>
            </a:solidFill>
          </a:endParaRPr>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custLinFactNeighborX="19886" custLinFactNeighborY="243">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dirty="0"/>
            <a:t>Mooring</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solidFill>
                <a:schemeClr val="tx1"/>
              </a:solidFill>
            </a:rPr>
            <a:t> entry</a:t>
          </a:r>
          <a:endParaRPr lang="nb-NO" sz="1100" dirty="0">
            <a:solidFill>
              <a:schemeClr val="tx1"/>
            </a:solidFill>
          </a:endParaRPr>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Y="-44012" custLinFactNeighborX="-6730" custLinFactNeighborY="-100000">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custLinFactNeighborX="19886" custLinFactNeighborY="243">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Commercial Company</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4EDBE789-2AEB-4A98-9E85-D42E5AA25E3C}">
      <dgm:prSet phldrT="[Text]" custT="1"/>
      <dgm:spPr/>
      <dgm:t>
        <a:bodyPr/>
        <a:lstStyle/>
        <a:p>
          <a:r>
            <a:rPr lang="en-US" sz="1100" dirty="0"/>
            <a:t> comment</a:t>
          </a:r>
          <a:endParaRPr lang="nb-NO" sz="1100" dirty="0"/>
        </a:p>
      </dgm:t>
    </dgm:pt>
    <dgm:pt modelId="{2BE80569-80BC-43CD-9E6E-381DAAF2A20A}" type="parTrans" cxnId="{F2E98999-8330-4B6C-B5B3-B82C1CF08E0D}">
      <dgm:prSet/>
      <dgm:spPr/>
      <dgm:t>
        <a:bodyPr/>
        <a:lstStyle/>
        <a:p>
          <a:endParaRPr lang="nb-NO"/>
        </a:p>
      </dgm:t>
    </dgm:pt>
    <dgm:pt modelId="{22EB8A9D-700C-463A-94AD-D3B10129D7D0}" type="sibTrans" cxnId="{F2E98999-8330-4B6C-B5B3-B82C1CF08E0D}">
      <dgm:prSet/>
      <dgm:spPr/>
      <dgm:t>
        <a:bodyPr/>
        <a:lstStyle/>
        <a:p>
          <a:endParaRPr lang="nb-NO"/>
        </a:p>
      </dgm:t>
    </dgm:pt>
    <dgm:pt modelId="{CDD894B6-D17D-47B4-805F-A422475EE092}">
      <dgm:prSet phldrT="[Text]" custT="1"/>
      <dgm:spPr/>
      <dgm:t>
        <a:bodyPr/>
        <a:lstStyle/>
        <a:p>
          <a:r>
            <a:rPr lang="en-US" sz="1100" dirty="0"/>
            <a:t> country code</a:t>
          </a:r>
          <a:endParaRPr lang="nb-NO" sz="1100" dirty="0"/>
        </a:p>
      </dgm:t>
    </dgm:pt>
    <dgm:pt modelId="{D1F72DAA-152A-4259-80E4-3B835D9C0409}" type="parTrans" cxnId="{212B81DC-2581-459E-A3DE-FAF008D3FCDD}">
      <dgm:prSet/>
      <dgm:spPr/>
      <dgm:t>
        <a:bodyPr/>
        <a:lstStyle/>
        <a:p>
          <a:endParaRPr lang="nb-NO"/>
        </a:p>
      </dgm:t>
    </dgm:pt>
    <dgm:pt modelId="{0C454A36-36E4-4E0D-9847-95545F1739DC}" type="sibTrans" cxnId="{212B81DC-2581-459E-A3DE-FAF008D3FCDD}">
      <dgm:prSet/>
      <dgm:spPr/>
      <dgm:t>
        <a:bodyPr/>
        <a:lstStyle/>
        <a:p>
          <a:endParaRPr lang="nb-NO"/>
        </a:p>
      </dgm:t>
    </dgm:pt>
    <dgm:pt modelId="{1ED1EEFF-E830-4B17-9F83-66DD06448347}">
      <dgm:prSet phldrT="[Text]" custT="1"/>
      <dgm:spPr/>
      <dgm:t>
        <a:bodyPr/>
        <a:lstStyle/>
        <a:p>
          <a:r>
            <a:rPr lang="en-US" sz="1100" dirty="0"/>
            <a:t> label</a:t>
          </a:r>
          <a:endParaRPr lang="nb-NO" sz="1100" dirty="0"/>
        </a:p>
      </dgm:t>
    </dgm:pt>
    <dgm:pt modelId="{A2EF753F-80A9-4935-9FD5-BDD2407128AE}" type="parTrans" cxnId="{58799B03-13D1-4F58-BC34-0742D363CB8D}">
      <dgm:prSet/>
      <dgm:spPr/>
      <dgm:t>
        <a:bodyPr/>
        <a:lstStyle/>
        <a:p>
          <a:endParaRPr lang="nb-NO"/>
        </a:p>
      </dgm:t>
    </dgm:pt>
    <dgm:pt modelId="{D4C34E26-30E8-4C0E-960A-1B110B2DC458}" type="sibTrans" cxnId="{58799B03-13D1-4F58-BC34-0742D363CB8D}">
      <dgm:prSet/>
      <dgm:spPr/>
      <dgm:t>
        <a:bodyPr/>
        <a:lstStyle/>
        <a:p>
          <a:endParaRPr lang="nb-NO"/>
        </a:p>
      </dgm:t>
    </dgm:pt>
    <dgm:pt modelId="{E24D6994-D253-4D28-BA73-4BD22C1352FE}">
      <dgm:prSet phldrT="[Text]" custT="1"/>
      <dgm:spPr/>
      <dgm:t>
        <a:bodyPr/>
        <a:lstStyle/>
        <a:p>
          <a:r>
            <a:rPr lang="en-US" sz="1100" dirty="0"/>
            <a:t> Name</a:t>
          </a:r>
          <a:endParaRPr lang="nb-NO" sz="1100" dirty="0"/>
        </a:p>
      </dgm:t>
    </dgm:pt>
    <dgm:pt modelId="{28B313A5-BDCC-47F2-8493-43048E319951}" type="parTrans" cxnId="{FA323418-ADD5-4523-9475-0F6DFE8932CE}">
      <dgm:prSet/>
      <dgm:spPr/>
      <dgm:t>
        <a:bodyPr/>
        <a:lstStyle/>
        <a:p>
          <a:endParaRPr lang="nb-NO"/>
        </a:p>
      </dgm:t>
    </dgm:pt>
    <dgm:pt modelId="{2E1C6E31-8B84-4248-A928-9819669550F9}" type="sibTrans" cxnId="{FA323418-ADD5-4523-9475-0F6DFE8932CE}">
      <dgm:prSet/>
      <dgm:spPr/>
      <dgm:t>
        <a:bodyPr/>
        <a:lstStyle/>
        <a:p>
          <a:endParaRPr lang="nb-NO"/>
        </a:p>
      </dgm:t>
    </dgm:pt>
    <dgm:pt modelId="{CDE44A39-9AD2-4AC9-8DFE-E6FD283BF47F}">
      <dgm:prSet phldrT="[Text]" custT="1"/>
      <dgm:spPr/>
      <dgm:t>
        <a:bodyPr/>
        <a:lstStyle/>
        <a:p>
          <a:r>
            <a:rPr lang="en-US" sz="1100" dirty="0"/>
            <a:t> seeAlso</a:t>
          </a:r>
          <a:endParaRPr lang="nb-NO" sz="1100" dirty="0"/>
        </a:p>
      </dgm:t>
    </dgm:pt>
    <dgm:pt modelId="{35366498-8D1B-4748-A3A1-186DBCC03958}" type="parTrans" cxnId="{1E2CA32C-ACAD-4220-A701-93A70837F08C}">
      <dgm:prSet/>
      <dgm:spPr/>
      <dgm:t>
        <a:bodyPr/>
        <a:lstStyle/>
        <a:p>
          <a:endParaRPr lang="nb-NO"/>
        </a:p>
      </dgm:t>
    </dgm:pt>
    <dgm:pt modelId="{7402C1C2-7F9F-4DE9-B204-BED59E5FB201}" type="sibTrans" cxnId="{1E2CA32C-ACAD-4220-A701-93A70837F08C}">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8799B03-13D1-4F58-BC34-0742D363CB8D}" srcId="{DEEEAAF0-7E8D-4EE8-B46B-4139D682EE03}" destId="{1ED1EEFF-E830-4B17-9F83-66DD06448347}" srcOrd="3" destOrd="0" parTransId="{A2EF753F-80A9-4935-9FD5-BDD2407128AE}" sibTransId="{D4C34E26-30E8-4C0E-960A-1B110B2DC458}"/>
    <dgm:cxn modelId="{51B12907-0BFF-4AE9-B25B-50199E14B671}" type="presOf" srcId="{ABD0AF01-6C30-4A3A-99F3-85B152C372CF}" destId="{3DAEC18B-B54B-42BF-82BC-7C2DF38889E8}" srcOrd="0" destOrd="0" presId="urn:microsoft.com/office/officeart/2005/8/layout/hList1"/>
    <dgm:cxn modelId="{73D66F0F-7BB7-437A-B738-C0A5930C6F4F}" type="presOf" srcId="{CDD894B6-D17D-47B4-805F-A422475EE092}" destId="{3DAEC18B-B54B-42BF-82BC-7C2DF38889E8}" srcOrd="0" destOrd="2" presId="urn:microsoft.com/office/officeart/2005/8/layout/hList1"/>
    <dgm:cxn modelId="{42B2E510-19A6-4182-947C-586221819717}" type="presOf" srcId="{E24D6994-D253-4D28-BA73-4BD22C1352FE}" destId="{3DAEC18B-B54B-42BF-82BC-7C2DF38889E8}" srcOrd="0" destOrd="4" presId="urn:microsoft.com/office/officeart/2005/8/layout/hList1"/>
    <dgm:cxn modelId="{FA323418-ADD5-4523-9475-0F6DFE8932CE}" srcId="{DEEEAAF0-7E8D-4EE8-B46B-4139D682EE03}" destId="{E24D6994-D253-4D28-BA73-4BD22C1352FE}" srcOrd="4" destOrd="0" parTransId="{28B313A5-BDCC-47F2-8493-43048E319951}" sibTransId="{2E1C6E31-8B84-4248-A928-9819669550F9}"/>
    <dgm:cxn modelId="{49115425-9DD0-48A8-A2D0-7034BBC6898A}" srcId="{DEEEAAF0-7E8D-4EE8-B46B-4139D682EE03}" destId="{ABD0AF01-6C30-4A3A-99F3-85B152C372CF}" srcOrd="0" destOrd="0" parTransId="{45A99454-3409-4810-9018-2EA9926EE22F}" sibTransId="{191815EB-257A-4074-9766-AFDF8138EE6B}"/>
    <dgm:cxn modelId="{1E2CA32C-ACAD-4220-A701-93A70837F08C}" srcId="{DEEEAAF0-7E8D-4EE8-B46B-4139D682EE03}" destId="{CDE44A39-9AD2-4AC9-8DFE-E6FD283BF47F}" srcOrd="5" destOrd="0" parTransId="{35366498-8D1B-4748-A3A1-186DBCC03958}" sibTransId="{7402C1C2-7F9F-4DE9-B204-BED59E5FB201}"/>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D575BE57-1340-4007-9079-2C41DCA6A277}" type="presOf" srcId="{1ED1EEFF-E830-4B17-9F83-66DD06448347}" destId="{3DAEC18B-B54B-42BF-82BC-7C2DF38889E8}" srcOrd="0" destOrd="3" presId="urn:microsoft.com/office/officeart/2005/8/layout/hList1"/>
    <dgm:cxn modelId="{3292858D-0A6A-44D9-AE95-0B43B6C8656A}" type="presOf" srcId="{CDE44A39-9AD2-4AC9-8DFE-E6FD283BF47F}" destId="{3DAEC18B-B54B-42BF-82BC-7C2DF38889E8}" srcOrd="0" destOrd="5" presId="urn:microsoft.com/office/officeart/2005/8/layout/hList1"/>
    <dgm:cxn modelId="{F2E98999-8330-4B6C-B5B3-B82C1CF08E0D}" srcId="{DEEEAAF0-7E8D-4EE8-B46B-4139D682EE03}" destId="{4EDBE789-2AEB-4A98-9E85-D42E5AA25E3C}" srcOrd="1" destOrd="0" parTransId="{2BE80569-80BC-43CD-9E6E-381DAAF2A20A}" sibTransId="{22EB8A9D-700C-463A-94AD-D3B10129D7D0}"/>
    <dgm:cxn modelId="{C389D7A3-7C65-4EEA-B774-DEAFC057D7EC}" type="presOf" srcId="{4EDBE789-2AEB-4A98-9E85-D42E5AA25E3C}" destId="{3DAEC18B-B54B-42BF-82BC-7C2DF38889E8}" srcOrd="0" destOrd="1" presId="urn:microsoft.com/office/officeart/2005/8/layout/hList1"/>
    <dgm:cxn modelId="{212B81DC-2581-459E-A3DE-FAF008D3FCDD}" srcId="{DEEEAAF0-7E8D-4EE8-B46B-4139D682EE03}" destId="{CDD894B6-D17D-47B4-805F-A422475EE092}" srcOrd="2" destOrd="0" parTransId="{D1F72DAA-152A-4259-80E4-3B835D9C0409}" sibTransId="{0C454A36-36E4-4E0D-9847-95545F1739DC}"/>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dirty="0"/>
            <a:t>Instrument Deployment</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solidFill>
                <a:schemeClr val="tx1"/>
              </a:solidFill>
            </a:rPr>
            <a:t> entry</a:t>
          </a:r>
          <a:endParaRPr lang="nb-NO" sz="1100" dirty="0">
            <a:solidFill>
              <a:schemeClr val="tx1"/>
            </a:solidFill>
          </a:endParaRPr>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99EFA46C-4C09-4690-A29E-4EFFA83E1382}">
      <dgm:prSet phldrT="[Text]" custT="1"/>
      <dgm:spPr/>
      <dgm:t>
        <a:bodyPr/>
        <a:lstStyle/>
        <a:p>
          <a:r>
            <a:rPr lang="en-US" sz="1100" dirty="0">
              <a:solidFill>
                <a:srgbClr val="C00000"/>
              </a:solidFill>
            </a:rPr>
            <a:t> of instrument</a:t>
          </a:r>
          <a:endParaRPr lang="nb-NO" sz="1100" dirty="0">
            <a:solidFill>
              <a:srgbClr val="C00000"/>
            </a:solidFill>
          </a:endParaRPr>
        </a:p>
      </dgm:t>
    </dgm:pt>
    <dgm:pt modelId="{F56C2A09-CB4B-437D-950D-0ED8FE62B826}" type="parTrans" cxnId="{1F755CBE-DECC-4234-8D53-9A63ADA48976}">
      <dgm:prSet/>
      <dgm:spPr/>
      <dgm:t>
        <a:bodyPr/>
        <a:lstStyle/>
        <a:p>
          <a:endParaRPr lang="nb-NO"/>
        </a:p>
      </dgm:t>
    </dgm:pt>
    <dgm:pt modelId="{6B64599D-0C76-4426-A564-704B1A0CF704}" type="sibTrans" cxnId="{1F755CBE-DECC-4234-8D53-9A63ADA48976}">
      <dgm:prSet/>
      <dgm:spPr/>
      <dgm:t>
        <a:bodyPr/>
        <a:lstStyle/>
        <a:p>
          <a:endParaRPr lang="nb-NO"/>
        </a:p>
      </dgm:t>
    </dgm:pt>
    <dgm:pt modelId="{ACFD33DA-C7D3-408C-A57A-505DD5D84EE6}">
      <dgm:prSet phldrT="[Text]" custT="1"/>
      <dgm:spPr/>
      <dgm:t>
        <a:bodyPr/>
        <a:lstStyle/>
        <a:p>
          <a:r>
            <a:rPr lang="en-US" sz="1100" dirty="0">
              <a:solidFill>
                <a:srgbClr val="C00000"/>
              </a:solidFill>
            </a:rPr>
            <a:t> to platform</a:t>
          </a:r>
          <a:endParaRPr lang="nb-NO" sz="1100" dirty="0">
            <a:solidFill>
              <a:srgbClr val="C00000"/>
            </a:solidFill>
          </a:endParaRPr>
        </a:p>
      </dgm:t>
    </dgm:pt>
    <dgm:pt modelId="{5B3499E8-B6A3-4571-B006-AA60C8FE780A}" type="parTrans" cxnId="{5B06DCE9-346E-4EB5-BFAB-840E8076665C}">
      <dgm:prSet/>
      <dgm:spPr/>
      <dgm:t>
        <a:bodyPr/>
        <a:lstStyle/>
        <a:p>
          <a:endParaRPr lang="nb-NO"/>
        </a:p>
      </dgm:t>
    </dgm:pt>
    <dgm:pt modelId="{9E1E70D2-1EE0-44AB-9B13-30E9398AA2C3}" type="sibTrans" cxnId="{5B06DCE9-346E-4EB5-BFAB-840E8076665C}">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7E6E7470-788C-4FF5-B5B3-2B4AB4288548}" type="presOf" srcId="{99EFA46C-4C09-4690-A29E-4EFFA83E1382}" destId="{3DAEC18B-B54B-42BF-82BC-7C2DF38889E8}" srcOrd="0" destOrd="1" presId="urn:microsoft.com/office/officeart/2005/8/layout/hList1"/>
    <dgm:cxn modelId="{1F755CBE-DECC-4234-8D53-9A63ADA48976}" srcId="{DEEEAAF0-7E8D-4EE8-B46B-4139D682EE03}" destId="{99EFA46C-4C09-4690-A29E-4EFFA83E1382}" srcOrd="1" destOrd="0" parTransId="{F56C2A09-CB4B-437D-950D-0ED8FE62B826}" sibTransId="{6B64599D-0C76-4426-A564-704B1A0CF704}"/>
    <dgm:cxn modelId="{5B06DCE9-346E-4EB5-BFAB-840E8076665C}" srcId="{DEEEAAF0-7E8D-4EE8-B46B-4139D682EE03}" destId="{ACFD33DA-C7D3-408C-A57A-505DD5D84EE6}" srcOrd="2" destOrd="0" parTransId="{5B3499E8-B6A3-4571-B006-AA60C8FE780A}" sibTransId="{9E1E70D2-1EE0-44AB-9B13-30E9398AA2C3}"/>
    <dgm:cxn modelId="{67F0D0ED-B08C-4621-99A8-85B105652315}" type="presOf" srcId="{ACFD33DA-C7D3-408C-A57A-505DD5D84EE6}" destId="{3DAEC18B-B54B-42BF-82BC-7C2DF38889E8}" srcOrd="0" destOrd="2"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a:t>Instrument</a:t>
          </a:r>
          <a:endParaRPr lang="en-US" sz="1100" dirty="0"/>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147" custLinFactNeighborY="-8744">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E52444C-90F7-40BE-8843-6BDD6C558AC8}" srcId="{DEEEAAF0-7E8D-4EE8-B46B-4139D682EE03}" destId="{28E9B6AB-D0CD-40DA-89B7-75233471F304}" srcOrd="1" destOrd="0" parTransId="{C6E3D3F8-E240-4EE1-8310-7357F3F2114D}" sibTransId="{4E1C9669-5916-42D4-9E11-566F3B380417}"/>
    <dgm:cxn modelId="{B7E7D9D8-5CDF-4F8E-8933-BF1279BE5492}" type="presOf" srcId="{28E9B6AB-D0CD-40DA-89B7-75233471F304}" destId="{3DAEC18B-B54B-42BF-82BC-7C2DF38889E8}" srcOrd="0" destOrd="1"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Sensor Deployment</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5A504F66-9E24-425C-A002-B5E7B2D508C8}">
      <dgm:prSet phldrT="[Text]" custT="1"/>
      <dgm:spPr/>
      <dgm:t>
        <a:bodyPr/>
        <a:lstStyle/>
        <a:p>
          <a:r>
            <a:rPr lang="en-US" sz="1100" dirty="0">
              <a:solidFill>
                <a:srgbClr val="C00000"/>
              </a:solidFill>
            </a:rPr>
            <a:t> of sensor</a:t>
          </a:r>
          <a:endParaRPr lang="nb-NO" sz="1100" dirty="0">
            <a:solidFill>
              <a:srgbClr val="C00000"/>
            </a:solidFill>
          </a:endParaRPr>
        </a:p>
      </dgm:t>
    </dgm:pt>
    <dgm:pt modelId="{14A5A3BF-B458-4BB0-BE20-F3724CF05E0A}" type="parTrans" cxnId="{C8AEDF82-BDA7-4AAD-A86C-936DF057D040}">
      <dgm:prSet/>
      <dgm:spPr/>
      <dgm:t>
        <a:bodyPr/>
        <a:lstStyle/>
        <a:p>
          <a:endParaRPr lang="nb-NO"/>
        </a:p>
      </dgm:t>
    </dgm:pt>
    <dgm:pt modelId="{E7FB0D52-30DA-4DBE-BE4B-04CCC5AB78E0}" type="sibTrans" cxnId="{C8AEDF82-BDA7-4AAD-A86C-936DF057D040}">
      <dgm:prSet/>
      <dgm:spPr/>
      <dgm:t>
        <a:bodyPr/>
        <a:lstStyle/>
        <a:p>
          <a:endParaRPr lang="nb-NO"/>
        </a:p>
      </dgm:t>
    </dgm:pt>
    <dgm:pt modelId="{1B08EC09-E78D-494C-8C3E-D77A694D81E9}">
      <dgm:prSet phldrT="[Text]" custT="1"/>
      <dgm:spPr/>
      <dgm:t>
        <a:bodyPr/>
        <a:lstStyle/>
        <a:p>
          <a:r>
            <a:rPr lang="en-US" sz="1100" dirty="0">
              <a:solidFill>
                <a:srgbClr val="C00000"/>
              </a:solidFill>
            </a:rPr>
            <a:t> to instrument</a:t>
          </a:r>
          <a:endParaRPr lang="nb-NO" sz="1100" dirty="0">
            <a:solidFill>
              <a:srgbClr val="C00000"/>
            </a:solidFill>
          </a:endParaRPr>
        </a:p>
      </dgm:t>
    </dgm:pt>
    <dgm:pt modelId="{813DA28E-02DE-4AD5-8127-56F8734FC5CA}" type="parTrans" cxnId="{686A8DBC-2F2C-4CDD-B889-A52FFE2783AE}">
      <dgm:prSet/>
      <dgm:spPr/>
      <dgm:t>
        <a:bodyPr/>
        <a:lstStyle/>
        <a:p>
          <a:endParaRPr lang="nb-NO"/>
        </a:p>
      </dgm:t>
    </dgm:pt>
    <dgm:pt modelId="{4A5B0F58-E3F7-41F4-9A75-DAB460446FF7}" type="sibTrans" cxnId="{686A8DBC-2F2C-4CDD-B889-A52FFE2783AE}">
      <dgm:prSet/>
      <dgm:spPr/>
      <dgm:t>
        <a:bodyPr/>
        <a:lstStyle/>
        <a:p>
          <a:endParaRPr lang="nb-NO"/>
        </a:p>
      </dgm:t>
    </dgm:pt>
    <dgm:pt modelId="{7135109E-28A9-484C-B3CA-F9704AAE1386}">
      <dgm:prSet phldrT="[Text]" custT="1"/>
      <dgm:spPr/>
      <dgm:t>
        <a:bodyPr/>
        <a:lstStyle/>
        <a:p>
          <a:r>
            <a:rPr lang="en-US" sz="1100" dirty="0"/>
            <a:t> start time</a:t>
          </a:r>
          <a:endParaRPr lang="nb-NO" sz="1100" dirty="0"/>
        </a:p>
      </dgm:t>
    </dgm:pt>
    <dgm:pt modelId="{8B0DBC4D-91E6-4E15-8769-CBE20597EE50}" type="parTrans" cxnId="{5ED995D9-372D-406A-9A0F-F449521E4392}">
      <dgm:prSet/>
      <dgm:spPr/>
      <dgm:t>
        <a:bodyPr/>
        <a:lstStyle/>
        <a:p>
          <a:endParaRPr lang="nb-NO"/>
        </a:p>
      </dgm:t>
    </dgm:pt>
    <dgm:pt modelId="{4042A376-FD25-4011-ACF1-D94B2FD0EF36}" type="sibTrans" cxnId="{5ED995D9-372D-406A-9A0F-F449521E4392}">
      <dgm:prSet/>
      <dgm:spPr/>
      <dgm:t>
        <a:bodyPr/>
        <a:lstStyle/>
        <a:p>
          <a:endParaRPr lang="nb-NO"/>
        </a:p>
      </dgm:t>
    </dgm:pt>
    <dgm:pt modelId="{57E18EBB-6C3C-42CD-A5F3-EE3D5157220D}">
      <dgm:prSet phldrT="[Text]" custT="1"/>
      <dgm:spPr/>
      <dgm:t>
        <a:bodyPr/>
        <a:lstStyle/>
        <a:p>
          <a:r>
            <a:rPr lang="en-US" sz="1100" dirty="0"/>
            <a:t> end time</a:t>
          </a:r>
          <a:endParaRPr lang="nb-NO" sz="1100" dirty="0"/>
        </a:p>
      </dgm:t>
    </dgm:pt>
    <dgm:pt modelId="{48E16D9F-0A4D-47BD-98FD-9DC4E5776BEB}" type="parTrans" cxnId="{B95BD2BC-B948-4259-A52B-57A8BCD2B3A1}">
      <dgm:prSet/>
      <dgm:spPr/>
      <dgm:t>
        <a:bodyPr/>
        <a:lstStyle/>
        <a:p>
          <a:endParaRPr lang="nb-NO"/>
        </a:p>
      </dgm:t>
    </dgm:pt>
    <dgm:pt modelId="{DBC4B39E-9ACA-40DB-8CDA-1E4045143B05}" type="sibTrans" cxnId="{B95BD2BC-B948-4259-A52B-57A8BCD2B3A1}">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B8482C12-7DCA-44BB-AF97-F22F5FC75D8F}" type="presOf" srcId="{57E18EBB-6C3C-42CD-A5F3-EE3D5157220D}" destId="{3DAEC18B-B54B-42BF-82BC-7C2DF38889E8}" srcOrd="0" destOrd="2"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DF007639-6C9B-4755-9F90-A7DB6987186C}" type="presOf" srcId="{1B08EC09-E78D-494C-8C3E-D77A694D81E9}" destId="{3DAEC18B-B54B-42BF-82BC-7C2DF38889E8}" srcOrd="0" destOrd="4" presId="urn:microsoft.com/office/officeart/2005/8/layout/hList1"/>
    <dgm:cxn modelId="{9715945D-214F-4488-A0BA-7A5B1D84D92C}" type="presOf" srcId="{0EE1A870-F6F8-4F77-91AB-74F607CC704D}" destId="{B61CAE9D-64D3-4000-B9F6-045A06982A83}" srcOrd="0" destOrd="0" presId="urn:microsoft.com/office/officeart/2005/8/layout/hList1"/>
    <dgm:cxn modelId="{C8AEDF82-BDA7-4AAD-A86C-936DF057D040}" srcId="{DEEEAAF0-7E8D-4EE8-B46B-4139D682EE03}" destId="{5A504F66-9E24-425C-A002-B5E7B2D508C8}" srcOrd="3" destOrd="0" parTransId="{14A5A3BF-B458-4BB0-BE20-F3724CF05E0A}" sibTransId="{E7FB0D52-30DA-4DBE-BE4B-04CCC5AB78E0}"/>
    <dgm:cxn modelId="{686A8DBC-2F2C-4CDD-B889-A52FFE2783AE}" srcId="{DEEEAAF0-7E8D-4EE8-B46B-4139D682EE03}" destId="{1B08EC09-E78D-494C-8C3E-D77A694D81E9}" srcOrd="4" destOrd="0" parTransId="{813DA28E-02DE-4AD5-8127-56F8734FC5CA}" sibTransId="{4A5B0F58-E3F7-41F4-9A75-DAB460446FF7}"/>
    <dgm:cxn modelId="{B95BD2BC-B948-4259-A52B-57A8BCD2B3A1}" srcId="{DEEEAAF0-7E8D-4EE8-B46B-4139D682EE03}" destId="{57E18EBB-6C3C-42CD-A5F3-EE3D5157220D}" srcOrd="2" destOrd="0" parTransId="{48E16D9F-0A4D-47BD-98FD-9DC4E5776BEB}" sibTransId="{DBC4B39E-9ACA-40DB-8CDA-1E4045143B05}"/>
    <dgm:cxn modelId="{26E968C1-3F5D-421B-88E2-0E1FE271AD43}" type="presOf" srcId="{7135109E-28A9-484C-B3CA-F9704AAE1386}" destId="{3DAEC18B-B54B-42BF-82BC-7C2DF38889E8}" srcOrd="0" destOrd="1" presId="urn:microsoft.com/office/officeart/2005/8/layout/hList1"/>
    <dgm:cxn modelId="{45FA5FD4-08EF-42A5-9EE5-DE2ADDC427E4}" type="presOf" srcId="{5A504F66-9E24-425C-A002-B5E7B2D508C8}" destId="{3DAEC18B-B54B-42BF-82BC-7C2DF38889E8}" srcOrd="0" destOrd="3" presId="urn:microsoft.com/office/officeart/2005/8/layout/hList1"/>
    <dgm:cxn modelId="{5ED995D9-372D-406A-9A0F-F449521E4392}" srcId="{DEEEAAF0-7E8D-4EE8-B46B-4139D682EE03}" destId="{7135109E-28A9-484C-B3CA-F9704AAE1386}" srcOrd="1" destOrd="0" parTransId="{8B0DBC4D-91E6-4E15-8769-CBE20597EE50}" sibTransId="{4042A376-FD25-4011-ACF1-D94B2FD0EF36}"/>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47"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Sensor</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BA9B45FD-AC46-4AF9-AF2E-EB38BEA5FD1F}">
      <dgm:prSet phldrT="[Text]" custT="1"/>
      <dgm:spPr/>
      <dgm:t>
        <a:bodyPr/>
        <a:lstStyle/>
        <a:p>
          <a:r>
            <a:rPr lang="en-US" sz="1100" dirty="0"/>
            <a:t> </a:t>
          </a:r>
          <a:r>
            <a:rPr lang="en-US" sz="1100" dirty="0">
              <a:solidFill>
                <a:srgbClr val="C00000"/>
              </a:solidFill>
            </a:rPr>
            <a:t>manufacturer (company)</a:t>
          </a:r>
          <a:endParaRPr lang="nb-NO" sz="1100" dirty="0">
            <a:solidFill>
              <a:srgbClr val="C00000"/>
            </a:solidFill>
          </a:endParaRPr>
        </a:p>
      </dgm:t>
    </dgm:pt>
    <dgm:pt modelId="{0AD11178-3D66-4A8C-8D7E-FC82128DD390}" type="parTrans" cxnId="{8721A6F3-8786-451F-8A8C-82D48C73F52F}">
      <dgm:prSet/>
      <dgm:spPr/>
      <dgm:t>
        <a:bodyPr/>
        <a:lstStyle/>
        <a:p>
          <a:endParaRPr lang="nb-NO"/>
        </a:p>
      </dgm:t>
    </dgm:pt>
    <dgm:pt modelId="{009791D5-4E00-4D78-BB8C-8C9B75A4E9E5}" type="sibTrans" cxnId="{8721A6F3-8786-451F-8A8C-82D48C73F52F}">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X="100000" custLinFactY="-500000" custLinFactNeighborX="161007" custLinFactNeighborY="-54599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E4514807-9B4C-4E32-9044-A6C60F11227F}" type="presOf" srcId="{BA9B45FD-AC46-4AF9-AF2E-EB38BEA5FD1F}" destId="{3DAEC18B-B54B-42BF-82BC-7C2DF38889E8}" srcOrd="0" destOrd="1"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8721A6F3-8786-451F-8A8C-82D48C73F52F}" srcId="{DEEEAAF0-7E8D-4EE8-B46B-4139D682EE03}" destId="{BA9B45FD-AC46-4AF9-AF2E-EB38BEA5FD1F}" srcOrd="1" destOrd="0" parTransId="{0AD11178-3D66-4A8C-8D7E-FC82128DD390}" sibTransId="{009791D5-4E00-4D78-BB8C-8C9B75A4E9E5}"/>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52"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Variable</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C9EEFA36-E543-46F0-A1A3-06647F64CD67}">
      <dgm:prSet phldrT="[Text]" custT="1"/>
      <dgm:spPr/>
      <dgm:t>
        <a:bodyPr/>
        <a:lstStyle/>
        <a:p>
          <a:r>
            <a:rPr lang="en-US" sz="1100" dirty="0">
              <a:solidFill>
                <a:srgbClr val="C00000"/>
              </a:solidFill>
            </a:rPr>
            <a:t> value type</a:t>
          </a:r>
          <a:endParaRPr lang="nb-NO" sz="1100" dirty="0">
            <a:solidFill>
              <a:srgbClr val="C00000"/>
            </a:solidFill>
          </a:endParaRPr>
        </a:p>
      </dgm:t>
    </dgm:pt>
    <dgm:pt modelId="{8F3FCCD6-15C0-40E1-BFF5-FDD295351F50}" type="parTrans" cxnId="{AB05E70F-FFC8-469D-AE6B-861385F3FFE5}">
      <dgm:prSet/>
      <dgm:spPr/>
      <dgm:t>
        <a:bodyPr/>
        <a:lstStyle/>
        <a:p>
          <a:endParaRPr lang="nb-NO"/>
        </a:p>
      </dgm:t>
    </dgm:pt>
    <dgm:pt modelId="{796C5F06-87BA-4E7E-8830-E55F0DD0E76D}" type="sibTrans" cxnId="{AB05E70F-FFC8-469D-AE6B-861385F3FFE5}">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147" custLinFactNeighborY="-8744">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AB05E70F-FFC8-469D-AE6B-861385F3FFE5}" srcId="{DEEEAAF0-7E8D-4EE8-B46B-4139D682EE03}" destId="{C9EEFA36-E543-46F0-A1A3-06647F64CD67}" srcOrd="1" destOrd="0" parTransId="{8F3FCCD6-15C0-40E1-BFF5-FDD295351F50}" sibTransId="{796C5F06-87BA-4E7E-8830-E55F0DD0E76D}"/>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E52444C-90F7-40BE-8843-6BDD6C558AC8}" srcId="{DEEEAAF0-7E8D-4EE8-B46B-4139D682EE03}" destId="{28E9B6AB-D0CD-40DA-89B7-75233471F304}" srcOrd="2" destOrd="0" parTransId="{C6E3D3F8-E240-4EE1-8310-7357F3F2114D}" sibTransId="{4E1C9669-5916-42D4-9E11-566F3B380417}"/>
    <dgm:cxn modelId="{56B45FCE-A5A7-4FF7-A30A-18B818E42546}" type="presOf" srcId="{C9EEFA36-E543-46F0-A1A3-06647F64CD67}" destId="{3DAEC18B-B54B-42BF-82BC-7C2DF38889E8}" srcOrd="0" destOrd="1" presId="urn:microsoft.com/office/officeart/2005/8/layout/hList1"/>
    <dgm:cxn modelId="{B7E7D9D8-5CDF-4F8E-8933-BF1279BE5492}" type="presOf" srcId="{28E9B6AB-D0CD-40DA-89B7-75233471F304}" destId="{3DAEC18B-B54B-42BF-82BC-7C2DF38889E8}" srcOrd="0" destOrd="2"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57"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a:t>Value Type</a:t>
          </a:r>
          <a:endParaRPr lang="en-US" sz="1100" dirty="0"/>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Y="-300000" custLinFactNeighborX="-53542" custLinFactNeighborY="-396680">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E52444C-90F7-40BE-8843-6BDD6C558AC8}" srcId="{DEEEAAF0-7E8D-4EE8-B46B-4139D682EE03}" destId="{28E9B6AB-D0CD-40DA-89B7-75233471F304}" srcOrd="1" destOrd="0" parTransId="{C6E3D3F8-E240-4EE1-8310-7357F3F2114D}" sibTransId="{4E1C9669-5916-42D4-9E11-566F3B380417}"/>
    <dgm:cxn modelId="{B7E7D9D8-5CDF-4F8E-8933-BF1279BE5492}" type="presOf" srcId="{28E9B6AB-D0CD-40DA-89B7-75233471F304}" destId="{3DAEC18B-B54B-42BF-82BC-7C2DF38889E8}" srcOrd="0" destOrd="1"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62"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Calibration</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193D6CB5-6328-4F87-A61D-39ADD8BF2D1B}">
      <dgm:prSet phldrT="[Text]" custT="1"/>
      <dgm:spPr/>
      <dgm:t>
        <a:bodyPr/>
        <a:lstStyle/>
        <a:p>
          <a:endParaRPr lang="nb-NO" sz="1100" dirty="0"/>
        </a:p>
      </dgm:t>
    </dgm:pt>
    <dgm:pt modelId="{37CA5BEC-860B-4083-844B-A512A8C5AC3C}" type="parTrans" cxnId="{A0A9600A-D187-4C27-9241-37098D1709BF}">
      <dgm:prSet/>
      <dgm:spPr/>
      <dgm:t>
        <a:bodyPr/>
        <a:lstStyle/>
        <a:p>
          <a:endParaRPr lang="nb-NO"/>
        </a:p>
      </dgm:t>
    </dgm:pt>
    <dgm:pt modelId="{CF0E2C90-A64B-4589-B88B-5605ECE56D66}" type="sibTrans" cxnId="{A0A9600A-D187-4C27-9241-37098D1709BF}">
      <dgm:prSet/>
      <dgm:spPr/>
      <dgm:t>
        <a:bodyPr/>
        <a:lstStyle/>
        <a:p>
          <a:endParaRPr lang="nb-NO"/>
        </a:p>
      </dgm:t>
    </dgm:pt>
    <dgm:pt modelId="{7D7053B2-448E-4D34-9CB7-0D12FB994949}">
      <dgm:prSet phldrT="[Text]" custT="1"/>
      <dgm:spPr/>
      <dgm:t>
        <a:bodyPr/>
        <a:lstStyle/>
        <a:p>
          <a:r>
            <a:rPr lang="en-US" sz="1100" dirty="0">
              <a:solidFill>
                <a:srgbClr val="C00000"/>
              </a:solidFill>
            </a:rPr>
            <a:t> applied to (sensor)</a:t>
          </a:r>
          <a:endParaRPr lang="nb-NO" sz="1100" dirty="0">
            <a:solidFill>
              <a:srgbClr val="C00000"/>
            </a:solidFill>
          </a:endParaRPr>
        </a:p>
      </dgm:t>
    </dgm:pt>
    <dgm:pt modelId="{2801AF64-F592-4B45-A353-E348E5691025}" type="parTrans" cxnId="{6DB62BFB-91EF-40CA-AA4E-F3A0CA4520DB}">
      <dgm:prSet/>
      <dgm:spPr/>
      <dgm:t>
        <a:bodyPr/>
        <a:lstStyle/>
        <a:p>
          <a:endParaRPr lang="nb-NO"/>
        </a:p>
      </dgm:t>
    </dgm:pt>
    <dgm:pt modelId="{18B36DDE-4074-4804-80C2-54D6C18612AA}" type="sibTrans" cxnId="{6DB62BFB-91EF-40CA-AA4E-F3A0CA4520DB}">
      <dgm:prSet/>
      <dgm:spPr/>
      <dgm:t>
        <a:bodyPr/>
        <a:lstStyle/>
        <a:p>
          <a:endParaRPr lang="nb-NO"/>
        </a:p>
      </dgm:t>
    </dgm:pt>
    <dgm:pt modelId="{18B06939-66E7-4689-B7C9-23E106DA3F40}">
      <dgm:prSet phldrT="[Text]" custT="1"/>
      <dgm:spPr/>
      <dgm:t>
        <a:bodyPr/>
        <a:lstStyle/>
        <a:p>
          <a:r>
            <a:rPr lang="en-US" sz="1100" dirty="0"/>
            <a:t> date</a:t>
          </a:r>
          <a:endParaRPr lang="nb-NO" sz="1100" dirty="0"/>
        </a:p>
      </dgm:t>
    </dgm:pt>
    <dgm:pt modelId="{8F16F706-2A71-4F82-8731-1D4D7C5A9DBC}" type="parTrans" cxnId="{0A01F556-283A-486C-B46F-BDABBF562424}">
      <dgm:prSet/>
      <dgm:spPr/>
      <dgm:t>
        <a:bodyPr/>
        <a:lstStyle/>
        <a:p>
          <a:endParaRPr lang="nb-NO"/>
        </a:p>
      </dgm:t>
    </dgm:pt>
    <dgm:pt modelId="{E3375C9A-5E3E-4F91-8D76-DFD9E728E63E}" type="sibTrans" cxnId="{0A01F556-283A-486C-B46F-BDABBF562424}">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15562" custLinFactNeighborY="-94547">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A0A9600A-D187-4C27-9241-37098D1709BF}" srcId="{DEEEAAF0-7E8D-4EE8-B46B-4139D682EE03}" destId="{193D6CB5-6328-4F87-A61D-39ADD8BF2D1B}" srcOrd="3" destOrd="0" parTransId="{37CA5BEC-860B-4083-844B-A512A8C5AC3C}" sibTransId="{CF0E2C90-A64B-4589-B88B-5605ECE56D66}"/>
    <dgm:cxn modelId="{0E36500E-6D7B-4720-94E0-10E50B1BDC13}" type="presOf" srcId="{7D7053B2-448E-4D34-9CB7-0D12FB994949}" destId="{3DAEC18B-B54B-42BF-82BC-7C2DF38889E8}" srcOrd="0" destOrd="1"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E52444C-90F7-40BE-8843-6BDD6C558AC8}" srcId="{DEEEAAF0-7E8D-4EE8-B46B-4139D682EE03}" destId="{28E9B6AB-D0CD-40DA-89B7-75233471F304}" srcOrd="4" destOrd="0" parTransId="{C6E3D3F8-E240-4EE1-8310-7357F3F2114D}" sibTransId="{4E1C9669-5916-42D4-9E11-566F3B380417}"/>
    <dgm:cxn modelId="{0A01F556-283A-486C-B46F-BDABBF562424}" srcId="{DEEEAAF0-7E8D-4EE8-B46B-4139D682EE03}" destId="{18B06939-66E7-4689-B7C9-23E106DA3F40}" srcOrd="2" destOrd="0" parTransId="{8F16F706-2A71-4F82-8731-1D4D7C5A9DBC}" sibTransId="{E3375C9A-5E3E-4F91-8D76-DFD9E728E63E}"/>
    <dgm:cxn modelId="{F2019988-BC4E-4482-AB34-8D617909F989}" type="presOf" srcId="{193D6CB5-6328-4F87-A61D-39ADD8BF2D1B}" destId="{3DAEC18B-B54B-42BF-82BC-7C2DF38889E8}" srcOrd="0" destOrd="3" presId="urn:microsoft.com/office/officeart/2005/8/layout/hList1"/>
    <dgm:cxn modelId="{13847792-A49E-43D4-956A-7BE3740DAA3C}" type="presOf" srcId="{18B06939-66E7-4689-B7C9-23E106DA3F40}" destId="{3DAEC18B-B54B-42BF-82BC-7C2DF38889E8}" srcOrd="0" destOrd="2" presId="urn:microsoft.com/office/officeart/2005/8/layout/hList1"/>
    <dgm:cxn modelId="{B7E7D9D8-5CDF-4F8E-8933-BF1279BE5492}" type="presOf" srcId="{28E9B6AB-D0CD-40DA-89B7-75233471F304}" destId="{3DAEC18B-B54B-42BF-82BC-7C2DF38889E8}" srcOrd="0" destOrd="4"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6DB62BFB-91EF-40CA-AA4E-F3A0CA4520DB}" srcId="{DEEEAAF0-7E8D-4EE8-B46B-4139D682EE03}" destId="{7D7053B2-448E-4D34-9CB7-0D12FB994949}" srcOrd="1" destOrd="0" parTransId="{2801AF64-F592-4B45-A353-E348E5691025}" sibTransId="{18B36DDE-4074-4804-80C2-54D6C18612AA}"/>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67"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b="1" dirty="0"/>
            <a:t>Person</a:t>
          </a:r>
        </a:p>
      </dgm:t>
    </dgm:pt>
    <dgm:pt modelId="{7D879B8D-C73E-47B6-880B-1A532EF426DF}" type="parTrans" cxnId="{BD57AEF6-8D79-482D-A83E-7FE1832B0B22}">
      <dgm:prSet/>
      <dgm:spPr/>
      <dgm:t>
        <a:bodyPr/>
        <a:lstStyle/>
        <a:p>
          <a:endParaRPr lang="nb-NO" sz="1100" b="1"/>
        </a:p>
      </dgm:t>
    </dgm:pt>
    <dgm:pt modelId="{EA2BEB5E-89D2-41BF-A631-A4FCC04F94AC}" type="sibTrans" cxnId="{BD57AEF6-8D79-482D-A83E-7FE1832B0B22}">
      <dgm:prSet/>
      <dgm:spPr/>
      <dgm:t>
        <a:bodyPr/>
        <a:lstStyle/>
        <a:p>
          <a:endParaRPr lang="nb-NO" sz="1100" b="1"/>
        </a:p>
      </dgm:t>
    </dgm:pt>
    <dgm:pt modelId="{ABD0AF01-6C30-4A3A-99F3-85B152C372CF}">
      <dgm:prSet phldrT="[Text]" custT="1"/>
      <dgm:spPr/>
      <dgm:t>
        <a:bodyPr/>
        <a:lstStyle/>
        <a:p>
          <a:r>
            <a:rPr lang="en-US" sz="1100" b="0" dirty="0"/>
            <a:t> entry</a:t>
          </a:r>
          <a:endParaRPr lang="nb-NO" sz="1100" b="0" dirty="0"/>
        </a:p>
      </dgm:t>
    </dgm:pt>
    <dgm:pt modelId="{45A99454-3409-4810-9018-2EA9926EE22F}" type="parTrans" cxnId="{49115425-9DD0-48A8-A2D0-7034BBC6898A}">
      <dgm:prSet/>
      <dgm:spPr/>
      <dgm:t>
        <a:bodyPr/>
        <a:lstStyle/>
        <a:p>
          <a:endParaRPr lang="nb-NO" sz="1100" b="1"/>
        </a:p>
      </dgm:t>
    </dgm:pt>
    <dgm:pt modelId="{191815EB-257A-4074-9766-AFDF8138EE6B}" type="sibTrans" cxnId="{49115425-9DD0-48A8-A2D0-7034BBC6898A}">
      <dgm:prSet/>
      <dgm:spPr/>
      <dgm:t>
        <a:bodyPr/>
        <a:lstStyle/>
        <a:p>
          <a:endParaRPr lang="nb-NO" sz="1100" b="1"/>
        </a:p>
      </dgm:t>
    </dgm:pt>
    <dgm:pt modelId="{D0F21366-F27B-4DF1-847E-E41F397ABBB1}">
      <dgm:prSet phldrT="[Text]" custT="1"/>
      <dgm:spPr/>
      <dgm:t>
        <a:bodyPr/>
        <a:lstStyle/>
        <a:p>
          <a:r>
            <a:rPr lang="en-US" sz="1100" b="0" dirty="0"/>
            <a:t> first name</a:t>
          </a:r>
          <a:endParaRPr lang="nb-NO" sz="1100" b="0" dirty="0"/>
        </a:p>
      </dgm:t>
    </dgm:pt>
    <dgm:pt modelId="{5DDF6456-0F12-418B-9034-05F24A62E171}" type="parTrans" cxnId="{73222607-6E5B-4143-B711-F45C41F9E815}">
      <dgm:prSet/>
      <dgm:spPr/>
      <dgm:t>
        <a:bodyPr/>
        <a:lstStyle/>
        <a:p>
          <a:endParaRPr lang="nb-NO" sz="1100" b="1"/>
        </a:p>
      </dgm:t>
    </dgm:pt>
    <dgm:pt modelId="{D75FE8AF-D2DB-45D9-8DB0-1F6E9027476E}" type="sibTrans" cxnId="{73222607-6E5B-4143-B711-F45C41F9E815}">
      <dgm:prSet/>
      <dgm:spPr/>
      <dgm:t>
        <a:bodyPr/>
        <a:lstStyle/>
        <a:p>
          <a:endParaRPr lang="nb-NO" sz="1100" b="1"/>
        </a:p>
      </dgm:t>
    </dgm:pt>
    <dgm:pt modelId="{96470FB7-73F2-499C-979E-0F2426597B8A}">
      <dgm:prSet phldrT="[Text]" custT="1"/>
      <dgm:spPr/>
      <dgm:t>
        <a:bodyPr/>
        <a:lstStyle/>
        <a:p>
          <a:r>
            <a:rPr lang="en-US" sz="1100" b="0" dirty="0"/>
            <a:t> last name</a:t>
          </a:r>
          <a:endParaRPr lang="nb-NO" sz="1100" b="0" dirty="0"/>
        </a:p>
      </dgm:t>
    </dgm:pt>
    <dgm:pt modelId="{36680F0E-06C5-4559-8EA4-6B0C4941B0FE}" type="parTrans" cxnId="{3901A71E-23BF-4E3D-A1A5-BDAA1B7A0578}">
      <dgm:prSet/>
      <dgm:spPr/>
      <dgm:t>
        <a:bodyPr/>
        <a:lstStyle/>
        <a:p>
          <a:endParaRPr lang="nb-NO" b="1"/>
        </a:p>
      </dgm:t>
    </dgm:pt>
    <dgm:pt modelId="{DD6F1766-73DC-4B51-8DF7-E89668D9ED1E}" type="sibTrans" cxnId="{3901A71E-23BF-4E3D-A1A5-BDAA1B7A0578}">
      <dgm:prSet/>
      <dgm:spPr/>
      <dgm:t>
        <a:bodyPr/>
        <a:lstStyle/>
        <a:p>
          <a:endParaRPr lang="nb-NO" b="1"/>
        </a:p>
      </dgm:t>
    </dgm:pt>
    <dgm:pt modelId="{8A0F50C4-2041-4958-BAD3-A1030DF54BEA}">
      <dgm:prSet phldrT="[Text]" custT="1"/>
      <dgm:spPr/>
      <dgm:t>
        <a:bodyPr/>
        <a:lstStyle/>
        <a:p>
          <a:r>
            <a:rPr lang="en-US" sz="1100" b="0" dirty="0"/>
            <a:t> middle name</a:t>
          </a:r>
          <a:endParaRPr lang="nb-NO" sz="1100" b="0" dirty="0"/>
        </a:p>
      </dgm:t>
    </dgm:pt>
    <dgm:pt modelId="{05B7382C-0FA1-4829-BA9C-9B68DBC60A54}" type="sibTrans" cxnId="{7C1E11B9-DC02-4AEC-BE0E-3CF28AB28552}">
      <dgm:prSet/>
      <dgm:spPr/>
      <dgm:t>
        <a:bodyPr/>
        <a:lstStyle/>
        <a:p>
          <a:endParaRPr lang="nb-NO" b="1"/>
        </a:p>
      </dgm:t>
    </dgm:pt>
    <dgm:pt modelId="{F03C1FFA-F8BA-4141-906F-8DAE7956DCD7}" type="parTrans" cxnId="{7C1E11B9-DC02-4AEC-BE0E-3CF28AB28552}">
      <dgm:prSet/>
      <dgm:spPr/>
      <dgm:t>
        <a:bodyPr/>
        <a:lstStyle/>
        <a:p>
          <a:endParaRPr lang="nb-NO" b="1"/>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Y="-32731" custLinFactNeighborX="22662" custLinFactNeighborY="-100000">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73222607-6E5B-4143-B711-F45C41F9E815}" srcId="{DEEEAAF0-7E8D-4EE8-B46B-4139D682EE03}" destId="{D0F21366-F27B-4DF1-847E-E41F397ABBB1}" srcOrd="1"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3901A71E-23BF-4E3D-A1A5-BDAA1B7A0578}" srcId="{DEEEAAF0-7E8D-4EE8-B46B-4139D682EE03}" destId="{96470FB7-73F2-499C-979E-0F2426597B8A}" srcOrd="2" destOrd="0" parTransId="{36680F0E-06C5-4559-8EA4-6B0C4941B0FE}" sibTransId="{DD6F1766-73DC-4B51-8DF7-E89668D9ED1E}"/>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18021838-B2FC-463B-BDF2-035A00ABDE65}" type="presOf" srcId="{8A0F50C4-2041-4958-BAD3-A1030DF54BEA}" destId="{3DAEC18B-B54B-42BF-82BC-7C2DF38889E8}" srcOrd="0" destOrd="3" presId="urn:microsoft.com/office/officeart/2005/8/layout/hList1"/>
    <dgm:cxn modelId="{9715945D-214F-4488-A0BA-7A5B1D84D92C}" type="presOf" srcId="{0EE1A870-F6F8-4F77-91AB-74F607CC704D}" destId="{B61CAE9D-64D3-4000-B9F6-045A06982A83}" srcOrd="0" destOrd="0" presId="urn:microsoft.com/office/officeart/2005/8/layout/hList1"/>
    <dgm:cxn modelId="{D6C9E183-A349-41E2-961A-86A783BDBDB3}" type="presOf" srcId="{96470FB7-73F2-499C-979E-0F2426597B8A}" destId="{3DAEC18B-B54B-42BF-82BC-7C2DF38889E8}" srcOrd="0" destOrd="2" presId="urn:microsoft.com/office/officeart/2005/8/layout/hList1"/>
    <dgm:cxn modelId="{AACBA298-5465-4E1F-A299-C92D6705192B}" type="presOf" srcId="{D0F21366-F27B-4DF1-847E-E41F397ABBB1}" destId="{3DAEC18B-B54B-42BF-82BC-7C2DF38889E8}" srcOrd="0" destOrd="1" presId="urn:microsoft.com/office/officeart/2005/8/layout/hList1"/>
    <dgm:cxn modelId="{7C1E11B9-DC02-4AEC-BE0E-3CF28AB28552}" srcId="{DEEEAAF0-7E8D-4EE8-B46B-4139D682EE03}" destId="{8A0F50C4-2041-4958-BAD3-A1030DF54BEA}" srcOrd="3" destOrd="0" parTransId="{F03C1FFA-F8BA-4141-906F-8DAE7956DCD7}" sibTransId="{05B7382C-0FA1-4829-BA9C-9B68DBC60A54}"/>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Station</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ACAF2978-EF70-4627-9323-8BEE990407FD}">
      <dgm:prSet phldrT="[Text]" custT="1"/>
      <dgm:spPr/>
      <dgm:t>
        <a:bodyPr/>
        <a:lstStyle/>
        <a:p>
          <a:r>
            <a:rPr lang="en-US" sz="1100" dirty="0"/>
            <a:t> country code</a:t>
          </a:r>
          <a:endParaRPr lang="nb-NO" sz="1100" dirty="0"/>
        </a:p>
      </dgm:t>
    </dgm:pt>
    <dgm:pt modelId="{24D5962C-ACB2-48AC-980E-AC5910007B03}" type="parTrans" cxnId="{7BCADFC6-DE8A-4808-A1F3-84B9EA1CFA13}">
      <dgm:prSet/>
      <dgm:spPr/>
      <dgm:t>
        <a:bodyPr/>
        <a:lstStyle/>
        <a:p>
          <a:endParaRPr lang="nb-NO"/>
        </a:p>
      </dgm:t>
    </dgm:pt>
    <dgm:pt modelId="{D56B9604-4ACC-418C-8BDE-BBAA91652EC1}" type="sibTrans" cxnId="{7BCADFC6-DE8A-4808-A1F3-84B9EA1CFA13}">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5D76C7E-CFC6-4C0B-9D95-B1D971688E28}" type="presOf" srcId="{ACAF2978-EF70-4627-9323-8BEE990407FD}" destId="{3DAEC18B-B54B-42BF-82BC-7C2DF38889E8}" srcOrd="0" destOrd="1" presId="urn:microsoft.com/office/officeart/2005/8/layout/hList1"/>
    <dgm:cxn modelId="{7BCADFC6-DE8A-4808-A1F3-84B9EA1CFA13}" srcId="{DEEEAAF0-7E8D-4EE8-B46B-4139D682EE03}" destId="{ACAF2978-EF70-4627-9323-8BEE990407FD}" srcOrd="1" destOrd="0" parTransId="{24D5962C-ACB2-48AC-980E-AC5910007B03}" sibTransId="{D56B9604-4ACC-418C-8BDE-BBAA91652EC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Assumed Role</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D0F21366-F27B-4DF1-847E-E41F397ABBB1}">
      <dgm:prSet phldrT="[Text]" custT="1"/>
      <dgm:spPr/>
      <dgm:t>
        <a:bodyPr/>
        <a:lstStyle/>
        <a:p>
          <a:r>
            <a:rPr lang="en-US" sz="1100" dirty="0"/>
            <a:t> </a:t>
          </a:r>
          <a:r>
            <a:rPr lang="en-US" sz="1100" dirty="0">
              <a:solidFill>
                <a:srgbClr val="C00000"/>
              </a:solidFill>
            </a:rPr>
            <a:t>role holder (person)</a:t>
          </a:r>
          <a:endParaRPr lang="nb-NO" sz="1100" dirty="0">
            <a:solidFill>
              <a:srgbClr val="C00000"/>
            </a:solidFill>
          </a:endParaRPr>
        </a:p>
      </dgm:t>
    </dgm:pt>
    <dgm:pt modelId="{5DDF6456-0F12-418B-9034-05F24A62E171}" type="parTrans" cxnId="{73222607-6E5B-4143-B711-F45C41F9E815}">
      <dgm:prSet/>
      <dgm:spPr/>
      <dgm:t>
        <a:bodyPr/>
        <a:lstStyle/>
        <a:p>
          <a:endParaRPr lang="nb-NO" sz="1100"/>
        </a:p>
      </dgm:t>
    </dgm:pt>
    <dgm:pt modelId="{D75FE8AF-D2DB-45D9-8DB0-1F6E9027476E}" type="sibTrans" cxnId="{73222607-6E5B-4143-B711-F45C41F9E815}">
      <dgm:prSet/>
      <dgm:spPr/>
      <dgm:t>
        <a:bodyPr/>
        <a:lstStyle/>
        <a:p>
          <a:endParaRPr lang="nb-NO" sz="1100"/>
        </a:p>
      </dgm:t>
    </dgm:pt>
    <dgm:pt modelId="{FE61C8E8-CCC4-441D-A399-47CE331D0D51}">
      <dgm:prSet phldrT="[Text]" custT="1"/>
      <dgm:spPr/>
      <dgm:t>
        <a:bodyPr/>
        <a:lstStyle/>
        <a:p>
          <a:r>
            <a:rPr lang="en-US" sz="1100" dirty="0">
              <a:solidFill>
                <a:srgbClr val="C00000"/>
              </a:solidFill>
            </a:rPr>
            <a:t> role’s organization (station)</a:t>
          </a:r>
          <a:endParaRPr lang="nb-NO" sz="1100" dirty="0">
            <a:solidFill>
              <a:srgbClr val="C00000"/>
            </a:solidFill>
          </a:endParaRPr>
        </a:p>
      </dgm:t>
    </dgm:pt>
    <dgm:pt modelId="{028B0720-0E17-490B-B188-372644CB1046}" type="parTrans" cxnId="{E12EF524-8849-4657-83F7-E6A03742DC47}">
      <dgm:prSet/>
      <dgm:spPr/>
      <dgm:t>
        <a:bodyPr/>
        <a:lstStyle/>
        <a:p>
          <a:endParaRPr lang="nb-NO"/>
        </a:p>
      </dgm:t>
    </dgm:pt>
    <dgm:pt modelId="{8D965F9D-0EBC-4F82-9683-BCFC1C52126C}" type="sibTrans" cxnId="{E12EF524-8849-4657-83F7-E6A03742DC47}">
      <dgm:prSet/>
      <dgm:spPr/>
      <dgm:t>
        <a:bodyPr/>
        <a:lstStyle/>
        <a:p>
          <a:endParaRPr lang="nb-NO"/>
        </a:p>
      </dgm:t>
    </dgm:pt>
    <dgm:pt modelId="{5D0DDFCC-1C6B-4812-A9FD-F03C35871204}">
      <dgm:prSet phldrT="[Text]" custT="1"/>
      <dgm:spPr/>
      <dgm:t>
        <a:bodyPr/>
        <a:lstStyle/>
        <a:p>
          <a:r>
            <a:rPr lang="en-US" sz="1100" dirty="0"/>
            <a:t> start time</a:t>
          </a:r>
          <a:endParaRPr lang="nb-NO" sz="1100" dirty="0"/>
        </a:p>
      </dgm:t>
    </dgm:pt>
    <dgm:pt modelId="{8ED805ED-548A-4B9D-85C9-0541DAB3992C}" type="parTrans" cxnId="{0D36AC2C-CAAA-480D-915A-C29BDF26BCE3}">
      <dgm:prSet/>
      <dgm:spPr/>
      <dgm:t>
        <a:bodyPr/>
        <a:lstStyle/>
        <a:p>
          <a:endParaRPr lang="nb-NO"/>
        </a:p>
      </dgm:t>
    </dgm:pt>
    <dgm:pt modelId="{818777C7-3F65-410B-B728-0419A1084D5F}" type="sibTrans" cxnId="{0D36AC2C-CAAA-480D-915A-C29BDF26BCE3}">
      <dgm:prSet/>
      <dgm:spPr/>
      <dgm:t>
        <a:bodyPr/>
        <a:lstStyle/>
        <a:p>
          <a:endParaRPr lang="nb-NO"/>
        </a:p>
      </dgm:t>
    </dgm:pt>
    <dgm:pt modelId="{6F460797-1B5D-4A76-938B-7E3DCE51BD5A}">
      <dgm:prSet phldrT="[Text]" custT="1"/>
      <dgm:spPr/>
      <dgm:t>
        <a:bodyPr/>
        <a:lstStyle/>
        <a:p>
          <a:r>
            <a:rPr lang="en-US" sz="1100" dirty="0"/>
            <a:t> role kind</a:t>
          </a:r>
          <a:endParaRPr lang="nb-NO" sz="1100" dirty="0"/>
        </a:p>
      </dgm:t>
    </dgm:pt>
    <dgm:pt modelId="{882F3548-44CF-4A65-8C7F-DF1BDEEEC9FC}" type="parTrans" cxnId="{30BC5BB1-8391-4ED6-8081-088B70A15CE5}">
      <dgm:prSet/>
      <dgm:spPr/>
      <dgm:t>
        <a:bodyPr/>
        <a:lstStyle/>
        <a:p>
          <a:endParaRPr lang="nb-NO"/>
        </a:p>
      </dgm:t>
    </dgm:pt>
    <dgm:pt modelId="{EE5E8FED-8344-4594-B815-44586E6326E6}" type="sibTrans" cxnId="{30BC5BB1-8391-4ED6-8081-088B70A15CE5}">
      <dgm:prSet/>
      <dgm:spPr/>
      <dgm:t>
        <a:bodyPr/>
        <a:lstStyle/>
        <a:p>
          <a:endParaRPr lang="nb-NO"/>
        </a:p>
      </dgm:t>
    </dgm:pt>
    <dgm:pt modelId="{3A60B11B-CB1E-4267-B99D-8E0C18369BA5}">
      <dgm:prSet phldrT="[Text]" custT="1"/>
      <dgm:spPr/>
      <dgm:t>
        <a:bodyPr/>
        <a:lstStyle/>
        <a:p>
          <a:r>
            <a:rPr lang="en-US" sz="1100" dirty="0"/>
            <a:t> end time</a:t>
          </a:r>
          <a:endParaRPr lang="nb-NO" sz="1100" dirty="0"/>
        </a:p>
      </dgm:t>
    </dgm:pt>
    <dgm:pt modelId="{1F5D5E5D-762D-4281-9FB3-CF7383BE7060}" type="parTrans" cxnId="{87597DC1-3AA1-46C0-9422-C67D71BBFC68}">
      <dgm:prSet/>
      <dgm:spPr/>
      <dgm:t>
        <a:bodyPr/>
        <a:lstStyle/>
        <a:p>
          <a:endParaRPr lang="nb-NO"/>
        </a:p>
      </dgm:t>
    </dgm:pt>
    <dgm:pt modelId="{717952A5-E891-40D6-8D6F-5DE7775E8ED0}" type="sibTrans" cxnId="{87597DC1-3AA1-46C0-9422-C67D71BBFC68}">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73222607-6E5B-4143-B711-F45C41F9E815}" srcId="{DEEEAAF0-7E8D-4EE8-B46B-4139D682EE03}" destId="{D0F21366-F27B-4DF1-847E-E41F397ABBB1}" srcOrd="1"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E12EF524-8849-4657-83F7-E6A03742DC47}" srcId="{DEEEAAF0-7E8D-4EE8-B46B-4139D682EE03}" destId="{FE61C8E8-CCC4-441D-A399-47CE331D0D51}" srcOrd="2" destOrd="0" parTransId="{028B0720-0E17-490B-B188-372644CB1046}" sibTransId="{8D965F9D-0EBC-4F82-9683-BCFC1C52126C}"/>
    <dgm:cxn modelId="{49115425-9DD0-48A8-A2D0-7034BBC6898A}" srcId="{DEEEAAF0-7E8D-4EE8-B46B-4139D682EE03}" destId="{ABD0AF01-6C30-4A3A-99F3-85B152C372CF}" srcOrd="0" destOrd="0" parTransId="{45A99454-3409-4810-9018-2EA9926EE22F}" sibTransId="{191815EB-257A-4074-9766-AFDF8138EE6B}"/>
    <dgm:cxn modelId="{0D36AC2C-CAAA-480D-915A-C29BDF26BCE3}" srcId="{DEEEAAF0-7E8D-4EE8-B46B-4139D682EE03}" destId="{5D0DDFCC-1C6B-4812-A9FD-F03C35871204}" srcOrd="4" destOrd="0" parTransId="{8ED805ED-548A-4B9D-85C9-0541DAB3992C}" sibTransId="{818777C7-3F65-410B-B728-0419A1084D5F}"/>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B0E6A165-D305-4F76-B3D4-C665AC7C3625}" type="presOf" srcId="{6F460797-1B5D-4A76-938B-7E3DCE51BD5A}" destId="{3DAEC18B-B54B-42BF-82BC-7C2DF38889E8}" srcOrd="0" destOrd="3" presId="urn:microsoft.com/office/officeart/2005/8/layout/hList1"/>
    <dgm:cxn modelId="{C3DF1D6F-7210-4971-BD62-D57F72629866}" type="presOf" srcId="{FE61C8E8-CCC4-441D-A399-47CE331D0D51}" destId="{3DAEC18B-B54B-42BF-82BC-7C2DF38889E8}" srcOrd="0" destOrd="2" presId="urn:microsoft.com/office/officeart/2005/8/layout/hList1"/>
    <dgm:cxn modelId="{AACBA298-5465-4E1F-A299-C92D6705192B}" type="presOf" srcId="{D0F21366-F27B-4DF1-847E-E41F397ABBB1}" destId="{3DAEC18B-B54B-42BF-82BC-7C2DF38889E8}" srcOrd="0" destOrd="1" presId="urn:microsoft.com/office/officeart/2005/8/layout/hList1"/>
    <dgm:cxn modelId="{C714E6A3-8F41-4454-98FF-144C0464FA0A}" type="presOf" srcId="{3A60B11B-CB1E-4267-B99D-8E0C18369BA5}" destId="{3DAEC18B-B54B-42BF-82BC-7C2DF38889E8}" srcOrd="0" destOrd="5" presId="urn:microsoft.com/office/officeart/2005/8/layout/hList1"/>
    <dgm:cxn modelId="{30BC5BB1-8391-4ED6-8081-088B70A15CE5}" srcId="{DEEEAAF0-7E8D-4EE8-B46B-4139D682EE03}" destId="{6F460797-1B5D-4A76-938B-7E3DCE51BD5A}" srcOrd="3" destOrd="0" parTransId="{882F3548-44CF-4A65-8C7F-DF1BDEEEC9FC}" sibTransId="{EE5E8FED-8344-4594-B815-44586E6326E6}"/>
    <dgm:cxn modelId="{87597DC1-3AA1-46C0-9422-C67D71BBFC68}" srcId="{DEEEAAF0-7E8D-4EE8-B46B-4139D682EE03}" destId="{3A60B11B-CB1E-4267-B99D-8E0C18369BA5}" srcOrd="5" destOrd="0" parTransId="{1F5D5E5D-762D-4281-9FB3-CF7383BE7060}" sibTransId="{717952A5-E891-40D6-8D6F-5DE7775E8ED0}"/>
    <dgm:cxn modelId="{72C179D9-A162-4C7F-8DF1-15EAC4B41BAD}" type="presOf" srcId="{5D0DDFCC-1C6B-4812-A9FD-F03C35871204}" destId="{3DAEC18B-B54B-42BF-82BC-7C2DF38889E8}" srcOrd="0" destOrd="4"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6_2" csCatId="accent6" phldr="1"/>
      <dgm:spPr/>
      <dgm:t>
        <a:bodyPr/>
        <a:lstStyle/>
        <a:p>
          <a:endParaRPr lang="nb-NO"/>
        </a:p>
      </dgm:t>
    </dgm:pt>
    <dgm:pt modelId="{DEEEAAF0-7E8D-4EE8-B46B-4139D682EE03}">
      <dgm:prSet phldrT="[Text]" custT="1"/>
      <dgm:spPr/>
      <dgm:t>
        <a:bodyPr/>
        <a:lstStyle/>
        <a:p>
          <a:r>
            <a:rPr lang="en-US" sz="1100" dirty="0"/>
            <a:t>Platform Deployment</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4EDBE789-2AEB-4A98-9E85-D42E5AA25E3C}">
      <dgm:prSet phldrT="[Text]" custT="1"/>
      <dgm:spPr/>
      <dgm:t>
        <a:bodyPr/>
        <a:lstStyle/>
        <a:p>
          <a:r>
            <a:rPr lang="en-US" sz="1100" dirty="0">
              <a:solidFill>
                <a:srgbClr val="C00000"/>
              </a:solidFill>
            </a:rPr>
            <a:t> of platform (ship, mooring or drifting buoy)</a:t>
          </a:r>
          <a:endParaRPr lang="nb-NO" sz="1100" dirty="0">
            <a:solidFill>
              <a:srgbClr val="C00000"/>
            </a:solidFill>
          </a:endParaRPr>
        </a:p>
      </dgm:t>
    </dgm:pt>
    <dgm:pt modelId="{2BE80569-80BC-43CD-9E6E-381DAAF2A20A}" type="parTrans" cxnId="{F2E98999-8330-4B6C-B5B3-B82C1CF08E0D}">
      <dgm:prSet/>
      <dgm:spPr/>
      <dgm:t>
        <a:bodyPr/>
        <a:lstStyle/>
        <a:p>
          <a:endParaRPr lang="nb-NO"/>
        </a:p>
      </dgm:t>
    </dgm:pt>
    <dgm:pt modelId="{22EB8A9D-700C-463A-94AD-D3B10129D7D0}" type="sibTrans" cxnId="{F2E98999-8330-4B6C-B5B3-B82C1CF08E0D}">
      <dgm:prSet/>
      <dgm:spPr/>
      <dgm:t>
        <a:bodyPr/>
        <a:lstStyle/>
        <a:p>
          <a:endParaRPr lang="nb-NO"/>
        </a:p>
      </dgm:t>
    </dgm:pt>
    <dgm:pt modelId="{AA272305-FD33-4179-8DC4-3F0E34DF90E2}">
      <dgm:prSet phldrT="[Text]" custT="1"/>
      <dgm:spPr/>
      <dgm:t>
        <a:bodyPr/>
        <a:lstStyle/>
        <a:p>
          <a:r>
            <a:rPr lang="en-US" sz="1100" dirty="0">
              <a:solidFill>
                <a:srgbClr val="C00000"/>
              </a:solidFill>
            </a:rPr>
            <a:t> to station</a:t>
          </a:r>
          <a:endParaRPr lang="nb-NO" sz="1100" dirty="0">
            <a:solidFill>
              <a:srgbClr val="C00000"/>
            </a:solidFill>
          </a:endParaRPr>
        </a:p>
      </dgm:t>
    </dgm:pt>
    <dgm:pt modelId="{80A6363C-9920-4510-B289-88D24310C763}" type="parTrans" cxnId="{45B3A012-C213-45EE-A455-AFB0999281C1}">
      <dgm:prSet/>
      <dgm:spPr/>
      <dgm:t>
        <a:bodyPr/>
        <a:lstStyle/>
        <a:p>
          <a:endParaRPr lang="nb-NO"/>
        </a:p>
      </dgm:t>
    </dgm:pt>
    <dgm:pt modelId="{7CFFE403-2029-4F3F-B2B5-7F1EECC65BE5}" type="sibTrans" cxnId="{45B3A012-C213-45EE-A455-AFB0999281C1}">
      <dgm:prSet/>
      <dgm:spPr/>
      <dgm:t>
        <a:bodyPr/>
        <a:lstStyle/>
        <a:p>
          <a:endParaRPr lang="nb-NO"/>
        </a:p>
      </dgm:t>
    </dgm:pt>
    <dgm:pt modelId="{50AE3261-B853-4CEB-A494-2087395F7C9E}">
      <dgm:prSet phldrT="[Text]" custT="1"/>
      <dgm:spPr/>
      <dgm:t>
        <a:bodyPr/>
        <a:lstStyle/>
        <a:p>
          <a:r>
            <a:rPr lang="en-US" sz="1100"/>
            <a:t> comment</a:t>
          </a:r>
          <a:endParaRPr lang="nb-NO" sz="1100" dirty="0"/>
        </a:p>
      </dgm:t>
    </dgm:pt>
    <dgm:pt modelId="{756F00B0-EDCB-40F1-A6D1-1CF937B36918}" type="parTrans" cxnId="{0FD6A05D-B001-4634-A5FC-C851DEA1DE66}">
      <dgm:prSet/>
      <dgm:spPr/>
      <dgm:t>
        <a:bodyPr/>
        <a:lstStyle/>
        <a:p>
          <a:endParaRPr lang="nb-NO"/>
        </a:p>
      </dgm:t>
    </dgm:pt>
    <dgm:pt modelId="{3E6F4547-F1A8-4C6E-ADD8-77B0BF611F7B}" type="sibTrans" cxnId="{0FD6A05D-B001-4634-A5FC-C851DEA1DE66}">
      <dgm:prSet/>
      <dgm:spPr/>
      <dgm:t>
        <a:bodyPr/>
        <a:lstStyle/>
        <a:p>
          <a:endParaRPr lang="nb-NO"/>
        </a:p>
      </dgm:t>
    </dgm:pt>
    <dgm:pt modelId="{1FFFF509-291F-4D96-A4D8-A89E04C31EF8}">
      <dgm:prSet phldrT="[Text]" custT="1"/>
      <dgm:spPr/>
      <dgm:t>
        <a:bodyPr/>
        <a:lstStyle/>
        <a:p>
          <a:r>
            <a:rPr lang="en-US" sz="1100"/>
            <a:t> end time</a:t>
          </a:r>
          <a:endParaRPr lang="nb-NO" sz="1100" dirty="0"/>
        </a:p>
      </dgm:t>
    </dgm:pt>
    <dgm:pt modelId="{F9877407-0B93-4776-BB3A-2C48022ADB86}" type="parTrans" cxnId="{FB2B7518-1ADC-4309-904A-FBF8D8D6151E}">
      <dgm:prSet/>
      <dgm:spPr/>
      <dgm:t>
        <a:bodyPr/>
        <a:lstStyle/>
        <a:p>
          <a:endParaRPr lang="nb-NO"/>
        </a:p>
      </dgm:t>
    </dgm:pt>
    <dgm:pt modelId="{AD37ADB8-5F6B-49A1-92C1-CA34A4BB03D9}" type="sibTrans" cxnId="{FB2B7518-1ADC-4309-904A-FBF8D8D6151E}">
      <dgm:prSet/>
      <dgm:spPr/>
      <dgm:t>
        <a:bodyPr/>
        <a:lstStyle/>
        <a:p>
          <a:endParaRPr lang="nb-NO"/>
        </a:p>
      </dgm:t>
    </dgm:pt>
    <dgm:pt modelId="{895B2616-CB6B-43B6-8035-71808FB55460}">
      <dgm:prSet phldrT="[Text]" custT="1"/>
      <dgm:spPr/>
      <dgm:t>
        <a:bodyPr/>
        <a:lstStyle/>
        <a:p>
          <a:r>
            <a:rPr lang="en-US" sz="1100"/>
            <a:t> label</a:t>
          </a:r>
          <a:endParaRPr lang="nb-NO" sz="1100" dirty="0"/>
        </a:p>
      </dgm:t>
    </dgm:pt>
    <dgm:pt modelId="{35F1AC63-44B9-4966-A084-A08393A76008}" type="parTrans" cxnId="{C3C2BCBC-1882-4D79-8F7E-24656A1F36A3}">
      <dgm:prSet/>
      <dgm:spPr/>
      <dgm:t>
        <a:bodyPr/>
        <a:lstStyle/>
        <a:p>
          <a:endParaRPr lang="nb-NO"/>
        </a:p>
      </dgm:t>
    </dgm:pt>
    <dgm:pt modelId="{C920FCB7-1FC8-43D4-B3A9-610D15D701C7}" type="sibTrans" cxnId="{C3C2BCBC-1882-4D79-8F7E-24656A1F36A3}">
      <dgm:prSet/>
      <dgm:spPr/>
      <dgm:t>
        <a:bodyPr/>
        <a:lstStyle/>
        <a:p>
          <a:endParaRPr lang="nb-NO"/>
        </a:p>
      </dgm:t>
    </dgm:pt>
    <dgm:pt modelId="{5D31A90F-D2BA-407B-A91B-768DDA820BD3}">
      <dgm:prSet phldrT="[Text]" custT="1"/>
      <dgm:spPr/>
      <dgm:t>
        <a:bodyPr/>
        <a:lstStyle/>
        <a:p>
          <a:r>
            <a:rPr lang="en-US" sz="1100" dirty="0"/>
            <a:t> seeAlso</a:t>
          </a:r>
          <a:endParaRPr lang="nb-NO" sz="1100" dirty="0"/>
        </a:p>
      </dgm:t>
    </dgm:pt>
    <dgm:pt modelId="{BF9118BF-61BC-4A2A-A669-8CC26776D998}" type="parTrans" cxnId="{5A526D2E-7193-4950-A449-24380284709A}">
      <dgm:prSet/>
      <dgm:spPr/>
      <dgm:t>
        <a:bodyPr/>
        <a:lstStyle/>
        <a:p>
          <a:endParaRPr lang="nb-NO"/>
        </a:p>
      </dgm:t>
    </dgm:pt>
    <dgm:pt modelId="{B8E79811-E830-44B8-808F-17DE2B2D046C}" type="sibTrans" cxnId="{5A526D2E-7193-4950-A449-24380284709A}">
      <dgm:prSet/>
      <dgm:spPr/>
      <dgm:t>
        <a:bodyPr/>
        <a:lstStyle/>
        <a:p>
          <a:endParaRPr lang="nb-NO"/>
        </a:p>
      </dgm:t>
    </dgm:pt>
    <dgm:pt modelId="{BAE9C4AE-6728-4A78-AA26-FDDEAB01AC0C}">
      <dgm:prSet phldrT="[Text]" custT="1"/>
      <dgm:spPr/>
      <dgm:t>
        <a:bodyPr/>
        <a:lstStyle/>
        <a:p>
          <a:r>
            <a:rPr lang="en-US" sz="1100"/>
            <a:t> start time</a:t>
          </a:r>
          <a:endParaRPr lang="nb-NO" sz="1100" dirty="0"/>
        </a:p>
      </dgm:t>
    </dgm:pt>
    <dgm:pt modelId="{21A6BDF3-6A2A-4635-B23B-C8F4F7C64A95}" type="parTrans" cxnId="{5314BB73-AA33-4CA0-91C0-FB04E5A6E3E0}">
      <dgm:prSet/>
      <dgm:spPr/>
      <dgm:t>
        <a:bodyPr/>
        <a:lstStyle/>
        <a:p>
          <a:endParaRPr lang="nb-NO"/>
        </a:p>
      </dgm:t>
    </dgm:pt>
    <dgm:pt modelId="{89170B8B-AE9F-439F-B347-E05AA36C8551}" type="sibTrans" cxnId="{5314BB73-AA33-4CA0-91C0-FB04E5A6E3E0}">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5B3A012-C213-45EE-A455-AFB0999281C1}" srcId="{DEEEAAF0-7E8D-4EE8-B46B-4139D682EE03}" destId="{AA272305-FD33-4179-8DC4-3F0E34DF90E2}" srcOrd="2" destOrd="0" parTransId="{80A6363C-9920-4510-B289-88D24310C763}" sibTransId="{7CFFE403-2029-4F3F-B2B5-7F1EECC65BE5}"/>
    <dgm:cxn modelId="{FB2B7518-1ADC-4309-904A-FBF8D8D6151E}" srcId="{DEEEAAF0-7E8D-4EE8-B46B-4139D682EE03}" destId="{1FFFF509-291F-4D96-A4D8-A89E04C31EF8}" srcOrd="4" destOrd="0" parTransId="{F9877407-0B93-4776-BB3A-2C48022ADB86}" sibTransId="{AD37ADB8-5F6B-49A1-92C1-CA34A4BB03D9}"/>
    <dgm:cxn modelId="{49115425-9DD0-48A8-A2D0-7034BBC6898A}" srcId="{DEEEAAF0-7E8D-4EE8-B46B-4139D682EE03}" destId="{ABD0AF01-6C30-4A3A-99F3-85B152C372CF}" srcOrd="0" destOrd="0" parTransId="{45A99454-3409-4810-9018-2EA9926EE22F}" sibTransId="{191815EB-257A-4074-9766-AFDF8138EE6B}"/>
    <dgm:cxn modelId="{5A526D2E-7193-4950-A449-24380284709A}" srcId="{DEEEAAF0-7E8D-4EE8-B46B-4139D682EE03}" destId="{5D31A90F-D2BA-407B-A91B-768DDA820BD3}" srcOrd="6" destOrd="0" parTransId="{BF9118BF-61BC-4A2A-A669-8CC26776D998}" sibTransId="{B8E79811-E830-44B8-808F-17DE2B2D046C}"/>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0FD6A05D-B001-4634-A5FC-C851DEA1DE66}" srcId="{DEEEAAF0-7E8D-4EE8-B46B-4139D682EE03}" destId="{50AE3261-B853-4CEB-A494-2087395F7C9E}" srcOrd="3" destOrd="0" parTransId="{756F00B0-EDCB-40F1-A6D1-1CF937B36918}" sibTransId="{3E6F4547-F1A8-4C6E-ADD8-77B0BF611F7B}"/>
    <dgm:cxn modelId="{3F5E804C-1248-41AB-A951-8DF812CCCD8E}" type="presOf" srcId="{BAE9C4AE-6728-4A78-AA26-FDDEAB01AC0C}" destId="{3DAEC18B-B54B-42BF-82BC-7C2DF38889E8}" srcOrd="0" destOrd="7" presId="urn:microsoft.com/office/officeart/2005/8/layout/hList1"/>
    <dgm:cxn modelId="{5314BB73-AA33-4CA0-91C0-FB04E5A6E3E0}" srcId="{DEEEAAF0-7E8D-4EE8-B46B-4139D682EE03}" destId="{BAE9C4AE-6728-4A78-AA26-FDDEAB01AC0C}" srcOrd="7" destOrd="0" parTransId="{21A6BDF3-6A2A-4635-B23B-C8F4F7C64A95}" sibTransId="{89170B8B-AE9F-439F-B347-E05AA36C8551}"/>
    <dgm:cxn modelId="{F2E98999-8330-4B6C-B5B3-B82C1CF08E0D}" srcId="{DEEEAAF0-7E8D-4EE8-B46B-4139D682EE03}" destId="{4EDBE789-2AEB-4A98-9E85-D42E5AA25E3C}" srcOrd="1" destOrd="0" parTransId="{2BE80569-80BC-43CD-9E6E-381DAAF2A20A}" sibTransId="{22EB8A9D-700C-463A-94AD-D3B10129D7D0}"/>
    <dgm:cxn modelId="{83CBAE9C-7166-4F2D-BEEF-396857F7A960}" type="presOf" srcId="{1FFFF509-291F-4D96-A4D8-A89E04C31EF8}" destId="{3DAEC18B-B54B-42BF-82BC-7C2DF38889E8}" srcOrd="0" destOrd="4" presId="urn:microsoft.com/office/officeart/2005/8/layout/hList1"/>
    <dgm:cxn modelId="{C389D7A3-7C65-4EEA-B774-DEAFC057D7EC}" type="presOf" srcId="{4EDBE789-2AEB-4A98-9E85-D42E5AA25E3C}" destId="{3DAEC18B-B54B-42BF-82BC-7C2DF38889E8}" srcOrd="0" destOrd="1" presId="urn:microsoft.com/office/officeart/2005/8/layout/hList1"/>
    <dgm:cxn modelId="{AC48CEB6-D1A4-4D19-A68F-60B9C63842EE}" type="presOf" srcId="{AA272305-FD33-4179-8DC4-3F0E34DF90E2}" destId="{3DAEC18B-B54B-42BF-82BC-7C2DF38889E8}" srcOrd="0" destOrd="2" presId="urn:microsoft.com/office/officeart/2005/8/layout/hList1"/>
    <dgm:cxn modelId="{C3C2BCBC-1882-4D79-8F7E-24656A1F36A3}" srcId="{DEEEAAF0-7E8D-4EE8-B46B-4139D682EE03}" destId="{895B2616-CB6B-43B6-8035-71808FB55460}" srcOrd="5" destOrd="0" parTransId="{35F1AC63-44B9-4966-A084-A08393A76008}" sibTransId="{C920FCB7-1FC8-43D4-B3A9-610D15D701C7}"/>
    <dgm:cxn modelId="{7E2148C4-38AB-41A1-8A34-526E4837AFA5}" type="presOf" srcId="{5D31A90F-D2BA-407B-A91B-768DDA820BD3}" destId="{3DAEC18B-B54B-42BF-82BC-7C2DF38889E8}" srcOrd="0" destOrd="6" presId="urn:microsoft.com/office/officeart/2005/8/layout/hList1"/>
    <dgm:cxn modelId="{E447CBE6-3BC9-4772-8B45-08D605532863}" type="presOf" srcId="{895B2616-CB6B-43B6-8035-71808FB55460}" destId="{3DAEC18B-B54B-42BF-82BC-7C2DF38889E8}" srcOrd="0" destOrd="5" presId="urn:microsoft.com/office/officeart/2005/8/layout/hList1"/>
    <dgm:cxn modelId="{E6834BF1-A6D2-477D-B563-49F97DD8D6CB}" type="presOf" srcId="{50AE3261-B853-4CEB-A494-2087395F7C9E}" destId="{3DAEC18B-B54B-42BF-82BC-7C2DF38889E8}" srcOrd="0" destOrd="3"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Platform Deployment</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4EDBE789-2AEB-4A98-9E85-D42E5AA25E3C}">
      <dgm:prSet phldrT="[Text]" custT="1"/>
      <dgm:spPr/>
      <dgm:t>
        <a:bodyPr/>
        <a:lstStyle/>
        <a:p>
          <a:r>
            <a:rPr lang="en-US" sz="1100" dirty="0"/>
            <a:t> </a:t>
          </a:r>
          <a:r>
            <a:rPr lang="en-US" sz="1100" dirty="0">
              <a:solidFill>
                <a:srgbClr val="C00000"/>
              </a:solidFill>
            </a:rPr>
            <a:t>of platform (ship, mooring or drifting buoy)</a:t>
          </a:r>
          <a:endParaRPr lang="nb-NO" sz="1100" dirty="0">
            <a:solidFill>
              <a:srgbClr val="C00000"/>
            </a:solidFill>
          </a:endParaRPr>
        </a:p>
      </dgm:t>
    </dgm:pt>
    <dgm:pt modelId="{2BE80569-80BC-43CD-9E6E-381DAAF2A20A}" type="parTrans" cxnId="{F2E98999-8330-4B6C-B5B3-B82C1CF08E0D}">
      <dgm:prSet/>
      <dgm:spPr/>
      <dgm:t>
        <a:bodyPr/>
        <a:lstStyle/>
        <a:p>
          <a:endParaRPr lang="nb-NO"/>
        </a:p>
      </dgm:t>
    </dgm:pt>
    <dgm:pt modelId="{22EB8A9D-700C-463A-94AD-D3B10129D7D0}" type="sibTrans" cxnId="{F2E98999-8330-4B6C-B5B3-B82C1CF08E0D}">
      <dgm:prSet/>
      <dgm:spPr/>
      <dgm:t>
        <a:bodyPr/>
        <a:lstStyle/>
        <a:p>
          <a:endParaRPr lang="nb-NO"/>
        </a:p>
      </dgm:t>
    </dgm:pt>
    <dgm:pt modelId="{AA272305-FD33-4179-8DC4-3F0E34DF90E2}">
      <dgm:prSet phldrT="[Text]" custT="1"/>
      <dgm:spPr/>
      <dgm:t>
        <a:bodyPr/>
        <a:lstStyle/>
        <a:p>
          <a:r>
            <a:rPr lang="en-US" sz="1100" dirty="0">
              <a:solidFill>
                <a:srgbClr val="C00000"/>
              </a:solidFill>
            </a:rPr>
            <a:t> to station</a:t>
          </a:r>
          <a:endParaRPr lang="nb-NO" sz="1100" dirty="0">
            <a:solidFill>
              <a:srgbClr val="C00000"/>
            </a:solidFill>
          </a:endParaRPr>
        </a:p>
      </dgm:t>
    </dgm:pt>
    <dgm:pt modelId="{80A6363C-9920-4510-B289-88D24310C763}" type="parTrans" cxnId="{45B3A012-C213-45EE-A455-AFB0999281C1}">
      <dgm:prSet/>
      <dgm:spPr/>
      <dgm:t>
        <a:bodyPr/>
        <a:lstStyle/>
        <a:p>
          <a:endParaRPr lang="nb-NO"/>
        </a:p>
      </dgm:t>
    </dgm:pt>
    <dgm:pt modelId="{7CFFE403-2029-4F3F-B2B5-7F1EECC65BE5}" type="sibTrans" cxnId="{45B3A012-C213-45EE-A455-AFB0999281C1}">
      <dgm:prSet/>
      <dgm:spPr/>
      <dgm:t>
        <a:bodyPr/>
        <a:lstStyle/>
        <a:p>
          <a:endParaRPr lang="nb-NO"/>
        </a:p>
      </dgm:t>
    </dgm:pt>
    <dgm:pt modelId="{50AE3261-B853-4CEB-A494-2087395F7C9E}">
      <dgm:prSet phldrT="[Text]" custT="1"/>
      <dgm:spPr/>
      <dgm:t>
        <a:bodyPr/>
        <a:lstStyle/>
        <a:p>
          <a:r>
            <a:rPr lang="en-US" sz="1100" dirty="0"/>
            <a:t> start time</a:t>
          </a:r>
          <a:endParaRPr lang="nb-NO" sz="1100" dirty="0"/>
        </a:p>
      </dgm:t>
    </dgm:pt>
    <dgm:pt modelId="{756F00B0-EDCB-40F1-A6D1-1CF937B36918}" type="parTrans" cxnId="{0FD6A05D-B001-4634-A5FC-C851DEA1DE66}">
      <dgm:prSet/>
      <dgm:spPr/>
      <dgm:t>
        <a:bodyPr/>
        <a:lstStyle/>
        <a:p>
          <a:endParaRPr lang="nb-NO"/>
        </a:p>
      </dgm:t>
    </dgm:pt>
    <dgm:pt modelId="{3E6F4547-F1A8-4C6E-ADD8-77B0BF611F7B}" type="sibTrans" cxnId="{0FD6A05D-B001-4634-A5FC-C851DEA1DE66}">
      <dgm:prSet/>
      <dgm:spPr/>
      <dgm:t>
        <a:bodyPr/>
        <a:lstStyle/>
        <a:p>
          <a:endParaRPr lang="nb-NO"/>
        </a:p>
      </dgm:t>
    </dgm:pt>
    <dgm:pt modelId="{AF00D399-F324-488C-A14F-574BF2F8C2B8}">
      <dgm:prSet phldrT="[Text]" custT="1"/>
      <dgm:spPr/>
      <dgm:t>
        <a:bodyPr/>
        <a:lstStyle/>
        <a:p>
          <a:r>
            <a:rPr lang="en-US" sz="1100" dirty="0"/>
            <a:t> end time</a:t>
          </a:r>
          <a:endParaRPr lang="nb-NO" sz="1100" dirty="0"/>
        </a:p>
      </dgm:t>
    </dgm:pt>
    <dgm:pt modelId="{55E5E990-553F-4C2F-B1FE-7FC6BBF56802}" type="parTrans" cxnId="{E7A1BEC1-BBC5-422F-B1B9-4A49D40C6AE1}">
      <dgm:prSet/>
      <dgm:spPr/>
      <dgm:t>
        <a:bodyPr/>
        <a:lstStyle/>
        <a:p>
          <a:endParaRPr lang="nb-NO"/>
        </a:p>
      </dgm:t>
    </dgm:pt>
    <dgm:pt modelId="{4F1C4B99-5FE2-4BA1-8C97-994064502E42}" type="sibTrans" cxnId="{E7A1BEC1-BBC5-422F-B1B9-4A49D40C6AE1}">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5B3A012-C213-45EE-A455-AFB0999281C1}" srcId="{DEEEAAF0-7E8D-4EE8-B46B-4139D682EE03}" destId="{AA272305-FD33-4179-8DC4-3F0E34DF90E2}" srcOrd="2" destOrd="0" parTransId="{80A6363C-9920-4510-B289-88D24310C763}" sibTransId="{7CFFE403-2029-4F3F-B2B5-7F1EECC65BE5}"/>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0FD6A05D-B001-4634-A5FC-C851DEA1DE66}" srcId="{DEEEAAF0-7E8D-4EE8-B46B-4139D682EE03}" destId="{50AE3261-B853-4CEB-A494-2087395F7C9E}" srcOrd="3" destOrd="0" parTransId="{756F00B0-EDCB-40F1-A6D1-1CF937B36918}" sibTransId="{3E6F4547-F1A8-4C6E-ADD8-77B0BF611F7B}"/>
    <dgm:cxn modelId="{F2E98999-8330-4B6C-B5B3-B82C1CF08E0D}" srcId="{DEEEAAF0-7E8D-4EE8-B46B-4139D682EE03}" destId="{4EDBE789-2AEB-4A98-9E85-D42E5AA25E3C}" srcOrd="1" destOrd="0" parTransId="{2BE80569-80BC-43CD-9E6E-381DAAF2A20A}" sibTransId="{22EB8A9D-700C-463A-94AD-D3B10129D7D0}"/>
    <dgm:cxn modelId="{C389D7A3-7C65-4EEA-B774-DEAFC057D7EC}" type="presOf" srcId="{4EDBE789-2AEB-4A98-9E85-D42E5AA25E3C}" destId="{3DAEC18B-B54B-42BF-82BC-7C2DF38889E8}" srcOrd="0" destOrd="1" presId="urn:microsoft.com/office/officeart/2005/8/layout/hList1"/>
    <dgm:cxn modelId="{AC48CEB6-D1A4-4D19-A68F-60B9C63842EE}" type="presOf" srcId="{AA272305-FD33-4179-8DC4-3F0E34DF90E2}" destId="{3DAEC18B-B54B-42BF-82BC-7C2DF38889E8}" srcOrd="0" destOrd="2" presId="urn:microsoft.com/office/officeart/2005/8/layout/hList1"/>
    <dgm:cxn modelId="{E7A1BEC1-BBC5-422F-B1B9-4A49D40C6AE1}" srcId="{DEEEAAF0-7E8D-4EE8-B46B-4139D682EE03}" destId="{AF00D399-F324-488C-A14F-574BF2F8C2B8}" srcOrd="4" destOrd="0" parTransId="{55E5E990-553F-4C2F-B1FE-7FC6BBF56802}" sibTransId="{4F1C4B99-5FE2-4BA1-8C97-994064502E42}"/>
    <dgm:cxn modelId="{704143C9-7501-4283-8C4A-14F130D31CFD}" type="presOf" srcId="{AF00D399-F324-488C-A14F-574BF2F8C2B8}" destId="{3DAEC18B-B54B-42BF-82BC-7C2DF38889E8}" srcOrd="0" destOrd="4" presId="urn:microsoft.com/office/officeart/2005/8/layout/hList1"/>
    <dgm:cxn modelId="{E6834BF1-A6D2-477D-B563-49F97DD8D6CB}" type="presOf" srcId="{50AE3261-B853-4CEB-A494-2087395F7C9E}" destId="{3DAEC18B-B54B-42BF-82BC-7C2DF38889E8}" srcOrd="0" destOrd="3"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dirty="0"/>
            <a:t>Ship</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solidFill>
                <a:schemeClr val="bg1">
                  <a:lumMod val="65000"/>
                </a:schemeClr>
              </a:solidFill>
            </a:rPr>
            <a:t> </a:t>
          </a:r>
          <a:r>
            <a:rPr lang="en-US" sz="1100" dirty="0">
              <a:solidFill>
                <a:schemeClr val="tx1"/>
              </a:solidFill>
            </a:rPr>
            <a:t>entry</a:t>
          </a:r>
          <a:endParaRPr lang="nb-NO" sz="1100" dirty="0">
            <a:solidFill>
              <a:schemeClr val="tx1"/>
            </a:solidFill>
          </a:endParaRPr>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custLinFactNeighborX="19886" custLinFactNeighborY="243">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dirty="0"/>
            <a:t>Mooring</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solidFill>
                <a:schemeClr val="tx1"/>
              </a:solidFill>
            </a:rPr>
            <a:t> entry</a:t>
          </a:r>
          <a:endParaRPr lang="nb-NO" sz="1100" dirty="0">
            <a:solidFill>
              <a:schemeClr val="tx1"/>
            </a:solidFill>
          </a:endParaRPr>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Y="-44012" custLinFactNeighborX="-6730" custLinFactNeighborY="-100000">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custLinFactNeighborX="19886" custLinFactNeighborY="243">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dirty="0"/>
            <a:t>Instrument Deployment</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solidFill>
                <a:schemeClr val="tx1"/>
              </a:solidFill>
            </a:rPr>
            <a:t> entry</a:t>
          </a:r>
          <a:endParaRPr lang="nb-NO" sz="1100" dirty="0">
            <a:solidFill>
              <a:schemeClr val="tx1"/>
            </a:solidFill>
          </a:endParaRPr>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99EFA46C-4C09-4690-A29E-4EFFA83E1382}">
      <dgm:prSet phldrT="[Text]" custT="1"/>
      <dgm:spPr/>
      <dgm:t>
        <a:bodyPr/>
        <a:lstStyle/>
        <a:p>
          <a:r>
            <a:rPr lang="en-US" sz="1100" dirty="0">
              <a:solidFill>
                <a:srgbClr val="C00000"/>
              </a:solidFill>
            </a:rPr>
            <a:t> of instrument</a:t>
          </a:r>
          <a:endParaRPr lang="nb-NO" sz="1100" dirty="0">
            <a:solidFill>
              <a:srgbClr val="C00000"/>
            </a:solidFill>
          </a:endParaRPr>
        </a:p>
      </dgm:t>
    </dgm:pt>
    <dgm:pt modelId="{F56C2A09-CB4B-437D-950D-0ED8FE62B826}" type="parTrans" cxnId="{1F755CBE-DECC-4234-8D53-9A63ADA48976}">
      <dgm:prSet/>
      <dgm:spPr/>
      <dgm:t>
        <a:bodyPr/>
        <a:lstStyle/>
        <a:p>
          <a:endParaRPr lang="nb-NO"/>
        </a:p>
      </dgm:t>
    </dgm:pt>
    <dgm:pt modelId="{6B64599D-0C76-4426-A564-704B1A0CF704}" type="sibTrans" cxnId="{1F755CBE-DECC-4234-8D53-9A63ADA48976}">
      <dgm:prSet/>
      <dgm:spPr/>
      <dgm:t>
        <a:bodyPr/>
        <a:lstStyle/>
        <a:p>
          <a:endParaRPr lang="nb-NO"/>
        </a:p>
      </dgm:t>
    </dgm:pt>
    <dgm:pt modelId="{ACFD33DA-C7D3-408C-A57A-505DD5D84EE6}">
      <dgm:prSet phldrT="[Text]" custT="1"/>
      <dgm:spPr/>
      <dgm:t>
        <a:bodyPr/>
        <a:lstStyle/>
        <a:p>
          <a:r>
            <a:rPr lang="en-US" sz="1100" dirty="0">
              <a:solidFill>
                <a:srgbClr val="C00000"/>
              </a:solidFill>
            </a:rPr>
            <a:t> to platform</a:t>
          </a:r>
          <a:endParaRPr lang="nb-NO" sz="1100" dirty="0">
            <a:solidFill>
              <a:srgbClr val="C00000"/>
            </a:solidFill>
          </a:endParaRPr>
        </a:p>
      </dgm:t>
    </dgm:pt>
    <dgm:pt modelId="{5B3499E8-B6A3-4571-B006-AA60C8FE780A}" type="parTrans" cxnId="{5B06DCE9-346E-4EB5-BFAB-840E8076665C}">
      <dgm:prSet/>
      <dgm:spPr/>
      <dgm:t>
        <a:bodyPr/>
        <a:lstStyle/>
        <a:p>
          <a:endParaRPr lang="nb-NO"/>
        </a:p>
      </dgm:t>
    </dgm:pt>
    <dgm:pt modelId="{9E1E70D2-1EE0-44AB-9B13-30E9398AA2C3}" type="sibTrans" cxnId="{5B06DCE9-346E-4EB5-BFAB-840E8076665C}">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7E6E7470-788C-4FF5-B5B3-2B4AB4288548}" type="presOf" srcId="{99EFA46C-4C09-4690-A29E-4EFFA83E1382}" destId="{3DAEC18B-B54B-42BF-82BC-7C2DF38889E8}" srcOrd="0" destOrd="1" presId="urn:microsoft.com/office/officeart/2005/8/layout/hList1"/>
    <dgm:cxn modelId="{1F755CBE-DECC-4234-8D53-9A63ADA48976}" srcId="{DEEEAAF0-7E8D-4EE8-B46B-4139D682EE03}" destId="{99EFA46C-4C09-4690-A29E-4EFFA83E1382}" srcOrd="1" destOrd="0" parTransId="{F56C2A09-CB4B-437D-950D-0ED8FE62B826}" sibTransId="{6B64599D-0C76-4426-A564-704B1A0CF704}"/>
    <dgm:cxn modelId="{5B06DCE9-346E-4EB5-BFAB-840E8076665C}" srcId="{DEEEAAF0-7E8D-4EE8-B46B-4139D682EE03}" destId="{ACFD33DA-C7D3-408C-A57A-505DD5D84EE6}" srcOrd="2" destOrd="0" parTransId="{5B3499E8-B6A3-4571-B006-AA60C8FE780A}" sibTransId="{9E1E70D2-1EE0-44AB-9B13-30E9398AA2C3}"/>
    <dgm:cxn modelId="{67F0D0ED-B08C-4621-99A8-85B105652315}" type="presOf" srcId="{ACFD33DA-C7D3-408C-A57A-505DD5D84EE6}" destId="{3DAEC18B-B54B-42BF-82BC-7C2DF38889E8}" srcOrd="0" destOrd="2"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dirty="0"/>
            <a:t>Instrument</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147" custLinFactNeighborY="-8744">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E52444C-90F7-40BE-8843-6BDD6C558AC8}" srcId="{DEEEAAF0-7E8D-4EE8-B46B-4139D682EE03}" destId="{28E9B6AB-D0CD-40DA-89B7-75233471F304}" srcOrd="1" destOrd="0" parTransId="{C6E3D3F8-E240-4EE1-8310-7357F3F2114D}" sibTransId="{4E1C9669-5916-42D4-9E11-566F3B380417}"/>
    <dgm:cxn modelId="{B7E7D9D8-5CDF-4F8E-8933-BF1279BE5492}" type="presOf" srcId="{28E9B6AB-D0CD-40DA-89B7-75233471F304}" destId="{3DAEC18B-B54B-42BF-82BC-7C2DF38889E8}" srcOrd="0" destOrd="1"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Sensor Deployment</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5A504F66-9E24-425C-A002-B5E7B2D508C8}">
      <dgm:prSet phldrT="[Text]" custT="1"/>
      <dgm:spPr/>
      <dgm:t>
        <a:bodyPr/>
        <a:lstStyle/>
        <a:p>
          <a:r>
            <a:rPr lang="en-US" sz="1100" dirty="0">
              <a:solidFill>
                <a:srgbClr val="C00000"/>
              </a:solidFill>
            </a:rPr>
            <a:t> of sensor</a:t>
          </a:r>
          <a:endParaRPr lang="nb-NO" sz="1100" dirty="0">
            <a:solidFill>
              <a:srgbClr val="C00000"/>
            </a:solidFill>
          </a:endParaRPr>
        </a:p>
      </dgm:t>
    </dgm:pt>
    <dgm:pt modelId="{14A5A3BF-B458-4BB0-BE20-F3724CF05E0A}" type="parTrans" cxnId="{C8AEDF82-BDA7-4AAD-A86C-936DF057D040}">
      <dgm:prSet/>
      <dgm:spPr/>
      <dgm:t>
        <a:bodyPr/>
        <a:lstStyle/>
        <a:p>
          <a:endParaRPr lang="nb-NO"/>
        </a:p>
      </dgm:t>
    </dgm:pt>
    <dgm:pt modelId="{E7FB0D52-30DA-4DBE-BE4B-04CCC5AB78E0}" type="sibTrans" cxnId="{C8AEDF82-BDA7-4AAD-A86C-936DF057D040}">
      <dgm:prSet/>
      <dgm:spPr/>
      <dgm:t>
        <a:bodyPr/>
        <a:lstStyle/>
        <a:p>
          <a:endParaRPr lang="nb-NO"/>
        </a:p>
      </dgm:t>
    </dgm:pt>
    <dgm:pt modelId="{1B08EC09-E78D-494C-8C3E-D77A694D81E9}">
      <dgm:prSet phldrT="[Text]" custT="1"/>
      <dgm:spPr/>
      <dgm:t>
        <a:bodyPr/>
        <a:lstStyle/>
        <a:p>
          <a:r>
            <a:rPr lang="en-US" sz="1100" dirty="0">
              <a:solidFill>
                <a:srgbClr val="C00000"/>
              </a:solidFill>
            </a:rPr>
            <a:t> to instrument</a:t>
          </a:r>
          <a:endParaRPr lang="nb-NO" sz="1100" dirty="0">
            <a:solidFill>
              <a:srgbClr val="C00000"/>
            </a:solidFill>
          </a:endParaRPr>
        </a:p>
      </dgm:t>
    </dgm:pt>
    <dgm:pt modelId="{813DA28E-02DE-4AD5-8127-56F8734FC5CA}" type="parTrans" cxnId="{686A8DBC-2F2C-4CDD-B889-A52FFE2783AE}">
      <dgm:prSet/>
      <dgm:spPr/>
      <dgm:t>
        <a:bodyPr/>
        <a:lstStyle/>
        <a:p>
          <a:endParaRPr lang="nb-NO"/>
        </a:p>
      </dgm:t>
    </dgm:pt>
    <dgm:pt modelId="{4A5B0F58-E3F7-41F4-9A75-DAB460446FF7}" type="sibTrans" cxnId="{686A8DBC-2F2C-4CDD-B889-A52FFE2783AE}">
      <dgm:prSet/>
      <dgm:spPr/>
      <dgm:t>
        <a:bodyPr/>
        <a:lstStyle/>
        <a:p>
          <a:endParaRPr lang="nb-NO"/>
        </a:p>
      </dgm:t>
    </dgm:pt>
    <dgm:pt modelId="{7135109E-28A9-484C-B3CA-F9704AAE1386}">
      <dgm:prSet phldrT="[Text]" custT="1"/>
      <dgm:spPr/>
      <dgm:t>
        <a:bodyPr/>
        <a:lstStyle/>
        <a:p>
          <a:r>
            <a:rPr lang="en-US" sz="1100" dirty="0"/>
            <a:t> start time</a:t>
          </a:r>
          <a:endParaRPr lang="nb-NO" sz="1100" dirty="0"/>
        </a:p>
      </dgm:t>
    </dgm:pt>
    <dgm:pt modelId="{8B0DBC4D-91E6-4E15-8769-CBE20597EE50}" type="parTrans" cxnId="{5ED995D9-372D-406A-9A0F-F449521E4392}">
      <dgm:prSet/>
      <dgm:spPr/>
      <dgm:t>
        <a:bodyPr/>
        <a:lstStyle/>
        <a:p>
          <a:endParaRPr lang="nb-NO"/>
        </a:p>
      </dgm:t>
    </dgm:pt>
    <dgm:pt modelId="{4042A376-FD25-4011-ACF1-D94B2FD0EF36}" type="sibTrans" cxnId="{5ED995D9-372D-406A-9A0F-F449521E4392}">
      <dgm:prSet/>
      <dgm:spPr/>
      <dgm:t>
        <a:bodyPr/>
        <a:lstStyle/>
        <a:p>
          <a:endParaRPr lang="nb-NO"/>
        </a:p>
      </dgm:t>
    </dgm:pt>
    <dgm:pt modelId="{57E18EBB-6C3C-42CD-A5F3-EE3D5157220D}">
      <dgm:prSet phldrT="[Text]" custT="1"/>
      <dgm:spPr/>
      <dgm:t>
        <a:bodyPr/>
        <a:lstStyle/>
        <a:p>
          <a:r>
            <a:rPr lang="en-US" sz="1100" dirty="0"/>
            <a:t> end time</a:t>
          </a:r>
          <a:endParaRPr lang="nb-NO" sz="1100" dirty="0"/>
        </a:p>
      </dgm:t>
    </dgm:pt>
    <dgm:pt modelId="{48E16D9F-0A4D-47BD-98FD-9DC4E5776BEB}" type="parTrans" cxnId="{B95BD2BC-B948-4259-A52B-57A8BCD2B3A1}">
      <dgm:prSet/>
      <dgm:spPr/>
      <dgm:t>
        <a:bodyPr/>
        <a:lstStyle/>
        <a:p>
          <a:endParaRPr lang="nb-NO"/>
        </a:p>
      </dgm:t>
    </dgm:pt>
    <dgm:pt modelId="{DBC4B39E-9ACA-40DB-8CDA-1E4045143B05}" type="sibTrans" cxnId="{B95BD2BC-B948-4259-A52B-57A8BCD2B3A1}">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B8482C12-7DCA-44BB-AF97-F22F5FC75D8F}" type="presOf" srcId="{57E18EBB-6C3C-42CD-A5F3-EE3D5157220D}" destId="{3DAEC18B-B54B-42BF-82BC-7C2DF38889E8}" srcOrd="0" destOrd="2"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DF007639-6C9B-4755-9F90-A7DB6987186C}" type="presOf" srcId="{1B08EC09-E78D-494C-8C3E-D77A694D81E9}" destId="{3DAEC18B-B54B-42BF-82BC-7C2DF38889E8}" srcOrd="0" destOrd="4" presId="urn:microsoft.com/office/officeart/2005/8/layout/hList1"/>
    <dgm:cxn modelId="{9715945D-214F-4488-A0BA-7A5B1D84D92C}" type="presOf" srcId="{0EE1A870-F6F8-4F77-91AB-74F607CC704D}" destId="{B61CAE9D-64D3-4000-B9F6-045A06982A83}" srcOrd="0" destOrd="0" presId="urn:microsoft.com/office/officeart/2005/8/layout/hList1"/>
    <dgm:cxn modelId="{C8AEDF82-BDA7-4AAD-A86C-936DF057D040}" srcId="{DEEEAAF0-7E8D-4EE8-B46B-4139D682EE03}" destId="{5A504F66-9E24-425C-A002-B5E7B2D508C8}" srcOrd="3" destOrd="0" parTransId="{14A5A3BF-B458-4BB0-BE20-F3724CF05E0A}" sibTransId="{E7FB0D52-30DA-4DBE-BE4B-04CCC5AB78E0}"/>
    <dgm:cxn modelId="{686A8DBC-2F2C-4CDD-B889-A52FFE2783AE}" srcId="{DEEEAAF0-7E8D-4EE8-B46B-4139D682EE03}" destId="{1B08EC09-E78D-494C-8C3E-D77A694D81E9}" srcOrd="4" destOrd="0" parTransId="{813DA28E-02DE-4AD5-8127-56F8734FC5CA}" sibTransId="{4A5B0F58-E3F7-41F4-9A75-DAB460446FF7}"/>
    <dgm:cxn modelId="{B95BD2BC-B948-4259-A52B-57A8BCD2B3A1}" srcId="{DEEEAAF0-7E8D-4EE8-B46B-4139D682EE03}" destId="{57E18EBB-6C3C-42CD-A5F3-EE3D5157220D}" srcOrd="2" destOrd="0" parTransId="{48E16D9F-0A4D-47BD-98FD-9DC4E5776BEB}" sibTransId="{DBC4B39E-9ACA-40DB-8CDA-1E4045143B05}"/>
    <dgm:cxn modelId="{26E968C1-3F5D-421B-88E2-0E1FE271AD43}" type="presOf" srcId="{7135109E-28A9-484C-B3CA-F9704AAE1386}" destId="{3DAEC18B-B54B-42BF-82BC-7C2DF38889E8}" srcOrd="0" destOrd="1" presId="urn:microsoft.com/office/officeart/2005/8/layout/hList1"/>
    <dgm:cxn modelId="{45FA5FD4-08EF-42A5-9EE5-DE2ADDC427E4}" type="presOf" srcId="{5A504F66-9E24-425C-A002-B5E7B2D508C8}" destId="{3DAEC18B-B54B-42BF-82BC-7C2DF38889E8}" srcOrd="0" destOrd="3" presId="urn:microsoft.com/office/officeart/2005/8/layout/hList1"/>
    <dgm:cxn modelId="{5ED995D9-372D-406A-9A0F-F449521E4392}" srcId="{DEEEAAF0-7E8D-4EE8-B46B-4139D682EE03}" destId="{7135109E-28A9-484C-B3CA-F9704AAE1386}" srcOrd="1" destOrd="0" parTransId="{8B0DBC4D-91E6-4E15-8769-CBE20597EE50}" sibTransId="{4042A376-FD25-4011-ACF1-D94B2FD0EF36}"/>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47"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Sensor</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BA9B45FD-AC46-4AF9-AF2E-EB38BEA5FD1F}">
      <dgm:prSet phldrT="[Text]" custT="1"/>
      <dgm:spPr/>
      <dgm:t>
        <a:bodyPr/>
        <a:lstStyle/>
        <a:p>
          <a:r>
            <a:rPr lang="en-US" sz="1100" dirty="0"/>
            <a:t> </a:t>
          </a:r>
          <a:r>
            <a:rPr lang="en-US" sz="1100" dirty="0">
              <a:solidFill>
                <a:srgbClr val="C00000"/>
              </a:solidFill>
            </a:rPr>
            <a:t>manufacturer (company)</a:t>
          </a:r>
          <a:endParaRPr lang="nb-NO" sz="1100" dirty="0">
            <a:solidFill>
              <a:srgbClr val="C00000"/>
            </a:solidFill>
          </a:endParaRPr>
        </a:p>
      </dgm:t>
    </dgm:pt>
    <dgm:pt modelId="{0AD11178-3D66-4A8C-8D7E-FC82128DD390}" type="parTrans" cxnId="{8721A6F3-8786-451F-8A8C-82D48C73F52F}">
      <dgm:prSet/>
      <dgm:spPr/>
      <dgm:t>
        <a:bodyPr/>
        <a:lstStyle/>
        <a:p>
          <a:endParaRPr lang="nb-NO"/>
        </a:p>
      </dgm:t>
    </dgm:pt>
    <dgm:pt modelId="{009791D5-4E00-4D78-BB8C-8C9B75A4E9E5}" type="sibTrans" cxnId="{8721A6F3-8786-451F-8A8C-82D48C73F52F}">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X="100000" custLinFactY="-500000" custLinFactNeighborX="161007" custLinFactNeighborY="-54599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E4514807-9B4C-4E32-9044-A6C60F11227F}" type="presOf" srcId="{BA9B45FD-AC46-4AF9-AF2E-EB38BEA5FD1F}" destId="{3DAEC18B-B54B-42BF-82BC-7C2DF38889E8}" srcOrd="0" destOrd="1"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8721A6F3-8786-451F-8A8C-82D48C73F52F}" srcId="{DEEEAAF0-7E8D-4EE8-B46B-4139D682EE03}" destId="{BA9B45FD-AC46-4AF9-AF2E-EB38BEA5FD1F}" srcOrd="1" destOrd="0" parTransId="{0AD11178-3D66-4A8C-8D7E-FC82128DD390}" sibTransId="{009791D5-4E00-4D78-BB8C-8C9B75A4E9E5}"/>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52"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Variable</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C9EEFA36-E543-46F0-A1A3-06647F64CD67}">
      <dgm:prSet phldrT="[Text]" custT="1"/>
      <dgm:spPr/>
      <dgm:t>
        <a:bodyPr/>
        <a:lstStyle/>
        <a:p>
          <a:r>
            <a:rPr lang="en-US" sz="1100" dirty="0">
              <a:solidFill>
                <a:srgbClr val="C00000"/>
              </a:solidFill>
            </a:rPr>
            <a:t> value type</a:t>
          </a:r>
          <a:endParaRPr lang="nb-NO" sz="1100" dirty="0">
            <a:solidFill>
              <a:srgbClr val="C00000"/>
            </a:solidFill>
          </a:endParaRPr>
        </a:p>
      </dgm:t>
    </dgm:pt>
    <dgm:pt modelId="{8F3FCCD6-15C0-40E1-BFF5-FDD295351F50}" type="parTrans" cxnId="{AB05E70F-FFC8-469D-AE6B-861385F3FFE5}">
      <dgm:prSet/>
      <dgm:spPr/>
      <dgm:t>
        <a:bodyPr/>
        <a:lstStyle/>
        <a:p>
          <a:endParaRPr lang="nb-NO"/>
        </a:p>
      </dgm:t>
    </dgm:pt>
    <dgm:pt modelId="{796C5F06-87BA-4E7E-8830-E55F0DD0E76D}" type="sibTrans" cxnId="{AB05E70F-FFC8-469D-AE6B-861385F3FFE5}">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147" custLinFactNeighborY="-8744">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AB05E70F-FFC8-469D-AE6B-861385F3FFE5}" srcId="{DEEEAAF0-7E8D-4EE8-B46B-4139D682EE03}" destId="{C9EEFA36-E543-46F0-A1A3-06647F64CD67}" srcOrd="1" destOrd="0" parTransId="{8F3FCCD6-15C0-40E1-BFF5-FDD295351F50}" sibTransId="{796C5F06-87BA-4E7E-8830-E55F0DD0E76D}"/>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E52444C-90F7-40BE-8843-6BDD6C558AC8}" srcId="{DEEEAAF0-7E8D-4EE8-B46B-4139D682EE03}" destId="{28E9B6AB-D0CD-40DA-89B7-75233471F304}" srcOrd="2" destOrd="0" parTransId="{C6E3D3F8-E240-4EE1-8310-7357F3F2114D}" sibTransId="{4E1C9669-5916-42D4-9E11-566F3B380417}"/>
    <dgm:cxn modelId="{56B45FCE-A5A7-4FF7-A30A-18B818E42546}" type="presOf" srcId="{C9EEFA36-E543-46F0-A1A3-06647F64CD67}" destId="{3DAEC18B-B54B-42BF-82BC-7C2DF38889E8}" srcOrd="0" destOrd="1" presId="urn:microsoft.com/office/officeart/2005/8/layout/hList1"/>
    <dgm:cxn modelId="{B7E7D9D8-5CDF-4F8E-8933-BF1279BE5492}" type="presOf" srcId="{28E9B6AB-D0CD-40DA-89B7-75233471F304}" destId="{3DAEC18B-B54B-42BF-82BC-7C2DF38889E8}" srcOrd="0" destOrd="2"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57"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a:t>Value Type</a:t>
          </a:r>
          <a:endParaRPr lang="en-US" sz="1100" dirty="0"/>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Y="-300000" custLinFactNeighborX="-53542" custLinFactNeighborY="-396680">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E52444C-90F7-40BE-8843-6BDD6C558AC8}" srcId="{DEEEAAF0-7E8D-4EE8-B46B-4139D682EE03}" destId="{28E9B6AB-D0CD-40DA-89B7-75233471F304}" srcOrd="1" destOrd="0" parTransId="{C6E3D3F8-E240-4EE1-8310-7357F3F2114D}" sibTransId="{4E1C9669-5916-42D4-9E11-566F3B380417}"/>
    <dgm:cxn modelId="{B7E7D9D8-5CDF-4F8E-8933-BF1279BE5492}" type="presOf" srcId="{28E9B6AB-D0CD-40DA-89B7-75233471F304}" destId="{3DAEC18B-B54B-42BF-82BC-7C2DF38889E8}" srcOrd="0" destOrd="1"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62"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Calibration</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193D6CB5-6328-4F87-A61D-39ADD8BF2D1B}">
      <dgm:prSet phldrT="[Text]" custT="1"/>
      <dgm:spPr/>
      <dgm:t>
        <a:bodyPr/>
        <a:lstStyle/>
        <a:p>
          <a:endParaRPr lang="nb-NO" sz="1100" dirty="0"/>
        </a:p>
      </dgm:t>
    </dgm:pt>
    <dgm:pt modelId="{37CA5BEC-860B-4083-844B-A512A8C5AC3C}" type="parTrans" cxnId="{A0A9600A-D187-4C27-9241-37098D1709BF}">
      <dgm:prSet/>
      <dgm:spPr/>
      <dgm:t>
        <a:bodyPr/>
        <a:lstStyle/>
        <a:p>
          <a:endParaRPr lang="nb-NO"/>
        </a:p>
      </dgm:t>
    </dgm:pt>
    <dgm:pt modelId="{CF0E2C90-A64B-4589-B88B-5605ECE56D66}" type="sibTrans" cxnId="{A0A9600A-D187-4C27-9241-37098D1709BF}">
      <dgm:prSet/>
      <dgm:spPr/>
      <dgm:t>
        <a:bodyPr/>
        <a:lstStyle/>
        <a:p>
          <a:endParaRPr lang="nb-NO"/>
        </a:p>
      </dgm:t>
    </dgm:pt>
    <dgm:pt modelId="{7D7053B2-448E-4D34-9CB7-0D12FB994949}">
      <dgm:prSet phldrT="[Text]" custT="1"/>
      <dgm:spPr/>
      <dgm:t>
        <a:bodyPr/>
        <a:lstStyle/>
        <a:p>
          <a:r>
            <a:rPr lang="en-US" sz="1100" dirty="0">
              <a:solidFill>
                <a:srgbClr val="C00000"/>
              </a:solidFill>
            </a:rPr>
            <a:t> applied to (sensor or instrument)</a:t>
          </a:r>
          <a:endParaRPr lang="nb-NO" sz="1100" dirty="0">
            <a:solidFill>
              <a:srgbClr val="C00000"/>
            </a:solidFill>
          </a:endParaRPr>
        </a:p>
      </dgm:t>
    </dgm:pt>
    <dgm:pt modelId="{2801AF64-F592-4B45-A353-E348E5691025}" type="parTrans" cxnId="{6DB62BFB-91EF-40CA-AA4E-F3A0CA4520DB}">
      <dgm:prSet/>
      <dgm:spPr/>
      <dgm:t>
        <a:bodyPr/>
        <a:lstStyle/>
        <a:p>
          <a:endParaRPr lang="nb-NO"/>
        </a:p>
      </dgm:t>
    </dgm:pt>
    <dgm:pt modelId="{18B36DDE-4074-4804-80C2-54D6C18612AA}" type="sibTrans" cxnId="{6DB62BFB-91EF-40CA-AA4E-F3A0CA4520DB}">
      <dgm:prSet/>
      <dgm:spPr/>
      <dgm:t>
        <a:bodyPr/>
        <a:lstStyle/>
        <a:p>
          <a:endParaRPr lang="nb-NO"/>
        </a:p>
      </dgm:t>
    </dgm:pt>
    <dgm:pt modelId="{18B06939-66E7-4689-B7C9-23E106DA3F40}">
      <dgm:prSet phldrT="[Text]" custT="1"/>
      <dgm:spPr/>
      <dgm:t>
        <a:bodyPr/>
        <a:lstStyle/>
        <a:p>
          <a:r>
            <a:rPr lang="en-US" sz="1100" dirty="0"/>
            <a:t> date</a:t>
          </a:r>
          <a:endParaRPr lang="nb-NO" sz="1100" dirty="0"/>
        </a:p>
      </dgm:t>
    </dgm:pt>
    <dgm:pt modelId="{8F16F706-2A71-4F82-8731-1D4D7C5A9DBC}" type="parTrans" cxnId="{0A01F556-283A-486C-B46F-BDABBF562424}">
      <dgm:prSet/>
      <dgm:spPr/>
      <dgm:t>
        <a:bodyPr/>
        <a:lstStyle/>
        <a:p>
          <a:endParaRPr lang="nb-NO"/>
        </a:p>
      </dgm:t>
    </dgm:pt>
    <dgm:pt modelId="{E3375C9A-5E3E-4F91-8D76-DFD9E728E63E}" type="sibTrans" cxnId="{0A01F556-283A-486C-B46F-BDABBF562424}">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15562" custLinFactNeighborY="-94547">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A0A9600A-D187-4C27-9241-37098D1709BF}" srcId="{DEEEAAF0-7E8D-4EE8-B46B-4139D682EE03}" destId="{193D6CB5-6328-4F87-A61D-39ADD8BF2D1B}" srcOrd="3" destOrd="0" parTransId="{37CA5BEC-860B-4083-844B-A512A8C5AC3C}" sibTransId="{CF0E2C90-A64B-4589-B88B-5605ECE56D66}"/>
    <dgm:cxn modelId="{0E36500E-6D7B-4720-94E0-10E50B1BDC13}" type="presOf" srcId="{7D7053B2-448E-4D34-9CB7-0D12FB994949}" destId="{3DAEC18B-B54B-42BF-82BC-7C2DF38889E8}" srcOrd="0" destOrd="1"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E52444C-90F7-40BE-8843-6BDD6C558AC8}" srcId="{DEEEAAF0-7E8D-4EE8-B46B-4139D682EE03}" destId="{28E9B6AB-D0CD-40DA-89B7-75233471F304}" srcOrd="4" destOrd="0" parTransId="{C6E3D3F8-E240-4EE1-8310-7357F3F2114D}" sibTransId="{4E1C9669-5916-42D4-9E11-566F3B380417}"/>
    <dgm:cxn modelId="{0A01F556-283A-486C-B46F-BDABBF562424}" srcId="{DEEEAAF0-7E8D-4EE8-B46B-4139D682EE03}" destId="{18B06939-66E7-4689-B7C9-23E106DA3F40}" srcOrd="2" destOrd="0" parTransId="{8F16F706-2A71-4F82-8731-1D4D7C5A9DBC}" sibTransId="{E3375C9A-5E3E-4F91-8D76-DFD9E728E63E}"/>
    <dgm:cxn modelId="{F2019988-BC4E-4482-AB34-8D617909F989}" type="presOf" srcId="{193D6CB5-6328-4F87-A61D-39ADD8BF2D1B}" destId="{3DAEC18B-B54B-42BF-82BC-7C2DF38889E8}" srcOrd="0" destOrd="3" presId="urn:microsoft.com/office/officeart/2005/8/layout/hList1"/>
    <dgm:cxn modelId="{13847792-A49E-43D4-956A-7BE3740DAA3C}" type="presOf" srcId="{18B06939-66E7-4689-B7C9-23E106DA3F40}" destId="{3DAEC18B-B54B-42BF-82BC-7C2DF38889E8}" srcOrd="0" destOrd="2" presId="urn:microsoft.com/office/officeart/2005/8/layout/hList1"/>
    <dgm:cxn modelId="{B7E7D9D8-5CDF-4F8E-8933-BF1279BE5492}" type="presOf" srcId="{28E9B6AB-D0CD-40DA-89B7-75233471F304}" destId="{3DAEC18B-B54B-42BF-82BC-7C2DF38889E8}" srcOrd="0" destOrd="4"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6DB62BFB-91EF-40CA-AA4E-F3A0CA4520DB}" srcId="{DEEEAAF0-7E8D-4EE8-B46B-4139D682EE03}" destId="{7D7053B2-448E-4D34-9CB7-0D12FB994949}" srcOrd="1" destOrd="0" parTransId="{2801AF64-F592-4B45-A353-E348E5691025}" sibTransId="{18B36DDE-4074-4804-80C2-54D6C18612AA}"/>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6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Ship</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43CE5A24-98D5-4C3F-A3E7-4DB164817E77}">
      <dgm:prSet phldrT="[Text]" custT="1"/>
      <dgm:spPr/>
      <dgm:t>
        <a:bodyPr/>
        <a:lstStyle/>
        <a:p>
          <a:r>
            <a:rPr lang="en-US" sz="1100" dirty="0"/>
            <a:t> ICES platform code</a:t>
          </a:r>
          <a:endParaRPr lang="nb-NO" sz="1100" dirty="0"/>
        </a:p>
      </dgm:t>
    </dgm:pt>
    <dgm:pt modelId="{324F2702-0F81-4FF8-9F2A-2AF650C910CF}" type="parTrans" cxnId="{EFB3EE86-77D1-4AE5-8925-C2EB03125D25}">
      <dgm:prSet/>
      <dgm:spPr/>
      <dgm:t>
        <a:bodyPr/>
        <a:lstStyle/>
        <a:p>
          <a:endParaRPr lang="nb-NO"/>
        </a:p>
      </dgm:t>
    </dgm:pt>
    <dgm:pt modelId="{E9143BFC-1A78-4AE3-99B9-244E11E525BA}" type="sibTrans" cxnId="{EFB3EE86-77D1-4AE5-8925-C2EB03125D25}">
      <dgm:prSet/>
      <dgm:spPr/>
      <dgm:t>
        <a:bodyPr/>
        <a:lstStyle/>
        <a:p>
          <a:endParaRPr lang="nb-NO"/>
        </a:p>
      </dgm:t>
    </dgm:pt>
    <dgm:pt modelId="{1488A0FB-CF1C-4E5D-958E-56B4EE3021D0}">
      <dgm:prSet phldrT="[Text]" custT="1"/>
      <dgm:spPr/>
      <dgm:t>
        <a:bodyPr/>
        <a:lstStyle/>
        <a:p>
          <a:r>
            <a:rPr lang="en-US" sz="1100" dirty="0"/>
            <a:t> air intake position</a:t>
          </a:r>
          <a:endParaRPr lang="nb-NO" sz="1100" dirty="0"/>
        </a:p>
      </dgm:t>
    </dgm:pt>
    <dgm:pt modelId="{C94090C5-F531-49C3-8CB3-D5134C824E09}" type="parTrans" cxnId="{1C3EC2B6-4C19-41F5-9B4B-4354B27FA26C}">
      <dgm:prSet/>
      <dgm:spPr/>
      <dgm:t>
        <a:bodyPr/>
        <a:lstStyle/>
        <a:p>
          <a:endParaRPr lang="nb-NO"/>
        </a:p>
      </dgm:t>
    </dgm:pt>
    <dgm:pt modelId="{3043857D-F048-460F-9D74-2BB3EE1974FE}" type="sibTrans" cxnId="{1C3EC2B6-4C19-41F5-9B4B-4354B27FA26C}">
      <dgm:prSet/>
      <dgm:spPr/>
      <dgm:t>
        <a:bodyPr/>
        <a:lstStyle/>
        <a:p>
          <a:endParaRPr lang="nb-NO"/>
        </a:p>
      </dgm:t>
    </dgm:pt>
    <dgm:pt modelId="{F8B23969-7F54-4A29-9E51-FB24F5ACF1BC}">
      <dgm:prSet phldrT="[Text]" custT="1"/>
      <dgm:spPr/>
      <dgm:t>
        <a:bodyPr/>
        <a:lstStyle/>
        <a:p>
          <a:r>
            <a:rPr lang="en-US" sz="1100" dirty="0"/>
            <a:t> comment</a:t>
          </a:r>
          <a:endParaRPr lang="nb-NO" sz="1100" dirty="0"/>
        </a:p>
      </dgm:t>
    </dgm:pt>
    <dgm:pt modelId="{40CAB29B-0F7D-4B8B-A855-AAA267636BE3}" type="parTrans" cxnId="{684C8D8D-AC14-448B-86E2-DE835D42A519}">
      <dgm:prSet/>
      <dgm:spPr/>
      <dgm:t>
        <a:bodyPr/>
        <a:lstStyle/>
        <a:p>
          <a:endParaRPr lang="nb-NO"/>
        </a:p>
      </dgm:t>
    </dgm:pt>
    <dgm:pt modelId="{8B21B6CB-9A3D-44F5-9532-55A96C0AE80B}" type="sibTrans" cxnId="{684C8D8D-AC14-448B-86E2-DE835D42A519}">
      <dgm:prSet/>
      <dgm:spPr/>
      <dgm:t>
        <a:bodyPr/>
        <a:lstStyle/>
        <a:p>
          <a:endParaRPr lang="nb-NO"/>
        </a:p>
      </dgm:t>
    </dgm:pt>
    <dgm:pt modelId="{B3891798-AFC1-4BC2-9D7C-C214DE2F35D0}">
      <dgm:prSet phldrT="[Text]" custT="1"/>
      <dgm:spPr/>
      <dgm:t>
        <a:bodyPr/>
        <a:lstStyle/>
        <a:p>
          <a:r>
            <a:rPr lang="en-US" sz="1100" dirty="0"/>
            <a:t> exhaust position</a:t>
          </a:r>
          <a:endParaRPr lang="nb-NO" sz="1100" dirty="0"/>
        </a:p>
      </dgm:t>
    </dgm:pt>
    <dgm:pt modelId="{E7C98094-735D-4103-ACE6-696A35BF372E}" type="parTrans" cxnId="{4CA52B86-6853-4941-BC91-59519839EA5A}">
      <dgm:prSet/>
      <dgm:spPr/>
      <dgm:t>
        <a:bodyPr/>
        <a:lstStyle/>
        <a:p>
          <a:endParaRPr lang="nb-NO"/>
        </a:p>
      </dgm:t>
    </dgm:pt>
    <dgm:pt modelId="{8C251048-364D-4095-8F58-3CEABC893A2F}" type="sibTrans" cxnId="{4CA52B86-6853-4941-BC91-59519839EA5A}">
      <dgm:prSet/>
      <dgm:spPr/>
      <dgm:t>
        <a:bodyPr/>
        <a:lstStyle/>
        <a:p>
          <a:endParaRPr lang="nb-NO"/>
        </a:p>
      </dgm:t>
    </dgm:pt>
    <dgm:pt modelId="{2E3620C2-69DE-43B6-912E-E0EE37F98E16}">
      <dgm:prSet phldrT="[Text]" custT="1"/>
      <dgm:spPr/>
      <dgm:t>
        <a:bodyPr/>
        <a:lstStyle/>
        <a:p>
          <a:r>
            <a:rPr lang="en-US" sz="1100" dirty="0"/>
            <a:t> label</a:t>
          </a:r>
          <a:endParaRPr lang="nb-NO" sz="1100" dirty="0"/>
        </a:p>
      </dgm:t>
    </dgm:pt>
    <dgm:pt modelId="{B68A5F42-5F55-4B40-98BC-D92FF3AA2DB2}" type="parTrans" cxnId="{4B25339D-2B3E-4BDE-84A4-2CC3FB962A51}">
      <dgm:prSet/>
      <dgm:spPr/>
      <dgm:t>
        <a:bodyPr/>
        <a:lstStyle/>
        <a:p>
          <a:endParaRPr lang="nb-NO"/>
        </a:p>
      </dgm:t>
    </dgm:pt>
    <dgm:pt modelId="{235A0E50-6F3E-448F-AE53-CC0054AB8988}" type="sibTrans" cxnId="{4B25339D-2B3E-4BDE-84A4-2CC3FB962A51}">
      <dgm:prSet/>
      <dgm:spPr/>
      <dgm:t>
        <a:bodyPr/>
        <a:lstStyle/>
        <a:p>
          <a:endParaRPr lang="nb-NO"/>
        </a:p>
      </dgm:t>
    </dgm:pt>
    <dgm:pt modelId="{715A766E-6E35-4BCC-B508-42493FE70B83}">
      <dgm:prSet phldrT="[Text]" custT="1"/>
      <dgm:spPr/>
      <dgm:t>
        <a:bodyPr/>
        <a:lstStyle/>
        <a:p>
          <a:r>
            <a:rPr lang="en-US" sz="1100" dirty="0"/>
            <a:t> Name</a:t>
          </a:r>
          <a:endParaRPr lang="nb-NO" sz="1100" dirty="0"/>
        </a:p>
      </dgm:t>
    </dgm:pt>
    <dgm:pt modelId="{1097240F-8F70-4BD0-80B8-B00EEA7FF910}" type="parTrans" cxnId="{E8F2881F-70ED-4A97-86B3-6BCD3ECA264F}">
      <dgm:prSet/>
      <dgm:spPr/>
      <dgm:t>
        <a:bodyPr/>
        <a:lstStyle/>
        <a:p>
          <a:endParaRPr lang="nb-NO"/>
        </a:p>
      </dgm:t>
    </dgm:pt>
    <dgm:pt modelId="{BD3398BE-11BA-433B-BCF4-F234AC450487}" type="sibTrans" cxnId="{E8F2881F-70ED-4A97-86B3-6BCD3ECA264F}">
      <dgm:prSet/>
      <dgm:spPr/>
      <dgm:t>
        <a:bodyPr/>
        <a:lstStyle/>
        <a:p>
          <a:endParaRPr lang="nb-NO"/>
        </a:p>
      </dgm:t>
    </dgm:pt>
    <dgm:pt modelId="{F851CD4E-59F4-4F25-A81F-2004360D0E6C}">
      <dgm:prSet phldrT="[Text]" custT="1"/>
      <dgm:spPr/>
      <dgm:t>
        <a:bodyPr/>
        <a:lstStyle/>
        <a:p>
          <a:r>
            <a:rPr lang="en-US" sz="1100" dirty="0">
              <a:solidFill>
                <a:srgbClr val="C00000"/>
              </a:solidFill>
            </a:rPr>
            <a:t> owner (company or institution)</a:t>
          </a:r>
          <a:endParaRPr lang="nb-NO" sz="1100" dirty="0">
            <a:solidFill>
              <a:srgbClr val="C00000"/>
            </a:solidFill>
          </a:endParaRPr>
        </a:p>
      </dgm:t>
    </dgm:pt>
    <dgm:pt modelId="{597EB84A-FB39-4B97-B4BD-7825F1ED24EB}" type="parTrans" cxnId="{65E65DD4-70A4-4199-8C44-415182544973}">
      <dgm:prSet/>
      <dgm:spPr/>
      <dgm:t>
        <a:bodyPr/>
        <a:lstStyle/>
        <a:p>
          <a:endParaRPr lang="nb-NO"/>
        </a:p>
      </dgm:t>
    </dgm:pt>
    <dgm:pt modelId="{DEA41922-60ED-43EF-8173-E4CFEA5D0092}" type="sibTrans" cxnId="{65E65DD4-70A4-4199-8C44-415182544973}">
      <dgm:prSet/>
      <dgm:spPr/>
      <dgm:t>
        <a:bodyPr/>
        <a:lstStyle/>
        <a:p>
          <a:endParaRPr lang="nb-NO"/>
        </a:p>
      </dgm:t>
    </dgm:pt>
    <dgm:pt modelId="{E7FDBEA4-079B-4420-9251-26568FF9A700}">
      <dgm:prSet phldrT="[Text]" custT="1"/>
      <dgm:spPr/>
      <dgm:t>
        <a:bodyPr/>
        <a:lstStyle/>
        <a:p>
          <a:r>
            <a:rPr lang="en-US" sz="1100" dirty="0"/>
            <a:t> port of call</a:t>
          </a:r>
          <a:endParaRPr lang="nb-NO" sz="1100" dirty="0"/>
        </a:p>
      </dgm:t>
    </dgm:pt>
    <dgm:pt modelId="{DC7E6E7C-02F4-4688-8E19-BCBC5DFBE934}" type="parTrans" cxnId="{676F7115-5FB8-413F-83CA-5809A1553588}">
      <dgm:prSet/>
      <dgm:spPr/>
      <dgm:t>
        <a:bodyPr/>
        <a:lstStyle/>
        <a:p>
          <a:endParaRPr lang="nb-NO"/>
        </a:p>
      </dgm:t>
    </dgm:pt>
    <dgm:pt modelId="{14A77E46-5438-438E-A222-ACB6A88CCDC4}" type="sibTrans" cxnId="{676F7115-5FB8-413F-83CA-5809A1553588}">
      <dgm:prSet/>
      <dgm:spPr/>
      <dgm:t>
        <a:bodyPr/>
        <a:lstStyle/>
        <a:p>
          <a:endParaRPr lang="nb-NO"/>
        </a:p>
      </dgm:t>
    </dgm:pt>
    <dgm:pt modelId="{A2269B83-6015-468D-833D-BC09D44356AA}">
      <dgm:prSet phldrT="[Text]" custT="1"/>
      <dgm:spPr/>
      <dgm:t>
        <a:bodyPr/>
        <a:lstStyle/>
        <a:p>
          <a:r>
            <a:rPr lang="en-US" sz="1100" dirty="0"/>
            <a:t> seeAlso</a:t>
          </a:r>
          <a:endParaRPr lang="nb-NO" sz="1100" dirty="0"/>
        </a:p>
      </dgm:t>
    </dgm:pt>
    <dgm:pt modelId="{FAFDCAA5-570C-4DE3-8D79-43F2922EE74A}" type="parTrans" cxnId="{425AB49F-D3C6-41A2-9358-9E02A8620FFB}">
      <dgm:prSet/>
      <dgm:spPr/>
      <dgm:t>
        <a:bodyPr/>
        <a:lstStyle/>
        <a:p>
          <a:endParaRPr lang="nb-NO"/>
        </a:p>
      </dgm:t>
    </dgm:pt>
    <dgm:pt modelId="{F966EBBC-DA48-4EFD-B127-F3AFE37736C0}" type="sibTrans" cxnId="{425AB49F-D3C6-41A2-9358-9E02A8620FFB}">
      <dgm:prSet/>
      <dgm:spPr/>
      <dgm:t>
        <a:bodyPr/>
        <a:lstStyle/>
        <a:p>
          <a:endParaRPr lang="nb-NO"/>
        </a:p>
      </dgm:t>
    </dgm:pt>
    <dgm:pt modelId="{4525BF1E-0E74-47BE-9825-99B2A699E892}">
      <dgm:prSet phldrT="[Text]" custT="1"/>
      <dgm:spPr/>
      <dgm:t>
        <a:bodyPr/>
        <a:lstStyle/>
        <a:p>
          <a:r>
            <a:rPr lang="en-US" sz="1100" dirty="0"/>
            <a:t> spatial reference (GeoJSON)</a:t>
          </a:r>
          <a:endParaRPr lang="nb-NO" sz="1100" dirty="0"/>
        </a:p>
      </dgm:t>
    </dgm:pt>
    <dgm:pt modelId="{E67EFF50-0273-4BD7-BB8E-7DBB2561B48B}" type="parTrans" cxnId="{23BA3119-9293-43B9-B548-D8ED91E05C9F}">
      <dgm:prSet/>
      <dgm:spPr/>
      <dgm:t>
        <a:bodyPr/>
        <a:lstStyle/>
        <a:p>
          <a:endParaRPr lang="nb-NO"/>
        </a:p>
      </dgm:t>
    </dgm:pt>
    <dgm:pt modelId="{3634AA16-2A53-454C-BAC7-A3446A3DCE8E}" type="sibTrans" cxnId="{23BA3119-9293-43B9-B548-D8ED91E05C9F}">
      <dgm:prSet/>
      <dgm:spPr/>
      <dgm:t>
        <a:bodyPr/>
        <a:lstStyle/>
        <a:p>
          <a:endParaRPr lang="nb-NO"/>
        </a:p>
      </dgm:t>
    </dgm:pt>
    <dgm:pt modelId="{4736F9FA-D7F6-4051-8A47-072B7CCAAF49}">
      <dgm:prSet phldrT="[Text]" custT="1"/>
      <dgm:spPr/>
      <dgm:t>
        <a:bodyPr/>
        <a:lstStyle/>
        <a:p>
          <a:r>
            <a:rPr lang="en-US" sz="1100" dirty="0"/>
            <a:t> water intake depth</a:t>
          </a:r>
          <a:endParaRPr lang="nb-NO" sz="1100" dirty="0"/>
        </a:p>
      </dgm:t>
    </dgm:pt>
    <dgm:pt modelId="{3F343868-22E9-481A-A1B6-9AA15A559044}" type="parTrans" cxnId="{F335E55B-BE1F-4994-84A4-EFBEAA9B923E}">
      <dgm:prSet/>
      <dgm:spPr/>
      <dgm:t>
        <a:bodyPr/>
        <a:lstStyle/>
        <a:p>
          <a:endParaRPr lang="nb-NO"/>
        </a:p>
      </dgm:t>
    </dgm:pt>
    <dgm:pt modelId="{6ABC27C3-0991-4899-AB2F-78B0679B1AE7}" type="sibTrans" cxnId="{F335E55B-BE1F-4994-84A4-EFBEAA9B923E}">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custLinFactNeighborX="19886" custLinFactNeighborY="243">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676F7115-5FB8-413F-83CA-5809A1553588}" srcId="{DEEEAAF0-7E8D-4EE8-B46B-4139D682EE03}" destId="{E7FDBEA4-079B-4420-9251-26568FF9A700}" srcOrd="8" destOrd="0" parTransId="{DC7E6E7C-02F4-4688-8E19-BCBC5DFBE934}" sibTransId="{14A77E46-5438-438E-A222-ACB6A88CCDC4}"/>
    <dgm:cxn modelId="{23BA3119-9293-43B9-B548-D8ED91E05C9F}" srcId="{DEEEAAF0-7E8D-4EE8-B46B-4139D682EE03}" destId="{4525BF1E-0E74-47BE-9825-99B2A699E892}" srcOrd="10" destOrd="0" parTransId="{E67EFF50-0273-4BD7-BB8E-7DBB2561B48B}" sibTransId="{3634AA16-2A53-454C-BAC7-A3446A3DCE8E}"/>
    <dgm:cxn modelId="{E8F2881F-70ED-4A97-86B3-6BCD3ECA264F}" srcId="{DEEEAAF0-7E8D-4EE8-B46B-4139D682EE03}" destId="{715A766E-6E35-4BCC-B508-42493FE70B83}" srcOrd="6" destOrd="0" parTransId="{1097240F-8F70-4BD0-80B8-B00EEA7FF910}" sibTransId="{BD3398BE-11BA-433B-BCF4-F234AC450487}"/>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F335E55B-BE1F-4994-84A4-EFBEAA9B923E}" srcId="{DEEEAAF0-7E8D-4EE8-B46B-4139D682EE03}" destId="{4736F9FA-D7F6-4051-8A47-072B7CCAAF49}" srcOrd="11" destOrd="0" parTransId="{3F343868-22E9-481A-A1B6-9AA15A559044}" sibTransId="{6ABC27C3-0991-4899-AB2F-78B0679B1AE7}"/>
    <dgm:cxn modelId="{9715945D-214F-4488-A0BA-7A5B1D84D92C}" type="presOf" srcId="{0EE1A870-F6F8-4F77-91AB-74F607CC704D}" destId="{B61CAE9D-64D3-4000-B9F6-045A06982A83}" srcOrd="0" destOrd="0" presId="urn:microsoft.com/office/officeart/2005/8/layout/hList1"/>
    <dgm:cxn modelId="{A0081443-1F50-4F8D-BDED-0E39570E164B}" type="presOf" srcId="{F851CD4E-59F4-4F25-A81F-2004360D0E6C}" destId="{3DAEC18B-B54B-42BF-82BC-7C2DF38889E8}" srcOrd="0" destOrd="7" presId="urn:microsoft.com/office/officeart/2005/8/layout/hList1"/>
    <dgm:cxn modelId="{3CB3D76C-E462-43CE-B7FF-725D1009AD51}" type="presOf" srcId="{B3891798-AFC1-4BC2-9D7C-C214DE2F35D0}" destId="{3DAEC18B-B54B-42BF-82BC-7C2DF38889E8}" srcOrd="0" destOrd="4" presId="urn:microsoft.com/office/officeart/2005/8/layout/hList1"/>
    <dgm:cxn modelId="{4CE1BC51-9536-425B-8A76-81C5B2401F70}" type="presOf" srcId="{A2269B83-6015-468D-833D-BC09D44356AA}" destId="{3DAEC18B-B54B-42BF-82BC-7C2DF38889E8}" srcOrd="0" destOrd="9" presId="urn:microsoft.com/office/officeart/2005/8/layout/hList1"/>
    <dgm:cxn modelId="{0B54CD5A-EDCD-4B62-A900-9766A86E6976}" type="presOf" srcId="{2E3620C2-69DE-43B6-912E-E0EE37F98E16}" destId="{3DAEC18B-B54B-42BF-82BC-7C2DF38889E8}" srcOrd="0" destOrd="5" presId="urn:microsoft.com/office/officeart/2005/8/layout/hList1"/>
    <dgm:cxn modelId="{4CA52B86-6853-4941-BC91-59519839EA5A}" srcId="{DEEEAAF0-7E8D-4EE8-B46B-4139D682EE03}" destId="{B3891798-AFC1-4BC2-9D7C-C214DE2F35D0}" srcOrd="4" destOrd="0" parTransId="{E7C98094-735D-4103-ACE6-696A35BF372E}" sibTransId="{8C251048-364D-4095-8F58-3CEABC893A2F}"/>
    <dgm:cxn modelId="{EFB3EE86-77D1-4AE5-8925-C2EB03125D25}" srcId="{DEEEAAF0-7E8D-4EE8-B46B-4139D682EE03}" destId="{43CE5A24-98D5-4C3F-A3E7-4DB164817E77}" srcOrd="1" destOrd="0" parTransId="{324F2702-0F81-4FF8-9F2A-2AF650C910CF}" sibTransId="{E9143BFC-1A78-4AE3-99B9-244E11E525BA}"/>
    <dgm:cxn modelId="{684C8D8D-AC14-448B-86E2-DE835D42A519}" srcId="{DEEEAAF0-7E8D-4EE8-B46B-4139D682EE03}" destId="{F8B23969-7F54-4A29-9E51-FB24F5ACF1BC}" srcOrd="3" destOrd="0" parTransId="{40CAB29B-0F7D-4B8B-A855-AAA267636BE3}" sibTransId="{8B21B6CB-9A3D-44F5-9532-55A96C0AE80B}"/>
    <dgm:cxn modelId="{68FF3397-0291-43B8-BBAC-BA99D6B75640}" type="presOf" srcId="{4736F9FA-D7F6-4051-8A47-072B7CCAAF49}" destId="{3DAEC18B-B54B-42BF-82BC-7C2DF38889E8}" srcOrd="0" destOrd="11" presId="urn:microsoft.com/office/officeart/2005/8/layout/hList1"/>
    <dgm:cxn modelId="{4B25339D-2B3E-4BDE-84A4-2CC3FB962A51}" srcId="{DEEEAAF0-7E8D-4EE8-B46B-4139D682EE03}" destId="{2E3620C2-69DE-43B6-912E-E0EE37F98E16}" srcOrd="5" destOrd="0" parTransId="{B68A5F42-5F55-4B40-98BC-D92FF3AA2DB2}" sibTransId="{235A0E50-6F3E-448F-AE53-CC0054AB8988}"/>
    <dgm:cxn modelId="{425AB49F-D3C6-41A2-9358-9E02A8620FFB}" srcId="{DEEEAAF0-7E8D-4EE8-B46B-4139D682EE03}" destId="{A2269B83-6015-468D-833D-BC09D44356AA}" srcOrd="9" destOrd="0" parTransId="{FAFDCAA5-570C-4DE3-8D79-43F2922EE74A}" sibTransId="{F966EBBC-DA48-4EFD-B127-F3AFE37736C0}"/>
    <dgm:cxn modelId="{1ECEB8AE-9A35-4046-B5E7-1AC63C89271A}" type="presOf" srcId="{43CE5A24-98D5-4C3F-A3E7-4DB164817E77}" destId="{3DAEC18B-B54B-42BF-82BC-7C2DF38889E8}" srcOrd="0" destOrd="1" presId="urn:microsoft.com/office/officeart/2005/8/layout/hList1"/>
    <dgm:cxn modelId="{1C3EC2B6-4C19-41F5-9B4B-4354B27FA26C}" srcId="{DEEEAAF0-7E8D-4EE8-B46B-4139D682EE03}" destId="{1488A0FB-CF1C-4E5D-958E-56B4EE3021D0}" srcOrd="2" destOrd="0" parTransId="{C94090C5-F531-49C3-8CB3-D5134C824E09}" sibTransId="{3043857D-F048-460F-9D74-2BB3EE1974FE}"/>
    <dgm:cxn modelId="{76C1F6BA-1D8C-4362-8B0C-B34E6169107F}" type="presOf" srcId="{715A766E-6E35-4BCC-B508-42493FE70B83}" destId="{3DAEC18B-B54B-42BF-82BC-7C2DF38889E8}" srcOrd="0" destOrd="6" presId="urn:microsoft.com/office/officeart/2005/8/layout/hList1"/>
    <dgm:cxn modelId="{65E65DD4-70A4-4199-8C44-415182544973}" srcId="{DEEEAAF0-7E8D-4EE8-B46B-4139D682EE03}" destId="{F851CD4E-59F4-4F25-A81F-2004360D0E6C}" srcOrd="7" destOrd="0" parTransId="{597EB84A-FB39-4B97-B4BD-7825F1ED24EB}" sibTransId="{DEA41922-60ED-43EF-8173-E4CFEA5D0092}"/>
    <dgm:cxn modelId="{FBC564E5-23CF-47A2-8E06-064DB2659FE3}" type="presOf" srcId="{1488A0FB-CF1C-4E5D-958E-56B4EE3021D0}" destId="{3DAEC18B-B54B-42BF-82BC-7C2DF38889E8}" srcOrd="0" destOrd="2" presId="urn:microsoft.com/office/officeart/2005/8/layout/hList1"/>
    <dgm:cxn modelId="{E843A1E7-F74B-452E-9396-10FA7EAA08FE}" type="presOf" srcId="{E7FDBEA4-079B-4420-9251-26568FF9A700}" destId="{3DAEC18B-B54B-42BF-82BC-7C2DF38889E8}" srcOrd="0" destOrd="8" presId="urn:microsoft.com/office/officeart/2005/8/layout/hList1"/>
    <dgm:cxn modelId="{F9D4A1EE-048D-4043-8E44-67484F7CCF98}" type="presOf" srcId="{F8B23969-7F54-4A29-9E51-FB24F5ACF1BC}" destId="{3DAEC18B-B54B-42BF-82BC-7C2DF38889E8}" srcOrd="0" destOrd="3"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56FAE0F9-0836-4BB9-84C2-5950239B68F4}" type="presOf" srcId="{4525BF1E-0E74-47BE-9825-99B2A699E892}" destId="{3DAEC18B-B54B-42BF-82BC-7C2DF38889E8}" srcOrd="0" destOrd="10" presId="urn:microsoft.com/office/officeart/2005/8/layout/hList1"/>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b="1" dirty="0"/>
            <a:t>Person</a:t>
          </a:r>
        </a:p>
      </dgm:t>
    </dgm:pt>
    <dgm:pt modelId="{7D879B8D-C73E-47B6-880B-1A532EF426DF}" type="parTrans" cxnId="{BD57AEF6-8D79-482D-A83E-7FE1832B0B22}">
      <dgm:prSet/>
      <dgm:spPr/>
      <dgm:t>
        <a:bodyPr/>
        <a:lstStyle/>
        <a:p>
          <a:endParaRPr lang="nb-NO" sz="1100" b="1"/>
        </a:p>
      </dgm:t>
    </dgm:pt>
    <dgm:pt modelId="{EA2BEB5E-89D2-41BF-A631-A4FCC04F94AC}" type="sibTrans" cxnId="{BD57AEF6-8D79-482D-A83E-7FE1832B0B22}">
      <dgm:prSet/>
      <dgm:spPr/>
      <dgm:t>
        <a:bodyPr/>
        <a:lstStyle/>
        <a:p>
          <a:endParaRPr lang="nb-NO" sz="1100" b="1"/>
        </a:p>
      </dgm:t>
    </dgm:pt>
    <dgm:pt modelId="{ABD0AF01-6C30-4A3A-99F3-85B152C372CF}">
      <dgm:prSet phldrT="[Text]" custT="1"/>
      <dgm:spPr/>
      <dgm:t>
        <a:bodyPr/>
        <a:lstStyle/>
        <a:p>
          <a:r>
            <a:rPr lang="en-US" sz="1100" b="0" dirty="0"/>
            <a:t> entry</a:t>
          </a:r>
          <a:endParaRPr lang="nb-NO" sz="1100" b="0" dirty="0"/>
        </a:p>
      </dgm:t>
    </dgm:pt>
    <dgm:pt modelId="{45A99454-3409-4810-9018-2EA9926EE22F}" type="parTrans" cxnId="{49115425-9DD0-48A8-A2D0-7034BBC6898A}">
      <dgm:prSet/>
      <dgm:spPr/>
      <dgm:t>
        <a:bodyPr/>
        <a:lstStyle/>
        <a:p>
          <a:endParaRPr lang="nb-NO" sz="1100" b="1"/>
        </a:p>
      </dgm:t>
    </dgm:pt>
    <dgm:pt modelId="{191815EB-257A-4074-9766-AFDF8138EE6B}" type="sibTrans" cxnId="{49115425-9DD0-48A8-A2D0-7034BBC6898A}">
      <dgm:prSet/>
      <dgm:spPr/>
      <dgm:t>
        <a:bodyPr/>
        <a:lstStyle/>
        <a:p>
          <a:endParaRPr lang="nb-NO" sz="1100" b="1"/>
        </a:p>
      </dgm:t>
    </dgm:pt>
    <dgm:pt modelId="{D0F21366-F27B-4DF1-847E-E41F397ABBB1}">
      <dgm:prSet phldrT="[Text]" custT="1"/>
      <dgm:spPr/>
      <dgm:t>
        <a:bodyPr/>
        <a:lstStyle/>
        <a:p>
          <a:r>
            <a:rPr lang="en-US" sz="1100" b="0" dirty="0"/>
            <a:t> first name</a:t>
          </a:r>
          <a:endParaRPr lang="nb-NO" sz="1100" b="0" dirty="0"/>
        </a:p>
      </dgm:t>
    </dgm:pt>
    <dgm:pt modelId="{5DDF6456-0F12-418B-9034-05F24A62E171}" type="parTrans" cxnId="{73222607-6E5B-4143-B711-F45C41F9E815}">
      <dgm:prSet/>
      <dgm:spPr/>
      <dgm:t>
        <a:bodyPr/>
        <a:lstStyle/>
        <a:p>
          <a:endParaRPr lang="nb-NO" sz="1100" b="1"/>
        </a:p>
      </dgm:t>
    </dgm:pt>
    <dgm:pt modelId="{D75FE8AF-D2DB-45D9-8DB0-1F6E9027476E}" type="sibTrans" cxnId="{73222607-6E5B-4143-B711-F45C41F9E815}">
      <dgm:prSet/>
      <dgm:spPr/>
      <dgm:t>
        <a:bodyPr/>
        <a:lstStyle/>
        <a:p>
          <a:endParaRPr lang="nb-NO" sz="1100" b="1"/>
        </a:p>
      </dgm:t>
    </dgm:pt>
    <dgm:pt modelId="{96470FB7-73F2-499C-979E-0F2426597B8A}">
      <dgm:prSet phldrT="[Text]" custT="1"/>
      <dgm:spPr/>
      <dgm:t>
        <a:bodyPr/>
        <a:lstStyle/>
        <a:p>
          <a:r>
            <a:rPr lang="en-US" sz="1100" b="0" dirty="0"/>
            <a:t> last name</a:t>
          </a:r>
          <a:endParaRPr lang="nb-NO" sz="1100" b="0" dirty="0"/>
        </a:p>
      </dgm:t>
    </dgm:pt>
    <dgm:pt modelId="{36680F0E-06C5-4559-8EA4-6B0C4941B0FE}" type="parTrans" cxnId="{3901A71E-23BF-4E3D-A1A5-BDAA1B7A0578}">
      <dgm:prSet/>
      <dgm:spPr/>
      <dgm:t>
        <a:bodyPr/>
        <a:lstStyle/>
        <a:p>
          <a:endParaRPr lang="nb-NO" b="1"/>
        </a:p>
      </dgm:t>
    </dgm:pt>
    <dgm:pt modelId="{DD6F1766-73DC-4B51-8DF7-E89668D9ED1E}" type="sibTrans" cxnId="{3901A71E-23BF-4E3D-A1A5-BDAA1B7A0578}">
      <dgm:prSet/>
      <dgm:spPr/>
      <dgm:t>
        <a:bodyPr/>
        <a:lstStyle/>
        <a:p>
          <a:endParaRPr lang="nb-NO" b="1"/>
        </a:p>
      </dgm:t>
    </dgm:pt>
    <dgm:pt modelId="{8A0F50C4-2041-4958-BAD3-A1030DF54BEA}">
      <dgm:prSet phldrT="[Text]" custT="1"/>
      <dgm:spPr/>
      <dgm:t>
        <a:bodyPr/>
        <a:lstStyle/>
        <a:p>
          <a:r>
            <a:rPr lang="en-US" sz="1100" b="0" dirty="0"/>
            <a:t> middle name</a:t>
          </a:r>
          <a:endParaRPr lang="nb-NO" sz="1100" b="0" dirty="0"/>
        </a:p>
      </dgm:t>
    </dgm:pt>
    <dgm:pt modelId="{05B7382C-0FA1-4829-BA9C-9B68DBC60A54}" type="sibTrans" cxnId="{7C1E11B9-DC02-4AEC-BE0E-3CF28AB28552}">
      <dgm:prSet/>
      <dgm:spPr/>
      <dgm:t>
        <a:bodyPr/>
        <a:lstStyle/>
        <a:p>
          <a:endParaRPr lang="nb-NO" b="1"/>
        </a:p>
      </dgm:t>
    </dgm:pt>
    <dgm:pt modelId="{F03C1FFA-F8BA-4141-906F-8DAE7956DCD7}" type="parTrans" cxnId="{7C1E11B9-DC02-4AEC-BE0E-3CF28AB28552}">
      <dgm:prSet/>
      <dgm:spPr/>
      <dgm:t>
        <a:bodyPr/>
        <a:lstStyle/>
        <a:p>
          <a:endParaRPr lang="nb-NO" b="1"/>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Y="-32731" custLinFactNeighborX="22662" custLinFactNeighborY="-100000">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73222607-6E5B-4143-B711-F45C41F9E815}" srcId="{DEEEAAF0-7E8D-4EE8-B46B-4139D682EE03}" destId="{D0F21366-F27B-4DF1-847E-E41F397ABBB1}" srcOrd="1"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3901A71E-23BF-4E3D-A1A5-BDAA1B7A0578}" srcId="{DEEEAAF0-7E8D-4EE8-B46B-4139D682EE03}" destId="{96470FB7-73F2-499C-979E-0F2426597B8A}" srcOrd="2" destOrd="0" parTransId="{36680F0E-06C5-4559-8EA4-6B0C4941B0FE}" sibTransId="{DD6F1766-73DC-4B51-8DF7-E89668D9ED1E}"/>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18021838-B2FC-463B-BDF2-035A00ABDE65}" type="presOf" srcId="{8A0F50C4-2041-4958-BAD3-A1030DF54BEA}" destId="{3DAEC18B-B54B-42BF-82BC-7C2DF38889E8}" srcOrd="0" destOrd="3" presId="urn:microsoft.com/office/officeart/2005/8/layout/hList1"/>
    <dgm:cxn modelId="{9715945D-214F-4488-A0BA-7A5B1D84D92C}" type="presOf" srcId="{0EE1A870-F6F8-4F77-91AB-74F607CC704D}" destId="{B61CAE9D-64D3-4000-B9F6-045A06982A83}" srcOrd="0" destOrd="0" presId="urn:microsoft.com/office/officeart/2005/8/layout/hList1"/>
    <dgm:cxn modelId="{D6C9E183-A349-41E2-961A-86A783BDBDB3}" type="presOf" srcId="{96470FB7-73F2-499C-979E-0F2426597B8A}" destId="{3DAEC18B-B54B-42BF-82BC-7C2DF38889E8}" srcOrd="0" destOrd="2" presId="urn:microsoft.com/office/officeart/2005/8/layout/hList1"/>
    <dgm:cxn modelId="{AACBA298-5465-4E1F-A299-C92D6705192B}" type="presOf" srcId="{D0F21366-F27B-4DF1-847E-E41F397ABBB1}" destId="{3DAEC18B-B54B-42BF-82BC-7C2DF38889E8}" srcOrd="0" destOrd="1" presId="urn:microsoft.com/office/officeart/2005/8/layout/hList1"/>
    <dgm:cxn modelId="{7C1E11B9-DC02-4AEC-BE0E-3CF28AB28552}" srcId="{DEEEAAF0-7E8D-4EE8-B46B-4139D682EE03}" destId="{8A0F50C4-2041-4958-BAD3-A1030DF54BEA}" srcOrd="3" destOrd="0" parTransId="{F03C1FFA-F8BA-4141-906F-8DAE7956DCD7}" sibTransId="{05B7382C-0FA1-4829-BA9C-9B68DBC60A54}"/>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Station</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ACAF2978-EF70-4627-9323-8BEE990407FD}">
      <dgm:prSet phldrT="[Text]" custT="1"/>
      <dgm:spPr/>
      <dgm:t>
        <a:bodyPr/>
        <a:lstStyle/>
        <a:p>
          <a:r>
            <a:rPr lang="en-US" sz="1100" dirty="0"/>
            <a:t> country code</a:t>
          </a:r>
          <a:endParaRPr lang="nb-NO" sz="1100" dirty="0"/>
        </a:p>
      </dgm:t>
    </dgm:pt>
    <dgm:pt modelId="{24D5962C-ACB2-48AC-980E-AC5910007B03}" type="parTrans" cxnId="{7BCADFC6-DE8A-4808-A1F3-84B9EA1CFA13}">
      <dgm:prSet/>
      <dgm:spPr/>
      <dgm:t>
        <a:bodyPr/>
        <a:lstStyle/>
        <a:p>
          <a:endParaRPr lang="nb-NO"/>
        </a:p>
      </dgm:t>
    </dgm:pt>
    <dgm:pt modelId="{D56B9604-4ACC-418C-8BDE-BBAA91652EC1}" type="sibTrans" cxnId="{7BCADFC6-DE8A-4808-A1F3-84B9EA1CFA13}">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5D76C7E-CFC6-4C0B-9D95-B1D971688E28}" type="presOf" srcId="{ACAF2978-EF70-4627-9323-8BEE990407FD}" destId="{3DAEC18B-B54B-42BF-82BC-7C2DF38889E8}" srcOrd="0" destOrd="1" presId="urn:microsoft.com/office/officeart/2005/8/layout/hList1"/>
    <dgm:cxn modelId="{7BCADFC6-DE8A-4808-A1F3-84B9EA1CFA13}" srcId="{DEEEAAF0-7E8D-4EE8-B46B-4139D682EE03}" destId="{ACAF2978-EF70-4627-9323-8BEE990407FD}" srcOrd="1" destOrd="0" parTransId="{24D5962C-ACB2-48AC-980E-AC5910007B03}" sibTransId="{D56B9604-4ACC-418C-8BDE-BBAA91652EC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Assumed Role</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D0F21366-F27B-4DF1-847E-E41F397ABBB1}">
      <dgm:prSet phldrT="[Text]" custT="1"/>
      <dgm:spPr/>
      <dgm:t>
        <a:bodyPr/>
        <a:lstStyle/>
        <a:p>
          <a:r>
            <a:rPr lang="en-US" sz="1100" dirty="0"/>
            <a:t> </a:t>
          </a:r>
          <a:r>
            <a:rPr lang="en-US" sz="1100" dirty="0">
              <a:solidFill>
                <a:srgbClr val="C00000"/>
              </a:solidFill>
            </a:rPr>
            <a:t>role holder (person)</a:t>
          </a:r>
          <a:endParaRPr lang="nb-NO" sz="1100" dirty="0">
            <a:solidFill>
              <a:srgbClr val="C00000"/>
            </a:solidFill>
          </a:endParaRPr>
        </a:p>
      </dgm:t>
    </dgm:pt>
    <dgm:pt modelId="{5DDF6456-0F12-418B-9034-05F24A62E171}" type="parTrans" cxnId="{73222607-6E5B-4143-B711-F45C41F9E815}">
      <dgm:prSet/>
      <dgm:spPr/>
      <dgm:t>
        <a:bodyPr/>
        <a:lstStyle/>
        <a:p>
          <a:endParaRPr lang="nb-NO" sz="1100"/>
        </a:p>
      </dgm:t>
    </dgm:pt>
    <dgm:pt modelId="{D75FE8AF-D2DB-45D9-8DB0-1F6E9027476E}" type="sibTrans" cxnId="{73222607-6E5B-4143-B711-F45C41F9E815}">
      <dgm:prSet/>
      <dgm:spPr/>
      <dgm:t>
        <a:bodyPr/>
        <a:lstStyle/>
        <a:p>
          <a:endParaRPr lang="nb-NO" sz="1100"/>
        </a:p>
      </dgm:t>
    </dgm:pt>
    <dgm:pt modelId="{FE61C8E8-CCC4-441D-A399-47CE331D0D51}">
      <dgm:prSet phldrT="[Text]" custT="1"/>
      <dgm:spPr/>
      <dgm:t>
        <a:bodyPr/>
        <a:lstStyle/>
        <a:p>
          <a:r>
            <a:rPr lang="en-US" sz="1100" dirty="0">
              <a:solidFill>
                <a:srgbClr val="C00000"/>
              </a:solidFill>
            </a:rPr>
            <a:t> role’s organization (station)</a:t>
          </a:r>
          <a:endParaRPr lang="nb-NO" sz="1100" dirty="0">
            <a:solidFill>
              <a:srgbClr val="C00000"/>
            </a:solidFill>
          </a:endParaRPr>
        </a:p>
      </dgm:t>
    </dgm:pt>
    <dgm:pt modelId="{028B0720-0E17-490B-B188-372644CB1046}" type="parTrans" cxnId="{E12EF524-8849-4657-83F7-E6A03742DC47}">
      <dgm:prSet/>
      <dgm:spPr/>
      <dgm:t>
        <a:bodyPr/>
        <a:lstStyle/>
        <a:p>
          <a:endParaRPr lang="nb-NO"/>
        </a:p>
      </dgm:t>
    </dgm:pt>
    <dgm:pt modelId="{8D965F9D-0EBC-4F82-9683-BCFC1C52126C}" type="sibTrans" cxnId="{E12EF524-8849-4657-83F7-E6A03742DC47}">
      <dgm:prSet/>
      <dgm:spPr/>
      <dgm:t>
        <a:bodyPr/>
        <a:lstStyle/>
        <a:p>
          <a:endParaRPr lang="nb-NO"/>
        </a:p>
      </dgm:t>
    </dgm:pt>
    <dgm:pt modelId="{5D0DDFCC-1C6B-4812-A9FD-F03C35871204}">
      <dgm:prSet phldrT="[Text]" custT="1"/>
      <dgm:spPr/>
      <dgm:t>
        <a:bodyPr/>
        <a:lstStyle/>
        <a:p>
          <a:r>
            <a:rPr lang="en-US" sz="1100" dirty="0"/>
            <a:t> start time</a:t>
          </a:r>
          <a:endParaRPr lang="nb-NO" sz="1100" dirty="0"/>
        </a:p>
      </dgm:t>
    </dgm:pt>
    <dgm:pt modelId="{8ED805ED-548A-4B9D-85C9-0541DAB3992C}" type="parTrans" cxnId="{0D36AC2C-CAAA-480D-915A-C29BDF26BCE3}">
      <dgm:prSet/>
      <dgm:spPr/>
      <dgm:t>
        <a:bodyPr/>
        <a:lstStyle/>
        <a:p>
          <a:endParaRPr lang="nb-NO"/>
        </a:p>
      </dgm:t>
    </dgm:pt>
    <dgm:pt modelId="{818777C7-3F65-410B-B728-0419A1084D5F}" type="sibTrans" cxnId="{0D36AC2C-CAAA-480D-915A-C29BDF26BCE3}">
      <dgm:prSet/>
      <dgm:spPr/>
      <dgm:t>
        <a:bodyPr/>
        <a:lstStyle/>
        <a:p>
          <a:endParaRPr lang="nb-NO"/>
        </a:p>
      </dgm:t>
    </dgm:pt>
    <dgm:pt modelId="{6F460797-1B5D-4A76-938B-7E3DCE51BD5A}">
      <dgm:prSet phldrT="[Text]" custT="1"/>
      <dgm:spPr/>
      <dgm:t>
        <a:bodyPr/>
        <a:lstStyle/>
        <a:p>
          <a:r>
            <a:rPr lang="en-US" sz="1100" dirty="0"/>
            <a:t> role kind</a:t>
          </a:r>
          <a:endParaRPr lang="nb-NO" sz="1100" dirty="0"/>
        </a:p>
      </dgm:t>
    </dgm:pt>
    <dgm:pt modelId="{882F3548-44CF-4A65-8C7F-DF1BDEEEC9FC}" type="parTrans" cxnId="{30BC5BB1-8391-4ED6-8081-088B70A15CE5}">
      <dgm:prSet/>
      <dgm:spPr/>
      <dgm:t>
        <a:bodyPr/>
        <a:lstStyle/>
        <a:p>
          <a:endParaRPr lang="nb-NO"/>
        </a:p>
      </dgm:t>
    </dgm:pt>
    <dgm:pt modelId="{EE5E8FED-8344-4594-B815-44586E6326E6}" type="sibTrans" cxnId="{30BC5BB1-8391-4ED6-8081-088B70A15CE5}">
      <dgm:prSet/>
      <dgm:spPr/>
      <dgm:t>
        <a:bodyPr/>
        <a:lstStyle/>
        <a:p>
          <a:endParaRPr lang="nb-NO"/>
        </a:p>
      </dgm:t>
    </dgm:pt>
    <dgm:pt modelId="{3A60B11B-CB1E-4267-B99D-8E0C18369BA5}">
      <dgm:prSet phldrT="[Text]" custT="1"/>
      <dgm:spPr/>
      <dgm:t>
        <a:bodyPr/>
        <a:lstStyle/>
        <a:p>
          <a:r>
            <a:rPr lang="en-US" sz="1100" dirty="0"/>
            <a:t> end time</a:t>
          </a:r>
          <a:endParaRPr lang="nb-NO" sz="1100" dirty="0"/>
        </a:p>
      </dgm:t>
    </dgm:pt>
    <dgm:pt modelId="{1F5D5E5D-762D-4281-9FB3-CF7383BE7060}" type="parTrans" cxnId="{87597DC1-3AA1-46C0-9422-C67D71BBFC68}">
      <dgm:prSet/>
      <dgm:spPr/>
      <dgm:t>
        <a:bodyPr/>
        <a:lstStyle/>
        <a:p>
          <a:endParaRPr lang="nb-NO"/>
        </a:p>
      </dgm:t>
    </dgm:pt>
    <dgm:pt modelId="{717952A5-E891-40D6-8D6F-5DE7775E8ED0}" type="sibTrans" cxnId="{87597DC1-3AA1-46C0-9422-C67D71BBFC68}">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73222607-6E5B-4143-B711-F45C41F9E815}" srcId="{DEEEAAF0-7E8D-4EE8-B46B-4139D682EE03}" destId="{D0F21366-F27B-4DF1-847E-E41F397ABBB1}" srcOrd="1"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E12EF524-8849-4657-83F7-E6A03742DC47}" srcId="{DEEEAAF0-7E8D-4EE8-B46B-4139D682EE03}" destId="{FE61C8E8-CCC4-441D-A399-47CE331D0D51}" srcOrd="2" destOrd="0" parTransId="{028B0720-0E17-490B-B188-372644CB1046}" sibTransId="{8D965F9D-0EBC-4F82-9683-BCFC1C52126C}"/>
    <dgm:cxn modelId="{49115425-9DD0-48A8-A2D0-7034BBC6898A}" srcId="{DEEEAAF0-7E8D-4EE8-B46B-4139D682EE03}" destId="{ABD0AF01-6C30-4A3A-99F3-85B152C372CF}" srcOrd="0" destOrd="0" parTransId="{45A99454-3409-4810-9018-2EA9926EE22F}" sibTransId="{191815EB-257A-4074-9766-AFDF8138EE6B}"/>
    <dgm:cxn modelId="{0D36AC2C-CAAA-480D-915A-C29BDF26BCE3}" srcId="{DEEEAAF0-7E8D-4EE8-B46B-4139D682EE03}" destId="{5D0DDFCC-1C6B-4812-A9FD-F03C35871204}" srcOrd="4" destOrd="0" parTransId="{8ED805ED-548A-4B9D-85C9-0541DAB3992C}" sibTransId="{818777C7-3F65-410B-B728-0419A1084D5F}"/>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B0E6A165-D305-4F76-B3D4-C665AC7C3625}" type="presOf" srcId="{6F460797-1B5D-4A76-938B-7E3DCE51BD5A}" destId="{3DAEC18B-B54B-42BF-82BC-7C2DF38889E8}" srcOrd="0" destOrd="3" presId="urn:microsoft.com/office/officeart/2005/8/layout/hList1"/>
    <dgm:cxn modelId="{C3DF1D6F-7210-4971-BD62-D57F72629866}" type="presOf" srcId="{FE61C8E8-CCC4-441D-A399-47CE331D0D51}" destId="{3DAEC18B-B54B-42BF-82BC-7C2DF38889E8}" srcOrd="0" destOrd="2" presId="urn:microsoft.com/office/officeart/2005/8/layout/hList1"/>
    <dgm:cxn modelId="{AACBA298-5465-4E1F-A299-C92D6705192B}" type="presOf" srcId="{D0F21366-F27B-4DF1-847E-E41F397ABBB1}" destId="{3DAEC18B-B54B-42BF-82BC-7C2DF38889E8}" srcOrd="0" destOrd="1" presId="urn:microsoft.com/office/officeart/2005/8/layout/hList1"/>
    <dgm:cxn modelId="{C714E6A3-8F41-4454-98FF-144C0464FA0A}" type="presOf" srcId="{3A60B11B-CB1E-4267-B99D-8E0C18369BA5}" destId="{3DAEC18B-B54B-42BF-82BC-7C2DF38889E8}" srcOrd="0" destOrd="5" presId="urn:microsoft.com/office/officeart/2005/8/layout/hList1"/>
    <dgm:cxn modelId="{30BC5BB1-8391-4ED6-8081-088B70A15CE5}" srcId="{DEEEAAF0-7E8D-4EE8-B46B-4139D682EE03}" destId="{6F460797-1B5D-4A76-938B-7E3DCE51BD5A}" srcOrd="3" destOrd="0" parTransId="{882F3548-44CF-4A65-8C7F-DF1BDEEEC9FC}" sibTransId="{EE5E8FED-8344-4594-B815-44586E6326E6}"/>
    <dgm:cxn modelId="{87597DC1-3AA1-46C0-9422-C67D71BBFC68}" srcId="{DEEEAAF0-7E8D-4EE8-B46B-4139D682EE03}" destId="{3A60B11B-CB1E-4267-B99D-8E0C18369BA5}" srcOrd="5" destOrd="0" parTransId="{1F5D5E5D-762D-4281-9FB3-CF7383BE7060}" sibTransId="{717952A5-E891-40D6-8D6F-5DE7775E8ED0}"/>
    <dgm:cxn modelId="{72C179D9-A162-4C7F-8DF1-15EAC4B41BAD}" type="presOf" srcId="{5D0DDFCC-1C6B-4812-A9FD-F03C35871204}" destId="{3DAEC18B-B54B-42BF-82BC-7C2DF38889E8}" srcOrd="0" destOrd="4"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Platform Deployment</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4EDBE789-2AEB-4A98-9E85-D42E5AA25E3C}">
      <dgm:prSet phldrT="[Text]" custT="1"/>
      <dgm:spPr/>
      <dgm:t>
        <a:bodyPr/>
        <a:lstStyle/>
        <a:p>
          <a:r>
            <a:rPr lang="en-US" sz="1100" dirty="0"/>
            <a:t> </a:t>
          </a:r>
          <a:r>
            <a:rPr lang="en-US" sz="1100" dirty="0">
              <a:solidFill>
                <a:srgbClr val="C00000"/>
              </a:solidFill>
            </a:rPr>
            <a:t>of platform (ship, mooring or drifting buoy)</a:t>
          </a:r>
          <a:endParaRPr lang="nb-NO" sz="1100" dirty="0">
            <a:solidFill>
              <a:srgbClr val="C00000"/>
            </a:solidFill>
          </a:endParaRPr>
        </a:p>
      </dgm:t>
    </dgm:pt>
    <dgm:pt modelId="{2BE80569-80BC-43CD-9E6E-381DAAF2A20A}" type="parTrans" cxnId="{F2E98999-8330-4B6C-B5B3-B82C1CF08E0D}">
      <dgm:prSet/>
      <dgm:spPr/>
      <dgm:t>
        <a:bodyPr/>
        <a:lstStyle/>
        <a:p>
          <a:endParaRPr lang="nb-NO"/>
        </a:p>
      </dgm:t>
    </dgm:pt>
    <dgm:pt modelId="{22EB8A9D-700C-463A-94AD-D3B10129D7D0}" type="sibTrans" cxnId="{F2E98999-8330-4B6C-B5B3-B82C1CF08E0D}">
      <dgm:prSet/>
      <dgm:spPr/>
      <dgm:t>
        <a:bodyPr/>
        <a:lstStyle/>
        <a:p>
          <a:endParaRPr lang="nb-NO"/>
        </a:p>
      </dgm:t>
    </dgm:pt>
    <dgm:pt modelId="{AA272305-FD33-4179-8DC4-3F0E34DF90E2}">
      <dgm:prSet phldrT="[Text]" custT="1"/>
      <dgm:spPr/>
      <dgm:t>
        <a:bodyPr/>
        <a:lstStyle/>
        <a:p>
          <a:r>
            <a:rPr lang="en-US" sz="1100" dirty="0">
              <a:solidFill>
                <a:srgbClr val="C00000"/>
              </a:solidFill>
            </a:rPr>
            <a:t> to station</a:t>
          </a:r>
          <a:endParaRPr lang="nb-NO" sz="1100" dirty="0">
            <a:solidFill>
              <a:srgbClr val="C00000"/>
            </a:solidFill>
          </a:endParaRPr>
        </a:p>
      </dgm:t>
    </dgm:pt>
    <dgm:pt modelId="{80A6363C-9920-4510-B289-88D24310C763}" type="parTrans" cxnId="{45B3A012-C213-45EE-A455-AFB0999281C1}">
      <dgm:prSet/>
      <dgm:spPr/>
      <dgm:t>
        <a:bodyPr/>
        <a:lstStyle/>
        <a:p>
          <a:endParaRPr lang="nb-NO"/>
        </a:p>
      </dgm:t>
    </dgm:pt>
    <dgm:pt modelId="{7CFFE403-2029-4F3F-B2B5-7F1EECC65BE5}" type="sibTrans" cxnId="{45B3A012-C213-45EE-A455-AFB0999281C1}">
      <dgm:prSet/>
      <dgm:spPr/>
      <dgm:t>
        <a:bodyPr/>
        <a:lstStyle/>
        <a:p>
          <a:endParaRPr lang="nb-NO"/>
        </a:p>
      </dgm:t>
    </dgm:pt>
    <dgm:pt modelId="{50AE3261-B853-4CEB-A494-2087395F7C9E}">
      <dgm:prSet phldrT="[Text]" custT="1"/>
      <dgm:spPr/>
      <dgm:t>
        <a:bodyPr/>
        <a:lstStyle/>
        <a:p>
          <a:r>
            <a:rPr lang="en-US" sz="1100" dirty="0"/>
            <a:t> start time</a:t>
          </a:r>
          <a:endParaRPr lang="nb-NO" sz="1100" dirty="0"/>
        </a:p>
      </dgm:t>
    </dgm:pt>
    <dgm:pt modelId="{756F00B0-EDCB-40F1-A6D1-1CF937B36918}" type="parTrans" cxnId="{0FD6A05D-B001-4634-A5FC-C851DEA1DE66}">
      <dgm:prSet/>
      <dgm:spPr/>
      <dgm:t>
        <a:bodyPr/>
        <a:lstStyle/>
        <a:p>
          <a:endParaRPr lang="nb-NO"/>
        </a:p>
      </dgm:t>
    </dgm:pt>
    <dgm:pt modelId="{3E6F4547-F1A8-4C6E-ADD8-77B0BF611F7B}" type="sibTrans" cxnId="{0FD6A05D-B001-4634-A5FC-C851DEA1DE66}">
      <dgm:prSet/>
      <dgm:spPr/>
      <dgm:t>
        <a:bodyPr/>
        <a:lstStyle/>
        <a:p>
          <a:endParaRPr lang="nb-NO"/>
        </a:p>
      </dgm:t>
    </dgm:pt>
    <dgm:pt modelId="{AF00D399-F324-488C-A14F-574BF2F8C2B8}">
      <dgm:prSet phldrT="[Text]" custT="1"/>
      <dgm:spPr/>
      <dgm:t>
        <a:bodyPr/>
        <a:lstStyle/>
        <a:p>
          <a:r>
            <a:rPr lang="en-US" sz="1100" dirty="0"/>
            <a:t> end time</a:t>
          </a:r>
          <a:endParaRPr lang="nb-NO" sz="1100" dirty="0"/>
        </a:p>
      </dgm:t>
    </dgm:pt>
    <dgm:pt modelId="{55E5E990-553F-4C2F-B1FE-7FC6BBF56802}" type="parTrans" cxnId="{E7A1BEC1-BBC5-422F-B1B9-4A49D40C6AE1}">
      <dgm:prSet/>
      <dgm:spPr/>
      <dgm:t>
        <a:bodyPr/>
        <a:lstStyle/>
        <a:p>
          <a:endParaRPr lang="nb-NO"/>
        </a:p>
      </dgm:t>
    </dgm:pt>
    <dgm:pt modelId="{4F1C4B99-5FE2-4BA1-8C97-994064502E42}" type="sibTrans" cxnId="{E7A1BEC1-BBC5-422F-B1B9-4A49D40C6AE1}">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5B3A012-C213-45EE-A455-AFB0999281C1}" srcId="{DEEEAAF0-7E8D-4EE8-B46B-4139D682EE03}" destId="{AA272305-FD33-4179-8DC4-3F0E34DF90E2}" srcOrd="2" destOrd="0" parTransId="{80A6363C-9920-4510-B289-88D24310C763}" sibTransId="{7CFFE403-2029-4F3F-B2B5-7F1EECC65BE5}"/>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0FD6A05D-B001-4634-A5FC-C851DEA1DE66}" srcId="{DEEEAAF0-7E8D-4EE8-B46B-4139D682EE03}" destId="{50AE3261-B853-4CEB-A494-2087395F7C9E}" srcOrd="3" destOrd="0" parTransId="{756F00B0-EDCB-40F1-A6D1-1CF937B36918}" sibTransId="{3E6F4547-F1A8-4C6E-ADD8-77B0BF611F7B}"/>
    <dgm:cxn modelId="{F2E98999-8330-4B6C-B5B3-B82C1CF08E0D}" srcId="{DEEEAAF0-7E8D-4EE8-B46B-4139D682EE03}" destId="{4EDBE789-2AEB-4A98-9E85-D42E5AA25E3C}" srcOrd="1" destOrd="0" parTransId="{2BE80569-80BC-43CD-9E6E-381DAAF2A20A}" sibTransId="{22EB8A9D-700C-463A-94AD-D3B10129D7D0}"/>
    <dgm:cxn modelId="{C389D7A3-7C65-4EEA-B774-DEAFC057D7EC}" type="presOf" srcId="{4EDBE789-2AEB-4A98-9E85-D42E5AA25E3C}" destId="{3DAEC18B-B54B-42BF-82BC-7C2DF38889E8}" srcOrd="0" destOrd="1" presId="urn:microsoft.com/office/officeart/2005/8/layout/hList1"/>
    <dgm:cxn modelId="{AC48CEB6-D1A4-4D19-A68F-60B9C63842EE}" type="presOf" srcId="{AA272305-FD33-4179-8DC4-3F0E34DF90E2}" destId="{3DAEC18B-B54B-42BF-82BC-7C2DF38889E8}" srcOrd="0" destOrd="2" presId="urn:microsoft.com/office/officeart/2005/8/layout/hList1"/>
    <dgm:cxn modelId="{E7A1BEC1-BBC5-422F-B1B9-4A49D40C6AE1}" srcId="{DEEEAAF0-7E8D-4EE8-B46B-4139D682EE03}" destId="{AF00D399-F324-488C-A14F-574BF2F8C2B8}" srcOrd="4" destOrd="0" parTransId="{55E5E990-553F-4C2F-B1FE-7FC6BBF56802}" sibTransId="{4F1C4B99-5FE2-4BA1-8C97-994064502E42}"/>
    <dgm:cxn modelId="{704143C9-7501-4283-8C4A-14F130D31CFD}" type="presOf" srcId="{AF00D399-F324-488C-A14F-574BF2F8C2B8}" destId="{3DAEC18B-B54B-42BF-82BC-7C2DF38889E8}" srcOrd="0" destOrd="4" presId="urn:microsoft.com/office/officeart/2005/8/layout/hList1"/>
    <dgm:cxn modelId="{E6834BF1-A6D2-477D-B563-49F97DD8D6CB}" type="presOf" srcId="{50AE3261-B853-4CEB-A494-2087395F7C9E}" destId="{3DAEC18B-B54B-42BF-82BC-7C2DF38889E8}" srcOrd="0" destOrd="3"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dirty="0"/>
            <a:t>Ship</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solidFill>
                <a:schemeClr val="bg1">
                  <a:lumMod val="65000"/>
                </a:schemeClr>
              </a:solidFill>
            </a:rPr>
            <a:t> </a:t>
          </a:r>
          <a:r>
            <a:rPr lang="en-US" sz="1100" dirty="0">
              <a:solidFill>
                <a:schemeClr val="tx1"/>
              </a:solidFill>
            </a:rPr>
            <a:t>entry</a:t>
          </a:r>
          <a:endParaRPr lang="nb-NO" sz="1100" dirty="0">
            <a:solidFill>
              <a:schemeClr val="tx1"/>
            </a:solidFill>
          </a:endParaRPr>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custLinFactNeighborX="19886" custLinFactNeighborY="243">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dirty="0"/>
            <a:t>Mooring</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solidFill>
                <a:schemeClr val="tx1"/>
              </a:solidFill>
            </a:rPr>
            <a:t> entry</a:t>
          </a:r>
          <a:endParaRPr lang="nb-NO" sz="1100" dirty="0">
            <a:solidFill>
              <a:schemeClr val="tx1"/>
            </a:solidFill>
          </a:endParaRPr>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Y="-44012" custLinFactNeighborX="-6730" custLinFactNeighborY="-100000">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custLinFactNeighborX="19886" custLinFactNeighborY="243">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dirty="0"/>
            <a:t>Instrument Deployment</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solidFill>
                <a:schemeClr val="tx1"/>
              </a:solidFill>
            </a:rPr>
            <a:t> entry</a:t>
          </a:r>
          <a:endParaRPr lang="nb-NO" sz="1100" dirty="0">
            <a:solidFill>
              <a:schemeClr val="tx1"/>
            </a:solidFill>
          </a:endParaRPr>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99EFA46C-4C09-4690-A29E-4EFFA83E1382}">
      <dgm:prSet phldrT="[Text]" custT="1"/>
      <dgm:spPr/>
      <dgm:t>
        <a:bodyPr/>
        <a:lstStyle/>
        <a:p>
          <a:r>
            <a:rPr lang="en-US" sz="1100" dirty="0">
              <a:solidFill>
                <a:srgbClr val="C00000"/>
              </a:solidFill>
            </a:rPr>
            <a:t> of instrument</a:t>
          </a:r>
          <a:endParaRPr lang="nb-NO" sz="1100" dirty="0">
            <a:solidFill>
              <a:srgbClr val="C00000"/>
            </a:solidFill>
          </a:endParaRPr>
        </a:p>
      </dgm:t>
    </dgm:pt>
    <dgm:pt modelId="{F56C2A09-CB4B-437D-950D-0ED8FE62B826}" type="parTrans" cxnId="{1F755CBE-DECC-4234-8D53-9A63ADA48976}">
      <dgm:prSet/>
      <dgm:spPr/>
      <dgm:t>
        <a:bodyPr/>
        <a:lstStyle/>
        <a:p>
          <a:endParaRPr lang="nb-NO"/>
        </a:p>
      </dgm:t>
    </dgm:pt>
    <dgm:pt modelId="{6B64599D-0C76-4426-A564-704B1A0CF704}" type="sibTrans" cxnId="{1F755CBE-DECC-4234-8D53-9A63ADA48976}">
      <dgm:prSet/>
      <dgm:spPr/>
      <dgm:t>
        <a:bodyPr/>
        <a:lstStyle/>
        <a:p>
          <a:endParaRPr lang="nb-NO"/>
        </a:p>
      </dgm:t>
    </dgm:pt>
    <dgm:pt modelId="{ACFD33DA-C7D3-408C-A57A-505DD5D84EE6}">
      <dgm:prSet phldrT="[Text]" custT="1"/>
      <dgm:spPr/>
      <dgm:t>
        <a:bodyPr/>
        <a:lstStyle/>
        <a:p>
          <a:r>
            <a:rPr lang="en-US" sz="1100" dirty="0">
              <a:solidFill>
                <a:srgbClr val="C00000"/>
              </a:solidFill>
            </a:rPr>
            <a:t> to platform</a:t>
          </a:r>
          <a:endParaRPr lang="nb-NO" sz="1100" dirty="0">
            <a:solidFill>
              <a:srgbClr val="C00000"/>
            </a:solidFill>
          </a:endParaRPr>
        </a:p>
      </dgm:t>
    </dgm:pt>
    <dgm:pt modelId="{5B3499E8-B6A3-4571-B006-AA60C8FE780A}" type="parTrans" cxnId="{5B06DCE9-346E-4EB5-BFAB-840E8076665C}">
      <dgm:prSet/>
      <dgm:spPr/>
      <dgm:t>
        <a:bodyPr/>
        <a:lstStyle/>
        <a:p>
          <a:endParaRPr lang="nb-NO"/>
        </a:p>
      </dgm:t>
    </dgm:pt>
    <dgm:pt modelId="{9E1E70D2-1EE0-44AB-9B13-30E9398AA2C3}" type="sibTrans" cxnId="{5B06DCE9-346E-4EB5-BFAB-840E8076665C}">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7E6E7470-788C-4FF5-B5B3-2B4AB4288548}" type="presOf" srcId="{99EFA46C-4C09-4690-A29E-4EFFA83E1382}" destId="{3DAEC18B-B54B-42BF-82BC-7C2DF38889E8}" srcOrd="0" destOrd="1" presId="urn:microsoft.com/office/officeart/2005/8/layout/hList1"/>
    <dgm:cxn modelId="{1F755CBE-DECC-4234-8D53-9A63ADA48976}" srcId="{DEEEAAF0-7E8D-4EE8-B46B-4139D682EE03}" destId="{99EFA46C-4C09-4690-A29E-4EFFA83E1382}" srcOrd="1" destOrd="0" parTransId="{F56C2A09-CB4B-437D-950D-0ED8FE62B826}" sibTransId="{6B64599D-0C76-4426-A564-704B1A0CF704}"/>
    <dgm:cxn modelId="{5B06DCE9-346E-4EB5-BFAB-840E8076665C}" srcId="{DEEEAAF0-7E8D-4EE8-B46B-4139D682EE03}" destId="{ACFD33DA-C7D3-408C-A57A-505DD5D84EE6}" srcOrd="2" destOrd="0" parTransId="{5B3499E8-B6A3-4571-B006-AA60C8FE780A}" sibTransId="{9E1E70D2-1EE0-44AB-9B13-30E9398AA2C3}"/>
    <dgm:cxn modelId="{67F0D0ED-B08C-4621-99A8-85B105652315}" type="presOf" srcId="{ACFD33DA-C7D3-408C-A57A-505DD5D84EE6}" destId="{3DAEC18B-B54B-42BF-82BC-7C2DF38889E8}" srcOrd="0" destOrd="2"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dirty="0"/>
            <a:t>Instrument</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147" custLinFactNeighborY="-8744">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E52444C-90F7-40BE-8843-6BDD6C558AC8}" srcId="{DEEEAAF0-7E8D-4EE8-B46B-4139D682EE03}" destId="{28E9B6AB-D0CD-40DA-89B7-75233471F304}" srcOrd="1" destOrd="0" parTransId="{C6E3D3F8-E240-4EE1-8310-7357F3F2114D}" sibTransId="{4E1C9669-5916-42D4-9E11-566F3B380417}"/>
    <dgm:cxn modelId="{B7E7D9D8-5CDF-4F8E-8933-BF1279BE5492}" type="presOf" srcId="{28E9B6AB-D0CD-40DA-89B7-75233471F304}" destId="{3DAEC18B-B54B-42BF-82BC-7C2DF38889E8}" srcOrd="0" destOrd="1"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Sensor Deployment</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5A504F66-9E24-425C-A002-B5E7B2D508C8}">
      <dgm:prSet phldrT="[Text]" custT="1"/>
      <dgm:spPr/>
      <dgm:t>
        <a:bodyPr/>
        <a:lstStyle/>
        <a:p>
          <a:r>
            <a:rPr lang="en-US" sz="1100" dirty="0">
              <a:solidFill>
                <a:srgbClr val="C00000"/>
              </a:solidFill>
            </a:rPr>
            <a:t> of sensor</a:t>
          </a:r>
          <a:endParaRPr lang="nb-NO" sz="1100" dirty="0">
            <a:solidFill>
              <a:srgbClr val="C00000"/>
            </a:solidFill>
          </a:endParaRPr>
        </a:p>
      </dgm:t>
    </dgm:pt>
    <dgm:pt modelId="{14A5A3BF-B458-4BB0-BE20-F3724CF05E0A}" type="parTrans" cxnId="{C8AEDF82-BDA7-4AAD-A86C-936DF057D040}">
      <dgm:prSet/>
      <dgm:spPr/>
      <dgm:t>
        <a:bodyPr/>
        <a:lstStyle/>
        <a:p>
          <a:endParaRPr lang="nb-NO"/>
        </a:p>
      </dgm:t>
    </dgm:pt>
    <dgm:pt modelId="{E7FB0D52-30DA-4DBE-BE4B-04CCC5AB78E0}" type="sibTrans" cxnId="{C8AEDF82-BDA7-4AAD-A86C-936DF057D040}">
      <dgm:prSet/>
      <dgm:spPr/>
      <dgm:t>
        <a:bodyPr/>
        <a:lstStyle/>
        <a:p>
          <a:endParaRPr lang="nb-NO"/>
        </a:p>
      </dgm:t>
    </dgm:pt>
    <dgm:pt modelId="{1B08EC09-E78D-494C-8C3E-D77A694D81E9}">
      <dgm:prSet phldrT="[Text]" custT="1"/>
      <dgm:spPr/>
      <dgm:t>
        <a:bodyPr/>
        <a:lstStyle/>
        <a:p>
          <a:r>
            <a:rPr lang="en-US" sz="1100" dirty="0">
              <a:solidFill>
                <a:srgbClr val="C00000"/>
              </a:solidFill>
            </a:rPr>
            <a:t> to instrument</a:t>
          </a:r>
          <a:endParaRPr lang="nb-NO" sz="1100" dirty="0">
            <a:solidFill>
              <a:srgbClr val="C00000"/>
            </a:solidFill>
          </a:endParaRPr>
        </a:p>
      </dgm:t>
    </dgm:pt>
    <dgm:pt modelId="{813DA28E-02DE-4AD5-8127-56F8734FC5CA}" type="parTrans" cxnId="{686A8DBC-2F2C-4CDD-B889-A52FFE2783AE}">
      <dgm:prSet/>
      <dgm:spPr/>
      <dgm:t>
        <a:bodyPr/>
        <a:lstStyle/>
        <a:p>
          <a:endParaRPr lang="nb-NO"/>
        </a:p>
      </dgm:t>
    </dgm:pt>
    <dgm:pt modelId="{4A5B0F58-E3F7-41F4-9A75-DAB460446FF7}" type="sibTrans" cxnId="{686A8DBC-2F2C-4CDD-B889-A52FFE2783AE}">
      <dgm:prSet/>
      <dgm:spPr/>
      <dgm:t>
        <a:bodyPr/>
        <a:lstStyle/>
        <a:p>
          <a:endParaRPr lang="nb-NO"/>
        </a:p>
      </dgm:t>
    </dgm:pt>
    <dgm:pt modelId="{7135109E-28A9-484C-B3CA-F9704AAE1386}">
      <dgm:prSet phldrT="[Text]" custT="1"/>
      <dgm:spPr/>
      <dgm:t>
        <a:bodyPr/>
        <a:lstStyle/>
        <a:p>
          <a:r>
            <a:rPr lang="en-US" sz="1100" dirty="0"/>
            <a:t> start time</a:t>
          </a:r>
          <a:endParaRPr lang="nb-NO" sz="1100" dirty="0"/>
        </a:p>
      </dgm:t>
    </dgm:pt>
    <dgm:pt modelId="{8B0DBC4D-91E6-4E15-8769-CBE20597EE50}" type="parTrans" cxnId="{5ED995D9-372D-406A-9A0F-F449521E4392}">
      <dgm:prSet/>
      <dgm:spPr/>
      <dgm:t>
        <a:bodyPr/>
        <a:lstStyle/>
        <a:p>
          <a:endParaRPr lang="nb-NO"/>
        </a:p>
      </dgm:t>
    </dgm:pt>
    <dgm:pt modelId="{4042A376-FD25-4011-ACF1-D94B2FD0EF36}" type="sibTrans" cxnId="{5ED995D9-372D-406A-9A0F-F449521E4392}">
      <dgm:prSet/>
      <dgm:spPr/>
      <dgm:t>
        <a:bodyPr/>
        <a:lstStyle/>
        <a:p>
          <a:endParaRPr lang="nb-NO"/>
        </a:p>
      </dgm:t>
    </dgm:pt>
    <dgm:pt modelId="{57E18EBB-6C3C-42CD-A5F3-EE3D5157220D}">
      <dgm:prSet phldrT="[Text]" custT="1"/>
      <dgm:spPr/>
      <dgm:t>
        <a:bodyPr/>
        <a:lstStyle/>
        <a:p>
          <a:r>
            <a:rPr lang="en-US" sz="1100" dirty="0"/>
            <a:t> end time</a:t>
          </a:r>
          <a:endParaRPr lang="nb-NO" sz="1100" dirty="0"/>
        </a:p>
      </dgm:t>
    </dgm:pt>
    <dgm:pt modelId="{48E16D9F-0A4D-47BD-98FD-9DC4E5776BEB}" type="parTrans" cxnId="{B95BD2BC-B948-4259-A52B-57A8BCD2B3A1}">
      <dgm:prSet/>
      <dgm:spPr/>
      <dgm:t>
        <a:bodyPr/>
        <a:lstStyle/>
        <a:p>
          <a:endParaRPr lang="nb-NO"/>
        </a:p>
      </dgm:t>
    </dgm:pt>
    <dgm:pt modelId="{DBC4B39E-9ACA-40DB-8CDA-1E4045143B05}" type="sibTrans" cxnId="{B95BD2BC-B948-4259-A52B-57A8BCD2B3A1}">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B8482C12-7DCA-44BB-AF97-F22F5FC75D8F}" type="presOf" srcId="{57E18EBB-6C3C-42CD-A5F3-EE3D5157220D}" destId="{3DAEC18B-B54B-42BF-82BC-7C2DF38889E8}" srcOrd="0" destOrd="2"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DF007639-6C9B-4755-9F90-A7DB6987186C}" type="presOf" srcId="{1B08EC09-E78D-494C-8C3E-D77A694D81E9}" destId="{3DAEC18B-B54B-42BF-82BC-7C2DF38889E8}" srcOrd="0" destOrd="4" presId="urn:microsoft.com/office/officeart/2005/8/layout/hList1"/>
    <dgm:cxn modelId="{9715945D-214F-4488-A0BA-7A5B1D84D92C}" type="presOf" srcId="{0EE1A870-F6F8-4F77-91AB-74F607CC704D}" destId="{B61CAE9D-64D3-4000-B9F6-045A06982A83}" srcOrd="0" destOrd="0" presId="urn:microsoft.com/office/officeart/2005/8/layout/hList1"/>
    <dgm:cxn modelId="{C8AEDF82-BDA7-4AAD-A86C-936DF057D040}" srcId="{DEEEAAF0-7E8D-4EE8-B46B-4139D682EE03}" destId="{5A504F66-9E24-425C-A002-B5E7B2D508C8}" srcOrd="3" destOrd="0" parTransId="{14A5A3BF-B458-4BB0-BE20-F3724CF05E0A}" sibTransId="{E7FB0D52-30DA-4DBE-BE4B-04CCC5AB78E0}"/>
    <dgm:cxn modelId="{686A8DBC-2F2C-4CDD-B889-A52FFE2783AE}" srcId="{DEEEAAF0-7E8D-4EE8-B46B-4139D682EE03}" destId="{1B08EC09-E78D-494C-8C3E-D77A694D81E9}" srcOrd="4" destOrd="0" parTransId="{813DA28E-02DE-4AD5-8127-56F8734FC5CA}" sibTransId="{4A5B0F58-E3F7-41F4-9A75-DAB460446FF7}"/>
    <dgm:cxn modelId="{B95BD2BC-B948-4259-A52B-57A8BCD2B3A1}" srcId="{DEEEAAF0-7E8D-4EE8-B46B-4139D682EE03}" destId="{57E18EBB-6C3C-42CD-A5F3-EE3D5157220D}" srcOrd="2" destOrd="0" parTransId="{48E16D9F-0A4D-47BD-98FD-9DC4E5776BEB}" sibTransId="{DBC4B39E-9ACA-40DB-8CDA-1E4045143B05}"/>
    <dgm:cxn modelId="{26E968C1-3F5D-421B-88E2-0E1FE271AD43}" type="presOf" srcId="{7135109E-28A9-484C-B3CA-F9704AAE1386}" destId="{3DAEC18B-B54B-42BF-82BC-7C2DF38889E8}" srcOrd="0" destOrd="1" presId="urn:microsoft.com/office/officeart/2005/8/layout/hList1"/>
    <dgm:cxn modelId="{45FA5FD4-08EF-42A5-9EE5-DE2ADDC427E4}" type="presOf" srcId="{5A504F66-9E24-425C-A002-B5E7B2D508C8}" destId="{3DAEC18B-B54B-42BF-82BC-7C2DF38889E8}" srcOrd="0" destOrd="3" presId="urn:microsoft.com/office/officeart/2005/8/layout/hList1"/>
    <dgm:cxn modelId="{5ED995D9-372D-406A-9A0F-F449521E4392}" srcId="{DEEEAAF0-7E8D-4EE8-B46B-4139D682EE03}" destId="{7135109E-28A9-484C-B3CA-F9704AAE1386}" srcOrd="1" destOrd="0" parTransId="{8B0DBC4D-91E6-4E15-8769-CBE20597EE50}" sibTransId="{4042A376-FD25-4011-ACF1-D94B2FD0EF36}"/>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47" minVer="http://schemas.openxmlformats.org/drawingml/2006/diagram"/>
    </a:ext>
  </dgm:extLst>
</dgm:dataModel>
</file>

<file path=ppt/diagrams/data79.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Sensor</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BA9B45FD-AC46-4AF9-AF2E-EB38BEA5FD1F}">
      <dgm:prSet phldrT="[Text]" custT="1"/>
      <dgm:spPr/>
      <dgm:t>
        <a:bodyPr/>
        <a:lstStyle/>
        <a:p>
          <a:r>
            <a:rPr lang="en-US" sz="1100" dirty="0"/>
            <a:t> </a:t>
          </a:r>
          <a:r>
            <a:rPr lang="en-US" sz="1100" dirty="0">
              <a:solidFill>
                <a:srgbClr val="C00000"/>
              </a:solidFill>
            </a:rPr>
            <a:t>manufacturer (company)</a:t>
          </a:r>
          <a:endParaRPr lang="nb-NO" sz="1100" dirty="0">
            <a:solidFill>
              <a:srgbClr val="C00000"/>
            </a:solidFill>
          </a:endParaRPr>
        </a:p>
      </dgm:t>
    </dgm:pt>
    <dgm:pt modelId="{0AD11178-3D66-4A8C-8D7E-FC82128DD390}" type="parTrans" cxnId="{8721A6F3-8786-451F-8A8C-82D48C73F52F}">
      <dgm:prSet/>
      <dgm:spPr/>
      <dgm:t>
        <a:bodyPr/>
        <a:lstStyle/>
        <a:p>
          <a:endParaRPr lang="nb-NO"/>
        </a:p>
      </dgm:t>
    </dgm:pt>
    <dgm:pt modelId="{009791D5-4E00-4D78-BB8C-8C9B75A4E9E5}" type="sibTrans" cxnId="{8721A6F3-8786-451F-8A8C-82D48C73F52F}">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X="100000" custLinFactY="-500000" custLinFactNeighborX="161007" custLinFactNeighborY="-54599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E4514807-9B4C-4E32-9044-A6C60F11227F}" type="presOf" srcId="{BA9B45FD-AC46-4AF9-AF2E-EB38BEA5FD1F}" destId="{3DAEC18B-B54B-42BF-82BC-7C2DF38889E8}" srcOrd="0" destOrd="1"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8721A6F3-8786-451F-8A8C-82D48C73F52F}" srcId="{DEEEAAF0-7E8D-4EE8-B46B-4139D682EE03}" destId="{BA9B45FD-AC46-4AF9-AF2E-EB38BEA5FD1F}" srcOrd="1" destOrd="0" parTransId="{0AD11178-3D66-4A8C-8D7E-FC82128DD390}" sibTransId="{009791D5-4E00-4D78-BB8C-8C9B75A4E9E5}"/>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5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Mooring</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43CE5A24-98D5-4C3F-A3E7-4DB164817E77}">
      <dgm:prSet phldrT="[Text]" custT="1"/>
      <dgm:spPr/>
      <dgm:t>
        <a:bodyPr/>
        <a:lstStyle/>
        <a:p>
          <a:r>
            <a:rPr lang="en-US" sz="1100" dirty="0"/>
            <a:t> ICES platform code</a:t>
          </a:r>
          <a:endParaRPr lang="nb-NO" sz="1100" dirty="0"/>
        </a:p>
      </dgm:t>
    </dgm:pt>
    <dgm:pt modelId="{324F2702-0F81-4FF8-9F2A-2AF650C910CF}" type="parTrans" cxnId="{EFB3EE86-77D1-4AE5-8925-C2EB03125D25}">
      <dgm:prSet/>
      <dgm:spPr/>
      <dgm:t>
        <a:bodyPr/>
        <a:lstStyle/>
        <a:p>
          <a:endParaRPr lang="nb-NO"/>
        </a:p>
      </dgm:t>
    </dgm:pt>
    <dgm:pt modelId="{E9143BFC-1A78-4AE3-99B9-244E11E525BA}" type="sibTrans" cxnId="{EFB3EE86-77D1-4AE5-8925-C2EB03125D25}">
      <dgm:prSet/>
      <dgm:spPr/>
      <dgm:t>
        <a:bodyPr/>
        <a:lstStyle/>
        <a:p>
          <a:endParaRPr lang="nb-NO"/>
        </a:p>
      </dgm:t>
    </dgm:pt>
    <dgm:pt modelId="{9816487B-2D2C-4587-B64F-FF19EE9A1370}">
      <dgm:prSet phldrT="[Text]" custT="1"/>
      <dgm:spPr/>
      <dgm:t>
        <a:bodyPr/>
        <a:lstStyle/>
        <a:p>
          <a:r>
            <a:rPr lang="en-US" sz="1100" dirty="0"/>
            <a:t> comment</a:t>
          </a:r>
          <a:endParaRPr lang="nb-NO" sz="1100" dirty="0"/>
        </a:p>
      </dgm:t>
    </dgm:pt>
    <dgm:pt modelId="{19E52B1D-8690-4C66-AF79-5FC493335CD4}" type="parTrans" cxnId="{46B830D7-0F2A-49E0-A027-B76AC3DAA7FB}">
      <dgm:prSet/>
      <dgm:spPr/>
      <dgm:t>
        <a:bodyPr/>
        <a:lstStyle/>
        <a:p>
          <a:endParaRPr lang="nb-NO"/>
        </a:p>
      </dgm:t>
    </dgm:pt>
    <dgm:pt modelId="{F56AF97B-8B01-4281-96E5-3B039ED3D214}" type="sibTrans" cxnId="{46B830D7-0F2A-49E0-A027-B76AC3DAA7FB}">
      <dgm:prSet/>
      <dgm:spPr/>
      <dgm:t>
        <a:bodyPr/>
        <a:lstStyle/>
        <a:p>
          <a:endParaRPr lang="nb-NO"/>
        </a:p>
      </dgm:t>
    </dgm:pt>
    <dgm:pt modelId="{D4D67CAF-F321-4A69-9642-D372D274DBCE}">
      <dgm:prSet phldrT="[Text]" custT="1"/>
      <dgm:spPr/>
      <dgm:t>
        <a:bodyPr/>
        <a:lstStyle/>
        <a:p>
          <a:r>
            <a:rPr lang="en-US" sz="1100" dirty="0"/>
            <a:t> deployment schedule</a:t>
          </a:r>
          <a:endParaRPr lang="nb-NO" sz="1100" dirty="0"/>
        </a:p>
      </dgm:t>
    </dgm:pt>
    <dgm:pt modelId="{9B958998-8573-47DE-931A-57FBDE28572E}" type="parTrans" cxnId="{F4CEF535-9FB8-4BB3-B38C-914072B10278}">
      <dgm:prSet/>
      <dgm:spPr/>
      <dgm:t>
        <a:bodyPr/>
        <a:lstStyle/>
        <a:p>
          <a:endParaRPr lang="nb-NO"/>
        </a:p>
      </dgm:t>
    </dgm:pt>
    <dgm:pt modelId="{44697A92-7059-412F-BDDF-09E82F9B2F00}" type="sibTrans" cxnId="{F4CEF535-9FB8-4BB3-B38C-914072B10278}">
      <dgm:prSet/>
      <dgm:spPr/>
      <dgm:t>
        <a:bodyPr/>
        <a:lstStyle/>
        <a:p>
          <a:endParaRPr lang="nb-NO"/>
        </a:p>
      </dgm:t>
    </dgm:pt>
    <dgm:pt modelId="{A4823EED-A3EB-4F29-B9BE-D510E83B6AAF}">
      <dgm:prSet phldrT="[Text]" custT="1"/>
      <dgm:spPr/>
      <dgm:t>
        <a:bodyPr/>
        <a:lstStyle/>
        <a:p>
          <a:r>
            <a:rPr lang="en-US" sz="1100" dirty="0"/>
            <a:t> discrete sampling schedule</a:t>
          </a:r>
          <a:endParaRPr lang="nb-NO" sz="1100" dirty="0"/>
        </a:p>
      </dgm:t>
    </dgm:pt>
    <dgm:pt modelId="{572829BF-EA39-4C61-AD18-DBAB6B56877F}" type="parTrans" cxnId="{1542EE61-D173-4624-8EB8-86B7B787E543}">
      <dgm:prSet/>
      <dgm:spPr/>
      <dgm:t>
        <a:bodyPr/>
        <a:lstStyle/>
        <a:p>
          <a:endParaRPr lang="nb-NO"/>
        </a:p>
      </dgm:t>
    </dgm:pt>
    <dgm:pt modelId="{A8C99B6B-763F-4CBA-A307-4DCAE4F24349}" type="sibTrans" cxnId="{1542EE61-D173-4624-8EB8-86B7B787E543}">
      <dgm:prSet/>
      <dgm:spPr/>
      <dgm:t>
        <a:bodyPr/>
        <a:lstStyle/>
        <a:p>
          <a:endParaRPr lang="nb-NO"/>
        </a:p>
      </dgm:t>
    </dgm:pt>
    <dgm:pt modelId="{CA8541AF-944D-4672-B8C9-D135D9015FFB}">
      <dgm:prSet phldrT="[Text]" custT="1"/>
      <dgm:spPr/>
      <dgm:t>
        <a:bodyPr/>
        <a:lstStyle/>
        <a:p>
          <a:r>
            <a:rPr lang="en-US" sz="1100" dirty="0"/>
            <a:t> instrument setup</a:t>
          </a:r>
          <a:endParaRPr lang="nb-NO" sz="1100" dirty="0"/>
        </a:p>
      </dgm:t>
    </dgm:pt>
    <dgm:pt modelId="{437C0C72-6D58-479A-84C5-CFCB14D17CC7}" type="parTrans" cxnId="{12A80303-D495-429D-A1D1-8481A4248833}">
      <dgm:prSet/>
      <dgm:spPr/>
      <dgm:t>
        <a:bodyPr/>
        <a:lstStyle/>
        <a:p>
          <a:endParaRPr lang="nb-NO"/>
        </a:p>
      </dgm:t>
    </dgm:pt>
    <dgm:pt modelId="{A1D1C802-67EF-4450-8400-121C9DFDC996}" type="sibTrans" cxnId="{12A80303-D495-429D-A1D1-8481A4248833}">
      <dgm:prSet/>
      <dgm:spPr/>
      <dgm:t>
        <a:bodyPr/>
        <a:lstStyle/>
        <a:p>
          <a:endParaRPr lang="nb-NO"/>
        </a:p>
      </dgm:t>
    </dgm:pt>
    <dgm:pt modelId="{19938B8A-2485-4731-A2B3-D7D609E4EFD9}">
      <dgm:prSet phldrT="[Text]" custT="1"/>
      <dgm:spPr/>
      <dgm:t>
        <a:bodyPr/>
        <a:lstStyle/>
        <a:p>
          <a:r>
            <a:rPr lang="en-US" sz="1100" dirty="0"/>
            <a:t> label</a:t>
          </a:r>
          <a:endParaRPr lang="nb-NO" sz="1100" dirty="0"/>
        </a:p>
      </dgm:t>
    </dgm:pt>
    <dgm:pt modelId="{C6FD66FE-7724-403C-A63A-32115BCEED68}" type="parTrans" cxnId="{49ACF65D-321A-4B1A-A1C4-33D1714392AD}">
      <dgm:prSet/>
      <dgm:spPr/>
      <dgm:t>
        <a:bodyPr/>
        <a:lstStyle/>
        <a:p>
          <a:endParaRPr lang="nb-NO"/>
        </a:p>
      </dgm:t>
    </dgm:pt>
    <dgm:pt modelId="{10B785F0-1DFE-44C2-889A-2BF51742A982}" type="sibTrans" cxnId="{49ACF65D-321A-4B1A-A1C4-33D1714392AD}">
      <dgm:prSet/>
      <dgm:spPr/>
      <dgm:t>
        <a:bodyPr/>
        <a:lstStyle/>
        <a:p>
          <a:endParaRPr lang="nb-NO"/>
        </a:p>
      </dgm:t>
    </dgm:pt>
    <dgm:pt modelId="{AFCB8E22-200E-4ECE-9966-5AABF219C228}">
      <dgm:prSet phldrT="[Text]" custT="1"/>
      <dgm:spPr/>
      <dgm:t>
        <a:bodyPr/>
        <a:lstStyle/>
        <a:p>
          <a:r>
            <a:rPr lang="en-US" sz="1100" dirty="0"/>
            <a:t> latitude</a:t>
          </a:r>
          <a:endParaRPr lang="nb-NO" sz="1100" dirty="0"/>
        </a:p>
      </dgm:t>
    </dgm:pt>
    <dgm:pt modelId="{E8176F2E-2F72-4612-A39B-4B22A134C81E}" type="parTrans" cxnId="{B2FD6159-5A7A-4BB6-8ED8-421E2708D57E}">
      <dgm:prSet/>
      <dgm:spPr/>
      <dgm:t>
        <a:bodyPr/>
        <a:lstStyle/>
        <a:p>
          <a:endParaRPr lang="nb-NO"/>
        </a:p>
      </dgm:t>
    </dgm:pt>
    <dgm:pt modelId="{E6178815-59D2-477D-AB9F-3D415EE90D94}" type="sibTrans" cxnId="{B2FD6159-5A7A-4BB6-8ED8-421E2708D57E}">
      <dgm:prSet/>
      <dgm:spPr/>
      <dgm:t>
        <a:bodyPr/>
        <a:lstStyle/>
        <a:p>
          <a:endParaRPr lang="nb-NO"/>
        </a:p>
      </dgm:t>
    </dgm:pt>
    <dgm:pt modelId="{33783220-05A4-43E7-878A-C64B42C68F9A}">
      <dgm:prSet phldrT="[Text]" custT="1"/>
      <dgm:spPr/>
      <dgm:t>
        <a:bodyPr/>
        <a:lstStyle/>
        <a:p>
          <a:r>
            <a:rPr lang="en-US" sz="1100" dirty="0"/>
            <a:t> longitude</a:t>
          </a:r>
          <a:endParaRPr lang="nb-NO" sz="1100" dirty="0"/>
        </a:p>
      </dgm:t>
    </dgm:pt>
    <dgm:pt modelId="{8E1338D8-0F4B-4F87-B34B-AD303D4DB9A7}" type="parTrans" cxnId="{78497434-AAEF-4F6C-9188-B3C6324AD355}">
      <dgm:prSet/>
      <dgm:spPr/>
      <dgm:t>
        <a:bodyPr/>
        <a:lstStyle/>
        <a:p>
          <a:endParaRPr lang="nb-NO"/>
        </a:p>
      </dgm:t>
    </dgm:pt>
    <dgm:pt modelId="{71D97DFC-E67B-41ED-9FE5-463942C5207E}" type="sibTrans" cxnId="{78497434-AAEF-4F6C-9188-B3C6324AD355}">
      <dgm:prSet/>
      <dgm:spPr/>
      <dgm:t>
        <a:bodyPr/>
        <a:lstStyle/>
        <a:p>
          <a:endParaRPr lang="nb-NO"/>
        </a:p>
      </dgm:t>
    </dgm:pt>
    <dgm:pt modelId="{CC96E254-0345-4A6A-9BE6-742E931D49D7}">
      <dgm:prSet phldrT="[Text]" custT="1"/>
      <dgm:spPr/>
      <dgm:t>
        <a:bodyPr/>
        <a:lstStyle/>
        <a:p>
          <a:r>
            <a:rPr lang="en-US" sz="1100" dirty="0"/>
            <a:t> Name</a:t>
          </a:r>
          <a:endParaRPr lang="nb-NO" sz="1100" dirty="0"/>
        </a:p>
      </dgm:t>
    </dgm:pt>
    <dgm:pt modelId="{D802C4FD-E399-4277-B6A2-637C4A2295F5}" type="parTrans" cxnId="{DB6D45CA-DBDD-4B07-AEE0-17654B225927}">
      <dgm:prSet/>
      <dgm:spPr/>
      <dgm:t>
        <a:bodyPr/>
        <a:lstStyle/>
        <a:p>
          <a:endParaRPr lang="nb-NO"/>
        </a:p>
      </dgm:t>
    </dgm:pt>
    <dgm:pt modelId="{8C826C02-70A6-4F2F-8257-8C2648B9234C}" type="sibTrans" cxnId="{DB6D45CA-DBDD-4B07-AEE0-17654B225927}">
      <dgm:prSet/>
      <dgm:spPr/>
      <dgm:t>
        <a:bodyPr/>
        <a:lstStyle/>
        <a:p>
          <a:endParaRPr lang="nb-NO"/>
        </a:p>
      </dgm:t>
    </dgm:pt>
    <dgm:pt modelId="{7EE9E14A-3AE0-487A-8668-98FC5877E00C}">
      <dgm:prSet phldrT="[Text]" custT="1"/>
      <dgm:spPr/>
      <dgm:t>
        <a:bodyPr/>
        <a:lstStyle/>
        <a:p>
          <a:r>
            <a:rPr lang="en-US" sz="1100" dirty="0">
              <a:solidFill>
                <a:srgbClr val="C00000"/>
              </a:solidFill>
            </a:rPr>
            <a:t> owner (company or institute)</a:t>
          </a:r>
          <a:endParaRPr lang="nb-NO" sz="1100" dirty="0">
            <a:solidFill>
              <a:srgbClr val="C00000"/>
            </a:solidFill>
          </a:endParaRPr>
        </a:p>
      </dgm:t>
    </dgm:pt>
    <dgm:pt modelId="{ACD029CD-01C2-4499-AA11-AB7D46E8B1BC}" type="parTrans" cxnId="{8A09A4AF-04B7-45B4-9ECB-D40C54EEA4F8}">
      <dgm:prSet/>
      <dgm:spPr/>
      <dgm:t>
        <a:bodyPr/>
        <a:lstStyle/>
        <a:p>
          <a:endParaRPr lang="nb-NO"/>
        </a:p>
      </dgm:t>
    </dgm:pt>
    <dgm:pt modelId="{CCD0DA22-8B87-42FF-BC74-59EBE8259081}" type="sibTrans" cxnId="{8A09A4AF-04B7-45B4-9ECB-D40C54EEA4F8}">
      <dgm:prSet/>
      <dgm:spPr/>
      <dgm:t>
        <a:bodyPr/>
        <a:lstStyle/>
        <a:p>
          <a:endParaRPr lang="nb-NO"/>
        </a:p>
      </dgm:t>
    </dgm:pt>
    <dgm:pt modelId="{2ADDC7FC-B47B-424C-8353-24B963F783F1}">
      <dgm:prSet phldrT="[Text]" custT="1"/>
      <dgm:spPr/>
      <dgm:t>
        <a:bodyPr/>
        <a:lstStyle/>
        <a:p>
          <a:r>
            <a:rPr lang="en-US" sz="1100" dirty="0"/>
            <a:t> retrieval method</a:t>
          </a:r>
          <a:endParaRPr lang="nb-NO" sz="1100" dirty="0"/>
        </a:p>
      </dgm:t>
    </dgm:pt>
    <dgm:pt modelId="{6A3ACF60-9946-403E-B151-E91BEC47A957}" type="parTrans" cxnId="{63EDB7BC-6DDE-4FB4-8A26-07B3E1118120}">
      <dgm:prSet/>
      <dgm:spPr/>
      <dgm:t>
        <a:bodyPr/>
        <a:lstStyle/>
        <a:p>
          <a:endParaRPr lang="nb-NO"/>
        </a:p>
      </dgm:t>
    </dgm:pt>
    <dgm:pt modelId="{F06270FA-D27D-4354-A0B0-011E5AFCF6A2}" type="sibTrans" cxnId="{63EDB7BC-6DDE-4FB4-8A26-07B3E1118120}">
      <dgm:prSet/>
      <dgm:spPr/>
      <dgm:t>
        <a:bodyPr/>
        <a:lstStyle/>
        <a:p>
          <a:endParaRPr lang="nb-NO"/>
        </a:p>
      </dgm:t>
    </dgm:pt>
    <dgm:pt modelId="{101E7D40-0F8D-4A9B-B82C-C98BD470A7B6}">
      <dgm:prSet phldrT="[Text]" custT="1"/>
      <dgm:spPr/>
      <dgm:t>
        <a:bodyPr/>
        <a:lstStyle/>
        <a:p>
          <a:r>
            <a:rPr lang="en-US" sz="1100" dirty="0"/>
            <a:t> seeAlso</a:t>
          </a:r>
          <a:endParaRPr lang="nb-NO" sz="1100" dirty="0"/>
        </a:p>
      </dgm:t>
    </dgm:pt>
    <dgm:pt modelId="{8D8F6B9B-EBEC-42AD-87BE-7971753BC337}" type="parTrans" cxnId="{0C5E6550-25E4-4E1B-B551-DCDCD384A36E}">
      <dgm:prSet/>
      <dgm:spPr/>
      <dgm:t>
        <a:bodyPr/>
        <a:lstStyle/>
        <a:p>
          <a:endParaRPr lang="nb-NO"/>
        </a:p>
      </dgm:t>
    </dgm:pt>
    <dgm:pt modelId="{2CB0F5A7-AE1F-43F4-A9B3-6D76C9F6C81C}" type="sibTrans" cxnId="{0C5E6550-25E4-4E1B-B551-DCDCD384A36E}">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Y="-44012" custLinFactNeighborX="-6730" custLinFactNeighborY="-100000">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custLinFactNeighborX="19886" custLinFactNeighborY="243">
        <dgm:presLayoutVars>
          <dgm:bulletEnabled val="1"/>
        </dgm:presLayoutVars>
      </dgm:prSet>
      <dgm:spPr/>
    </dgm:pt>
  </dgm:ptLst>
  <dgm:cxnLst>
    <dgm:cxn modelId="{12A80303-D495-429D-A1D1-8481A4248833}" srcId="{DEEEAAF0-7E8D-4EE8-B46B-4139D682EE03}" destId="{CA8541AF-944D-4672-B8C9-D135D9015FFB}" srcOrd="5" destOrd="0" parTransId="{437C0C72-6D58-479A-84C5-CFCB14D17CC7}" sibTransId="{A1D1C802-67EF-4450-8400-121C9DFDC996}"/>
    <dgm:cxn modelId="{51B12907-0BFF-4AE9-B25B-50199E14B671}" type="presOf" srcId="{ABD0AF01-6C30-4A3A-99F3-85B152C372CF}" destId="{3DAEC18B-B54B-42BF-82BC-7C2DF38889E8}" srcOrd="0" destOrd="0" presId="urn:microsoft.com/office/officeart/2005/8/layout/hList1"/>
    <dgm:cxn modelId="{AAC5EC0F-590D-4224-B879-BBA2B10C1B82}" type="presOf" srcId="{CC96E254-0345-4A6A-9BE6-742E931D49D7}" destId="{3DAEC18B-B54B-42BF-82BC-7C2DF38889E8}" srcOrd="0" destOrd="9" presId="urn:microsoft.com/office/officeart/2005/8/layout/hList1"/>
    <dgm:cxn modelId="{E7455519-5EFE-4641-A371-60CE46871640}" type="presOf" srcId="{2ADDC7FC-B47B-424C-8353-24B963F783F1}" destId="{3DAEC18B-B54B-42BF-82BC-7C2DF38889E8}" srcOrd="0" destOrd="11" presId="urn:microsoft.com/office/officeart/2005/8/layout/hList1"/>
    <dgm:cxn modelId="{8D578A23-7E10-4559-B53F-D96722A0BD3F}" type="presOf" srcId="{A4823EED-A3EB-4F29-B9BE-D510E83B6AAF}" destId="{3DAEC18B-B54B-42BF-82BC-7C2DF38889E8}" srcOrd="0" destOrd="4"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15923E2B-B070-4B3A-875C-0667B51F6E4F}" type="presOf" srcId="{D4D67CAF-F321-4A69-9642-D372D274DBCE}" destId="{3DAEC18B-B54B-42BF-82BC-7C2DF38889E8}" srcOrd="0" destOrd="3" presId="urn:microsoft.com/office/officeart/2005/8/layout/hList1"/>
    <dgm:cxn modelId="{78497434-AAEF-4F6C-9188-B3C6324AD355}" srcId="{DEEEAAF0-7E8D-4EE8-B46B-4139D682EE03}" destId="{33783220-05A4-43E7-878A-C64B42C68F9A}" srcOrd="8" destOrd="0" parTransId="{8E1338D8-0F4B-4F87-B34B-AD303D4DB9A7}" sibTransId="{71D97DFC-E67B-41ED-9FE5-463942C5207E}"/>
    <dgm:cxn modelId="{D03BDD35-202B-45DD-8D29-4B9BFDD49DC4}" type="presOf" srcId="{DEEEAAF0-7E8D-4EE8-B46B-4139D682EE03}" destId="{C25DCE79-9EF6-4B55-A39B-FE01404F3E81}" srcOrd="0" destOrd="0" presId="urn:microsoft.com/office/officeart/2005/8/layout/hList1"/>
    <dgm:cxn modelId="{F4CEF535-9FB8-4BB3-B38C-914072B10278}" srcId="{DEEEAAF0-7E8D-4EE8-B46B-4139D682EE03}" destId="{D4D67CAF-F321-4A69-9642-D372D274DBCE}" srcOrd="3" destOrd="0" parTransId="{9B958998-8573-47DE-931A-57FBDE28572E}" sibTransId="{44697A92-7059-412F-BDDF-09E82F9B2F00}"/>
    <dgm:cxn modelId="{219DCE3E-AE02-4F7F-BD71-4CE5AABC5D1A}" type="presOf" srcId="{101E7D40-0F8D-4A9B-B82C-C98BD470A7B6}" destId="{3DAEC18B-B54B-42BF-82BC-7C2DF38889E8}" srcOrd="0" destOrd="12" presId="urn:microsoft.com/office/officeart/2005/8/layout/hList1"/>
    <dgm:cxn modelId="{4C96475D-FA8E-45BE-8570-B041301D1691}" type="presOf" srcId="{33783220-05A4-43E7-878A-C64B42C68F9A}" destId="{3DAEC18B-B54B-42BF-82BC-7C2DF38889E8}" srcOrd="0" destOrd="8" presId="urn:microsoft.com/office/officeart/2005/8/layout/hList1"/>
    <dgm:cxn modelId="{9715945D-214F-4488-A0BA-7A5B1D84D92C}" type="presOf" srcId="{0EE1A870-F6F8-4F77-91AB-74F607CC704D}" destId="{B61CAE9D-64D3-4000-B9F6-045A06982A83}" srcOrd="0" destOrd="0" presId="urn:microsoft.com/office/officeart/2005/8/layout/hList1"/>
    <dgm:cxn modelId="{8C97D05D-A371-4878-96AF-6CA35C3746ED}" type="presOf" srcId="{19938B8A-2485-4731-A2B3-D7D609E4EFD9}" destId="{3DAEC18B-B54B-42BF-82BC-7C2DF38889E8}" srcOrd="0" destOrd="6" presId="urn:microsoft.com/office/officeart/2005/8/layout/hList1"/>
    <dgm:cxn modelId="{49ACF65D-321A-4B1A-A1C4-33D1714392AD}" srcId="{DEEEAAF0-7E8D-4EE8-B46B-4139D682EE03}" destId="{19938B8A-2485-4731-A2B3-D7D609E4EFD9}" srcOrd="6" destOrd="0" parTransId="{C6FD66FE-7724-403C-A63A-32115BCEED68}" sibTransId="{10B785F0-1DFE-44C2-889A-2BF51742A982}"/>
    <dgm:cxn modelId="{1542EE61-D173-4624-8EB8-86B7B787E543}" srcId="{DEEEAAF0-7E8D-4EE8-B46B-4139D682EE03}" destId="{A4823EED-A3EB-4F29-B9BE-D510E83B6AAF}" srcOrd="4" destOrd="0" parTransId="{572829BF-EA39-4C61-AD18-DBAB6B56877F}" sibTransId="{A8C99B6B-763F-4CBA-A307-4DCAE4F24349}"/>
    <dgm:cxn modelId="{0C5E6550-25E4-4E1B-B551-DCDCD384A36E}" srcId="{DEEEAAF0-7E8D-4EE8-B46B-4139D682EE03}" destId="{101E7D40-0F8D-4A9B-B82C-C98BD470A7B6}" srcOrd="12" destOrd="0" parTransId="{8D8F6B9B-EBEC-42AD-87BE-7971753BC337}" sibTransId="{2CB0F5A7-AE1F-43F4-A9B3-6D76C9F6C81C}"/>
    <dgm:cxn modelId="{B2FD6159-5A7A-4BB6-8ED8-421E2708D57E}" srcId="{DEEEAAF0-7E8D-4EE8-B46B-4139D682EE03}" destId="{AFCB8E22-200E-4ECE-9966-5AABF219C228}" srcOrd="7" destOrd="0" parTransId="{E8176F2E-2F72-4612-A39B-4B22A134C81E}" sibTransId="{E6178815-59D2-477D-AB9F-3D415EE90D94}"/>
    <dgm:cxn modelId="{EFB3EE86-77D1-4AE5-8925-C2EB03125D25}" srcId="{DEEEAAF0-7E8D-4EE8-B46B-4139D682EE03}" destId="{43CE5A24-98D5-4C3F-A3E7-4DB164817E77}" srcOrd="1" destOrd="0" parTransId="{324F2702-0F81-4FF8-9F2A-2AF650C910CF}" sibTransId="{E9143BFC-1A78-4AE3-99B9-244E11E525BA}"/>
    <dgm:cxn modelId="{D6BC6195-2AF6-4DEC-AFEB-22BA2A40173F}" type="presOf" srcId="{AFCB8E22-200E-4ECE-9966-5AABF219C228}" destId="{3DAEC18B-B54B-42BF-82BC-7C2DF38889E8}" srcOrd="0" destOrd="7" presId="urn:microsoft.com/office/officeart/2005/8/layout/hList1"/>
    <dgm:cxn modelId="{1ECEB8AE-9A35-4046-B5E7-1AC63C89271A}" type="presOf" srcId="{43CE5A24-98D5-4C3F-A3E7-4DB164817E77}" destId="{3DAEC18B-B54B-42BF-82BC-7C2DF38889E8}" srcOrd="0" destOrd="1" presId="urn:microsoft.com/office/officeart/2005/8/layout/hList1"/>
    <dgm:cxn modelId="{8A09A4AF-04B7-45B4-9ECB-D40C54EEA4F8}" srcId="{DEEEAAF0-7E8D-4EE8-B46B-4139D682EE03}" destId="{7EE9E14A-3AE0-487A-8668-98FC5877E00C}" srcOrd="10" destOrd="0" parTransId="{ACD029CD-01C2-4499-AA11-AB7D46E8B1BC}" sibTransId="{CCD0DA22-8B87-42FF-BC74-59EBE8259081}"/>
    <dgm:cxn modelId="{63EDB7BC-6DDE-4FB4-8A26-07B3E1118120}" srcId="{DEEEAAF0-7E8D-4EE8-B46B-4139D682EE03}" destId="{2ADDC7FC-B47B-424C-8353-24B963F783F1}" srcOrd="11" destOrd="0" parTransId="{6A3ACF60-9946-403E-B151-E91BEC47A957}" sibTransId="{F06270FA-D27D-4354-A0B0-011E5AFCF6A2}"/>
    <dgm:cxn modelId="{CE54C4C2-2AE8-45F3-9A38-7796F8B021A4}" type="presOf" srcId="{CA8541AF-944D-4672-B8C9-D135D9015FFB}" destId="{3DAEC18B-B54B-42BF-82BC-7C2DF38889E8}" srcOrd="0" destOrd="5" presId="urn:microsoft.com/office/officeart/2005/8/layout/hList1"/>
    <dgm:cxn modelId="{DB6D45CA-DBDD-4B07-AEE0-17654B225927}" srcId="{DEEEAAF0-7E8D-4EE8-B46B-4139D682EE03}" destId="{CC96E254-0345-4A6A-9BE6-742E931D49D7}" srcOrd="9" destOrd="0" parTransId="{D802C4FD-E399-4277-B6A2-637C4A2295F5}" sibTransId="{8C826C02-70A6-4F2F-8257-8C2648B9234C}"/>
    <dgm:cxn modelId="{46B830D7-0F2A-49E0-A027-B76AC3DAA7FB}" srcId="{DEEEAAF0-7E8D-4EE8-B46B-4139D682EE03}" destId="{9816487B-2D2C-4587-B64F-FF19EE9A1370}" srcOrd="2" destOrd="0" parTransId="{19E52B1D-8690-4C66-AF79-5FC493335CD4}" sibTransId="{F56AF97B-8B01-4281-96E5-3B039ED3D214}"/>
    <dgm:cxn modelId="{15C421D8-0FBC-4FB8-8F4D-6B9E5E3BB663}" type="presOf" srcId="{7EE9E14A-3AE0-487A-8668-98FC5877E00C}" destId="{3DAEC18B-B54B-42BF-82BC-7C2DF38889E8}" srcOrd="0" destOrd="10" presId="urn:microsoft.com/office/officeart/2005/8/layout/hList1"/>
    <dgm:cxn modelId="{7A252FDD-504C-4DB6-B5DD-A3D6543FC369}" type="presOf" srcId="{9816487B-2D2C-4587-B64F-FF19EE9A1370}" destId="{3DAEC18B-B54B-42BF-82BC-7C2DF38889E8}" srcOrd="0" destOrd="2"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Variable</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C9EEFA36-E543-46F0-A1A3-06647F64CD67}">
      <dgm:prSet phldrT="[Text]" custT="1"/>
      <dgm:spPr/>
      <dgm:t>
        <a:bodyPr/>
        <a:lstStyle/>
        <a:p>
          <a:r>
            <a:rPr lang="en-US" sz="1100" dirty="0">
              <a:solidFill>
                <a:srgbClr val="C00000"/>
              </a:solidFill>
            </a:rPr>
            <a:t> value type</a:t>
          </a:r>
          <a:endParaRPr lang="nb-NO" sz="1100" dirty="0">
            <a:solidFill>
              <a:srgbClr val="C00000"/>
            </a:solidFill>
          </a:endParaRPr>
        </a:p>
      </dgm:t>
    </dgm:pt>
    <dgm:pt modelId="{8F3FCCD6-15C0-40E1-BFF5-FDD295351F50}" type="parTrans" cxnId="{AB05E70F-FFC8-469D-AE6B-861385F3FFE5}">
      <dgm:prSet/>
      <dgm:spPr/>
      <dgm:t>
        <a:bodyPr/>
        <a:lstStyle/>
        <a:p>
          <a:endParaRPr lang="nb-NO"/>
        </a:p>
      </dgm:t>
    </dgm:pt>
    <dgm:pt modelId="{796C5F06-87BA-4E7E-8830-E55F0DD0E76D}" type="sibTrans" cxnId="{AB05E70F-FFC8-469D-AE6B-861385F3FFE5}">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147" custLinFactNeighborY="-8744">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AB05E70F-FFC8-469D-AE6B-861385F3FFE5}" srcId="{DEEEAAF0-7E8D-4EE8-B46B-4139D682EE03}" destId="{C9EEFA36-E543-46F0-A1A3-06647F64CD67}" srcOrd="1" destOrd="0" parTransId="{8F3FCCD6-15C0-40E1-BFF5-FDD295351F50}" sibTransId="{796C5F06-87BA-4E7E-8830-E55F0DD0E76D}"/>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E52444C-90F7-40BE-8843-6BDD6C558AC8}" srcId="{DEEEAAF0-7E8D-4EE8-B46B-4139D682EE03}" destId="{28E9B6AB-D0CD-40DA-89B7-75233471F304}" srcOrd="2" destOrd="0" parTransId="{C6E3D3F8-E240-4EE1-8310-7357F3F2114D}" sibTransId="{4E1C9669-5916-42D4-9E11-566F3B380417}"/>
    <dgm:cxn modelId="{56B45FCE-A5A7-4FF7-A30A-18B818E42546}" type="presOf" srcId="{C9EEFA36-E543-46F0-A1A3-06647F64CD67}" destId="{3DAEC18B-B54B-42BF-82BC-7C2DF38889E8}" srcOrd="0" destOrd="1" presId="urn:microsoft.com/office/officeart/2005/8/layout/hList1"/>
    <dgm:cxn modelId="{B7E7D9D8-5CDF-4F8E-8933-BF1279BE5492}" type="presOf" srcId="{28E9B6AB-D0CD-40DA-89B7-75233471F304}" destId="{3DAEC18B-B54B-42BF-82BC-7C2DF38889E8}" srcOrd="0" destOrd="2"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57"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a:t>Value Type</a:t>
          </a:r>
          <a:endParaRPr lang="en-US" sz="1100" dirty="0"/>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Y="-300000" custLinFactNeighborX="-53542" custLinFactNeighborY="-396680">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E52444C-90F7-40BE-8843-6BDD6C558AC8}" srcId="{DEEEAAF0-7E8D-4EE8-B46B-4139D682EE03}" destId="{28E9B6AB-D0CD-40DA-89B7-75233471F304}" srcOrd="1" destOrd="0" parTransId="{C6E3D3F8-E240-4EE1-8310-7357F3F2114D}" sibTransId="{4E1C9669-5916-42D4-9E11-566F3B380417}"/>
    <dgm:cxn modelId="{B7E7D9D8-5CDF-4F8E-8933-BF1279BE5492}" type="presOf" srcId="{28E9B6AB-D0CD-40DA-89B7-75233471F304}" destId="{3DAEC18B-B54B-42BF-82BC-7C2DF38889E8}" srcOrd="0" destOrd="1"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62" minVer="http://schemas.openxmlformats.org/drawingml/2006/diagram"/>
    </a:ext>
  </dgm:extLst>
</dgm:dataModel>
</file>

<file path=ppt/diagrams/data82.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Calibration</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28E9B6AB-D0CD-40DA-89B7-75233471F304}">
      <dgm:prSet phldrT="[Text]" custT="1"/>
      <dgm:spPr/>
      <dgm:t>
        <a:bodyPr/>
        <a:lstStyle/>
        <a:p>
          <a:endParaRPr lang="nb-NO" sz="1100" dirty="0"/>
        </a:p>
      </dgm:t>
    </dgm:pt>
    <dgm:pt modelId="{C6E3D3F8-E240-4EE1-8310-7357F3F2114D}" type="parTrans" cxnId="{EE52444C-90F7-40BE-8843-6BDD6C558AC8}">
      <dgm:prSet/>
      <dgm:spPr/>
      <dgm:t>
        <a:bodyPr/>
        <a:lstStyle/>
        <a:p>
          <a:endParaRPr lang="nb-NO"/>
        </a:p>
      </dgm:t>
    </dgm:pt>
    <dgm:pt modelId="{4E1C9669-5916-42D4-9E11-566F3B380417}" type="sibTrans" cxnId="{EE52444C-90F7-40BE-8843-6BDD6C558AC8}">
      <dgm:prSet/>
      <dgm:spPr/>
      <dgm:t>
        <a:bodyPr/>
        <a:lstStyle/>
        <a:p>
          <a:endParaRPr lang="nb-NO"/>
        </a:p>
      </dgm:t>
    </dgm:pt>
    <dgm:pt modelId="{193D6CB5-6328-4F87-A61D-39ADD8BF2D1B}">
      <dgm:prSet phldrT="[Text]" custT="1"/>
      <dgm:spPr/>
      <dgm:t>
        <a:bodyPr/>
        <a:lstStyle/>
        <a:p>
          <a:endParaRPr lang="nb-NO" sz="1100" dirty="0"/>
        </a:p>
      </dgm:t>
    </dgm:pt>
    <dgm:pt modelId="{37CA5BEC-860B-4083-844B-A512A8C5AC3C}" type="parTrans" cxnId="{A0A9600A-D187-4C27-9241-37098D1709BF}">
      <dgm:prSet/>
      <dgm:spPr/>
      <dgm:t>
        <a:bodyPr/>
        <a:lstStyle/>
        <a:p>
          <a:endParaRPr lang="nb-NO"/>
        </a:p>
      </dgm:t>
    </dgm:pt>
    <dgm:pt modelId="{CF0E2C90-A64B-4589-B88B-5605ECE56D66}" type="sibTrans" cxnId="{A0A9600A-D187-4C27-9241-37098D1709BF}">
      <dgm:prSet/>
      <dgm:spPr/>
      <dgm:t>
        <a:bodyPr/>
        <a:lstStyle/>
        <a:p>
          <a:endParaRPr lang="nb-NO"/>
        </a:p>
      </dgm:t>
    </dgm:pt>
    <dgm:pt modelId="{7D7053B2-448E-4D34-9CB7-0D12FB994949}">
      <dgm:prSet phldrT="[Text]" custT="1"/>
      <dgm:spPr/>
      <dgm:t>
        <a:bodyPr/>
        <a:lstStyle/>
        <a:p>
          <a:r>
            <a:rPr lang="en-US" sz="1100" dirty="0">
              <a:solidFill>
                <a:srgbClr val="C00000"/>
              </a:solidFill>
            </a:rPr>
            <a:t> applied to (sensor or instrument)</a:t>
          </a:r>
          <a:endParaRPr lang="nb-NO" sz="1100" dirty="0">
            <a:solidFill>
              <a:srgbClr val="C00000"/>
            </a:solidFill>
          </a:endParaRPr>
        </a:p>
      </dgm:t>
    </dgm:pt>
    <dgm:pt modelId="{2801AF64-F592-4B45-A353-E348E5691025}" type="parTrans" cxnId="{6DB62BFB-91EF-40CA-AA4E-F3A0CA4520DB}">
      <dgm:prSet/>
      <dgm:spPr/>
      <dgm:t>
        <a:bodyPr/>
        <a:lstStyle/>
        <a:p>
          <a:endParaRPr lang="nb-NO"/>
        </a:p>
      </dgm:t>
    </dgm:pt>
    <dgm:pt modelId="{18B36DDE-4074-4804-80C2-54D6C18612AA}" type="sibTrans" cxnId="{6DB62BFB-91EF-40CA-AA4E-F3A0CA4520DB}">
      <dgm:prSet/>
      <dgm:spPr/>
      <dgm:t>
        <a:bodyPr/>
        <a:lstStyle/>
        <a:p>
          <a:endParaRPr lang="nb-NO"/>
        </a:p>
      </dgm:t>
    </dgm:pt>
    <dgm:pt modelId="{18B06939-66E7-4689-B7C9-23E106DA3F40}">
      <dgm:prSet phldrT="[Text]" custT="1"/>
      <dgm:spPr/>
      <dgm:t>
        <a:bodyPr/>
        <a:lstStyle/>
        <a:p>
          <a:r>
            <a:rPr lang="en-US" sz="1100" dirty="0"/>
            <a:t> date</a:t>
          </a:r>
          <a:endParaRPr lang="nb-NO" sz="1100" dirty="0"/>
        </a:p>
      </dgm:t>
    </dgm:pt>
    <dgm:pt modelId="{8F16F706-2A71-4F82-8731-1D4D7C5A9DBC}" type="parTrans" cxnId="{0A01F556-283A-486C-B46F-BDABBF562424}">
      <dgm:prSet/>
      <dgm:spPr/>
      <dgm:t>
        <a:bodyPr/>
        <a:lstStyle/>
        <a:p>
          <a:endParaRPr lang="nb-NO"/>
        </a:p>
      </dgm:t>
    </dgm:pt>
    <dgm:pt modelId="{E3375C9A-5E3E-4F91-8D76-DFD9E728E63E}" type="sibTrans" cxnId="{0A01F556-283A-486C-B46F-BDABBF562424}">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15562" custLinFactNeighborY="-94547">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X="100098"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A0A9600A-D187-4C27-9241-37098D1709BF}" srcId="{DEEEAAF0-7E8D-4EE8-B46B-4139D682EE03}" destId="{193D6CB5-6328-4F87-A61D-39ADD8BF2D1B}" srcOrd="3" destOrd="0" parTransId="{37CA5BEC-860B-4083-844B-A512A8C5AC3C}" sibTransId="{CF0E2C90-A64B-4589-B88B-5605ECE56D66}"/>
    <dgm:cxn modelId="{0E36500E-6D7B-4720-94E0-10E50B1BDC13}" type="presOf" srcId="{7D7053B2-448E-4D34-9CB7-0D12FB994949}" destId="{3DAEC18B-B54B-42BF-82BC-7C2DF38889E8}" srcOrd="0" destOrd="1"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E52444C-90F7-40BE-8843-6BDD6C558AC8}" srcId="{DEEEAAF0-7E8D-4EE8-B46B-4139D682EE03}" destId="{28E9B6AB-D0CD-40DA-89B7-75233471F304}" srcOrd="4" destOrd="0" parTransId="{C6E3D3F8-E240-4EE1-8310-7357F3F2114D}" sibTransId="{4E1C9669-5916-42D4-9E11-566F3B380417}"/>
    <dgm:cxn modelId="{0A01F556-283A-486C-B46F-BDABBF562424}" srcId="{DEEEAAF0-7E8D-4EE8-B46B-4139D682EE03}" destId="{18B06939-66E7-4689-B7C9-23E106DA3F40}" srcOrd="2" destOrd="0" parTransId="{8F16F706-2A71-4F82-8731-1D4D7C5A9DBC}" sibTransId="{E3375C9A-5E3E-4F91-8D76-DFD9E728E63E}"/>
    <dgm:cxn modelId="{F2019988-BC4E-4482-AB34-8D617909F989}" type="presOf" srcId="{193D6CB5-6328-4F87-A61D-39ADD8BF2D1B}" destId="{3DAEC18B-B54B-42BF-82BC-7C2DF38889E8}" srcOrd="0" destOrd="3" presId="urn:microsoft.com/office/officeart/2005/8/layout/hList1"/>
    <dgm:cxn modelId="{13847792-A49E-43D4-956A-7BE3740DAA3C}" type="presOf" srcId="{18B06939-66E7-4689-B7C9-23E106DA3F40}" destId="{3DAEC18B-B54B-42BF-82BC-7C2DF38889E8}" srcOrd="0" destOrd="2" presId="urn:microsoft.com/office/officeart/2005/8/layout/hList1"/>
    <dgm:cxn modelId="{B7E7D9D8-5CDF-4F8E-8933-BF1279BE5492}" type="presOf" srcId="{28E9B6AB-D0CD-40DA-89B7-75233471F304}" destId="{3DAEC18B-B54B-42BF-82BC-7C2DF38889E8}" srcOrd="0" destOrd="4"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6DB62BFB-91EF-40CA-AA4E-F3A0CA4520DB}" srcId="{DEEEAAF0-7E8D-4EE8-B46B-4139D682EE03}" destId="{7D7053B2-448E-4D34-9CB7-0D12FB994949}" srcOrd="1" destOrd="0" parTransId="{2801AF64-F592-4B45-A353-E348E5691025}" sibTransId="{18B36DDE-4074-4804-80C2-54D6C18612AA}"/>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6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6_2" csCatId="accent6" phldr="1"/>
      <dgm:spPr/>
      <dgm:t>
        <a:bodyPr/>
        <a:lstStyle/>
        <a:p>
          <a:endParaRPr lang="nb-NO"/>
        </a:p>
      </dgm:t>
    </dgm:pt>
    <dgm:pt modelId="{DEEEAAF0-7E8D-4EE8-B46B-4139D682EE03}">
      <dgm:prSet phldrT="[Text]" custT="1"/>
      <dgm:spPr/>
      <dgm:t>
        <a:bodyPr/>
        <a:lstStyle/>
        <a:p>
          <a:r>
            <a:rPr lang="en-US" sz="1100" dirty="0"/>
            <a:t>Instrument Deployment</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entry</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99EFA46C-4C09-4690-A29E-4EFFA83E1382}">
      <dgm:prSet phldrT="[Text]" custT="1"/>
      <dgm:spPr/>
      <dgm:t>
        <a:bodyPr/>
        <a:lstStyle/>
        <a:p>
          <a:r>
            <a:rPr lang="en-US" sz="1100" dirty="0">
              <a:solidFill>
                <a:srgbClr val="C00000"/>
              </a:solidFill>
            </a:rPr>
            <a:t> of instrument</a:t>
          </a:r>
          <a:endParaRPr lang="nb-NO" sz="1100" dirty="0">
            <a:solidFill>
              <a:srgbClr val="C00000"/>
            </a:solidFill>
          </a:endParaRPr>
        </a:p>
      </dgm:t>
    </dgm:pt>
    <dgm:pt modelId="{F56C2A09-CB4B-437D-950D-0ED8FE62B826}" type="parTrans" cxnId="{1F755CBE-DECC-4234-8D53-9A63ADA48976}">
      <dgm:prSet/>
      <dgm:spPr/>
      <dgm:t>
        <a:bodyPr/>
        <a:lstStyle/>
        <a:p>
          <a:endParaRPr lang="nb-NO"/>
        </a:p>
      </dgm:t>
    </dgm:pt>
    <dgm:pt modelId="{6B64599D-0C76-4426-A564-704B1A0CF704}" type="sibTrans" cxnId="{1F755CBE-DECC-4234-8D53-9A63ADA48976}">
      <dgm:prSet/>
      <dgm:spPr/>
      <dgm:t>
        <a:bodyPr/>
        <a:lstStyle/>
        <a:p>
          <a:endParaRPr lang="nb-NO"/>
        </a:p>
      </dgm:t>
    </dgm:pt>
    <dgm:pt modelId="{ACFD33DA-C7D3-408C-A57A-505DD5D84EE6}">
      <dgm:prSet phldrT="[Text]" custT="1"/>
      <dgm:spPr/>
      <dgm:t>
        <a:bodyPr/>
        <a:lstStyle/>
        <a:p>
          <a:r>
            <a:rPr lang="en-US" sz="1100" dirty="0">
              <a:solidFill>
                <a:srgbClr val="C00000"/>
              </a:solidFill>
            </a:rPr>
            <a:t> to platform</a:t>
          </a:r>
          <a:endParaRPr lang="nb-NO" sz="1100" dirty="0">
            <a:solidFill>
              <a:srgbClr val="C00000"/>
            </a:solidFill>
          </a:endParaRPr>
        </a:p>
      </dgm:t>
    </dgm:pt>
    <dgm:pt modelId="{5B3499E8-B6A3-4571-B006-AA60C8FE780A}" type="parTrans" cxnId="{5B06DCE9-346E-4EB5-BFAB-840E8076665C}">
      <dgm:prSet/>
      <dgm:spPr/>
      <dgm:t>
        <a:bodyPr/>
        <a:lstStyle/>
        <a:p>
          <a:endParaRPr lang="nb-NO"/>
        </a:p>
      </dgm:t>
    </dgm:pt>
    <dgm:pt modelId="{9E1E70D2-1EE0-44AB-9B13-30E9398AA2C3}" type="sibTrans" cxnId="{5B06DCE9-346E-4EB5-BFAB-840E8076665C}">
      <dgm:prSet/>
      <dgm:spPr/>
      <dgm:t>
        <a:bodyPr/>
        <a:lstStyle/>
        <a:p>
          <a:endParaRPr lang="nb-NO"/>
        </a:p>
      </dgm:t>
    </dgm:pt>
    <dgm:pt modelId="{5DB7B8C4-8656-403F-A7FC-E13BF46CE2DE}">
      <dgm:prSet phldrT="[Text]" custT="1"/>
      <dgm:spPr/>
      <dgm:t>
        <a:bodyPr/>
        <a:lstStyle/>
        <a:p>
          <a:r>
            <a:rPr lang="en-US" sz="1100" dirty="0"/>
            <a:t> comment</a:t>
          </a:r>
          <a:endParaRPr lang="nb-NO" sz="1100" dirty="0"/>
        </a:p>
      </dgm:t>
    </dgm:pt>
    <dgm:pt modelId="{BD358D26-3C67-4102-BAC0-AE5262443B62}" type="parTrans" cxnId="{04F8AC51-E3A9-41FD-9D8B-B7D71F9B211B}">
      <dgm:prSet/>
      <dgm:spPr/>
      <dgm:t>
        <a:bodyPr/>
        <a:lstStyle/>
        <a:p>
          <a:endParaRPr lang="nb-NO"/>
        </a:p>
      </dgm:t>
    </dgm:pt>
    <dgm:pt modelId="{7D749555-E8F1-4B91-B8CA-26C431614C5F}" type="sibTrans" cxnId="{04F8AC51-E3A9-41FD-9D8B-B7D71F9B211B}">
      <dgm:prSet/>
      <dgm:spPr/>
      <dgm:t>
        <a:bodyPr/>
        <a:lstStyle/>
        <a:p>
          <a:endParaRPr lang="nb-NO"/>
        </a:p>
      </dgm:t>
    </dgm:pt>
    <dgm:pt modelId="{5CA904D1-C337-4081-8248-5104E52689F1}">
      <dgm:prSet phldrT="[Text]" custT="1"/>
      <dgm:spPr/>
      <dgm:t>
        <a:bodyPr/>
        <a:lstStyle/>
        <a:p>
          <a:r>
            <a:rPr lang="en-US" sz="1100" dirty="0"/>
            <a:t> end time</a:t>
          </a:r>
          <a:endParaRPr lang="nb-NO" sz="1100" dirty="0"/>
        </a:p>
      </dgm:t>
    </dgm:pt>
    <dgm:pt modelId="{3DFAC37A-60AF-466D-929D-3B4D5B1E5E58}" type="parTrans" cxnId="{DAF723D6-690F-4D3F-9871-8ADE925FCCF9}">
      <dgm:prSet/>
      <dgm:spPr/>
      <dgm:t>
        <a:bodyPr/>
        <a:lstStyle/>
        <a:p>
          <a:endParaRPr lang="nb-NO"/>
        </a:p>
      </dgm:t>
    </dgm:pt>
    <dgm:pt modelId="{1592240A-C6BA-44E9-BE1C-A19C1C4B7DFC}" type="sibTrans" cxnId="{DAF723D6-690F-4D3F-9871-8ADE925FCCF9}">
      <dgm:prSet/>
      <dgm:spPr/>
      <dgm:t>
        <a:bodyPr/>
        <a:lstStyle/>
        <a:p>
          <a:endParaRPr lang="nb-NO"/>
        </a:p>
      </dgm:t>
    </dgm:pt>
    <dgm:pt modelId="{0B2A3499-17E3-4264-8398-5FA1F04A8EEF}">
      <dgm:prSet phldrT="[Text]" custT="1"/>
      <dgm:spPr/>
      <dgm:t>
        <a:bodyPr/>
        <a:lstStyle/>
        <a:p>
          <a:r>
            <a:rPr lang="en-US" sz="1100" dirty="0"/>
            <a:t> label </a:t>
          </a:r>
          <a:endParaRPr lang="nb-NO" sz="1100" dirty="0"/>
        </a:p>
      </dgm:t>
    </dgm:pt>
    <dgm:pt modelId="{16642706-3015-4693-8474-00AFA4F014ED}" type="parTrans" cxnId="{25B55D17-6F6F-413A-B6C9-6DC73DCA5970}">
      <dgm:prSet/>
      <dgm:spPr/>
      <dgm:t>
        <a:bodyPr/>
        <a:lstStyle/>
        <a:p>
          <a:endParaRPr lang="nb-NO"/>
        </a:p>
      </dgm:t>
    </dgm:pt>
    <dgm:pt modelId="{B6D39915-D058-4DDF-8873-E5EC199205E6}" type="sibTrans" cxnId="{25B55D17-6F6F-413A-B6C9-6DC73DCA5970}">
      <dgm:prSet/>
      <dgm:spPr/>
      <dgm:t>
        <a:bodyPr/>
        <a:lstStyle/>
        <a:p>
          <a:endParaRPr lang="nb-NO"/>
        </a:p>
      </dgm:t>
    </dgm:pt>
    <dgm:pt modelId="{94F8F7EE-0952-4599-B232-B94E20222139}">
      <dgm:prSet phldrT="[Text]" custT="1"/>
      <dgm:spPr/>
      <dgm:t>
        <a:bodyPr/>
        <a:lstStyle/>
        <a:p>
          <a:r>
            <a:rPr lang="en-US" sz="1100" dirty="0"/>
            <a:t> seeAlso </a:t>
          </a:r>
          <a:endParaRPr lang="nb-NO" sz="1100" dirty="0"/>
        </a:p>
      </dgm:t>
    </dgm:pt>
    <dgm:pt modelId="{FE65A30F-14EA-4142-823D-3556DE6BCD32}" type="parTrans" cxnId="{E94DBA8F-B8A1-439B-84AD-22077E925073}">
      <dgm:prSet/>
      <dgm:spPr/>
      <dgm:t>
        <a:bodyPr/>
        <a:lstStyle/>
        <a:p>
          <a:endParaRPr lang="nb-NO"/>
        </a:p>
      </dgm:t>
    </dgm:pt>
    <dgm:pt modelId="{7359B7FD-49E1-4F83-8B74-1DF44D5ADBB3}" type="sibTrans" cxnId="{E94DBA8F-B8A1-439B-84AD-22077E925073}">
      <dgm:prSet/>
      <dgm:spPr/>
      <dgm:t>
        <a:bodyPr/>
        <a:lstStyle/>
        <a:p>
          <a:endParaRPr lang="nb-NO"/>
        </a:p>
      </dgm:t>
    </dgm:pt>
    <dgm:pt modelId="{67F6CA36-C692-4AB0-92B8-245CA9E114C3}">
      <dgm:prSet phldrT="[Text]" custT="1"/>
      <dgm:spPr/>
      <dgm:t>
        <a:bodyPr/>
        <a:lstStyle/>
        <a:p>
          <a:r>
            <a:rPr lang="en-US" sz="1100" dirty="0"/>
            <a:t> start time</a:t>
          </a:r>
          <a:endParaRPr lang="nb-NO" sz="1100" dirty="0"/>
        </a:p>
      </dgm:t>
    </dgm:pt>
    <dgm:pt modelId="{CA062CD0-DE99-4D4B-9BF4-BAD2B630D720}" type="parTrans" cxnId="{981937E8-40FF-4F33-B93D-1A5E42FE5284}">
      <dgm:prSet/>
      <dgm:spPr/>
      <dgm:t>
        <a:bodyPr/>
        <a:lstStyle/>
        <a:p>
          <a:endParaRPr lang="nb-NO"/>
        </a:p>
      </dgm:t>
    </dgm:pt>
    <dgm:pt modelId="{BFE9D829-1BB2-4607-8266-D22D39AFD2CD}" type="sibTrans" cxnId="{981937E8-40FF-4F33-B93D-1A5E42FE5284}">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25B55D17-6F6F-413A-B6C9-6DC73DCA5970}" srcId="{DEEEAAF0-7E8D-4EE8-B46B-4139D682EE03}" destId="{0B2A3499-17E3-4264-8398-5FA1F04A8EEF}" srcOrd="5" destOrd="0" parTransId="{16642706-3015-4693-8474-00AFA4F014ED}" sibTransId="{B6D39915-D058-4DDF-8873-E5EC199205E6}"/>
    <dgm:cxn modelId="{421E4E20-96D0-45E2-A3A9-CE5DAF168A15}" type="presOf" srcId="{5DB7B8C4-8656-403F-A7FC-E13BF46CE2DE}" destId="{3DAEC18B-B54B-42BF-82BC-7C2DF38889E8}" srcOrd="0" destOrd="3"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85B0A13D-C107-43CD-9059-415B97574737}" type="presOf" srcId="{94F8F7EE-0952-4599-B232-B94E20222139}" destId="{3DAEC18B-B54B-42BF-82BC-7C2DF38889E8}" srcOrd="0" destOrd="6" presId="urn:microsoft.com/office/officeart/2005/8/layout/hList1"/>
    <dgm:cxn modelId="{9715945D-214F-4488-A0BA-7A5B1D84D92C}" type="presOf" srcId="{0EE1A870-F6F8-4F77-91AB-74F607CC704D}" destId="{B61CAE9D-64D3-4000-B9F6-045A06982A83}" srcOrd="0" destOrd="0" presId="urn:microsoft.com/office/officeart/2005/8/layout/hList1"/>
    <dgm:cxn modelId="{7E6E7470-788C-4FF5-B5B3-2B4AB4288548}" type="presOf" srcId="{99EFA46C-4C09-4690-A29E-4EFFA83E1382}" destId="{3DAEC18B-B54B-42BF-82BC-7C2DF38889E8}" srcOrd="0" destOrd="1" presId="urn:microsoft.com/office/officeart/2005/8/layout/hList1"/>
    <dgm:cxn modelId="{04F8AC51-E3A9-41FD-9D8B-B7D71F9B211B}" srcId="{DEEEAAF0-7E8D-4EE8-B46B-4139D682EE03}" destId="{5DB7B8C4-8656-403F-A7FC-E13BF46CE2DE}" srcOrd="3" destOrd="0" parTransId="{BD358D26-3C67-4102-BAC0-AE5262443B62}" sibTransId="{7D749555-E8F1-4B91-B8CA-26C431614C5F}"/>
    <dgm:cxn modelId="{9B57FE8C-DC6B-4F74-ADAF-0AFB7FF7151C}" type="presOf" srcId="{0B2A3499-17E3-4264-8398-5FA1F04A8EEF}" destId="{3DAEC18B-B54B-42BF-82BC-7C2DF38889E8}" srcOrd="0" destOrd="5" presId="urn:microsoft.com/office/officeart/2005/8/layout/hList1"/>
    <dgm:cxn modelId="{E94DBA8F-B8A1-439B-84AD-22077E925073}" srcId="{DEEEAAF0-7E8D-4EE8-B46B-4139D682EE03}" destId="{94F8F7EE-0952-4599-B232-B94E20222139}" srcOrd="6" destOrd="0" parTransId="{FE65A30F-14EA-4142-823D-3556DE6BCD32}" sibTransId="{7359B7FD-49E1-4F83-8B74-1DF44D5ADBB3}"/>
    <dgm:cxn modelId="{43B45DBA-FAC2-47D2-9508-B0DBBD8CEF16}" type="presOf" srcId="{5CA904D1-C337-4081-8248-5104E52689F1}" destId="{3DAEC18B-B54B-42BF-82BC-7C2DF38889E8}" srcOrd="0" destOrd="4" presId="urn:microsoft.com/office/officeart/2005/8/layout/hList1"/>
    <dgm:cxn modelId="{7C7BE1BA-BEAA-4DD8-BBDA-56FD17C7BF36}" type="presOf" srcId="{67F6CA36-C692-4AB0-92B8-245CA9E114C3}" destId="{3DAEC18B-B54B-42BF-82BC-7C2DF38889E8}" srcOrd="0" destOrd="7" presId="urn:microsoft.com/office/officeart/2005/8/layout/hList1"/>
    <dgm:cxn modelId="{1F755CBE-DECC-4234-8D53-9A63ADA48976}" srcId="{DEEEAAF0-7E8D-4EE8-B46B-4139D682EE03}" destId="{99EFA46C-4C09-4690-A29E-4EFFA83E1382}" srcOrd="1" destOrd="0" parTransId="{F56C2A09-CB4B-437D-950D-0ED8FE62B826}" sibTransId="{6B64599D-0C76-4426-A564-704B1A0CF704}"/>
    <dgm:cxn modelId="{DAF723D6-690F-4D3F-9871-8ADE925FCCF9}" srcId="{DEEEAAF0-7E8D-4EE8-B46B-4139D682EE03}" destId="{5CA904D1-C337-4081-8248-5104E52689F1}" srcOrd="4" destOrd="0" parTransId="{3DFAC37A-60AF-466D-929D-3B4D5B1E5E58}" sibTransId="{1592240A-C6BA-44E9-BE1C-A19C1C4B7DFC}"/>
    <dgm:cxn modelId="{981937E8-40FF-4F33-B93D-1A5E42FE5284}" srcId="{DEEEAAF0-7E8D-4EE8-B46B-4139D682EE03}" destId="{67F6CA36-C692-4AB0-92B8-245CA9E114C3}" srcOrd="7" destOrd="0" parTransId="{CA062CD0-DE99-4D4B-9BF4-BAD2B630D720}" sibTransId="{BFE9D829-1BB2-4607-8266-D22D39AFD2CD}"/>
    <dgm:cxn modelId="{5B06DCE9-346E-4EB5-BFAB-840E8076665C}" srcId="{DEEEAAF0-7E8D-4EE8-B46B-4139D682EE03}" destId="{ACFD33DA-C7D3-408C-A57A-505DD5D84EE6}" srcOrd="2" destOrd="0" parTransId="{5B3499E8-B6A3-4571-B006-AA60C8FE780A}" sibTransId="{9E1E70D2-1EE0-44AB-9B13-30E9398AA2C3}"/>
    <dgm:cxn modelId="{67F0D0ED-B08C-4621-99A8-85B105652315}" type="presOf" srcId="{ACFD33DA-C7D3-408C-A57A-505DD5D84EE6}" destId="{3DAEC18B-B54B-42BF-82BC-7C2DF38889E8}" srcOrd="0" destOrd="2"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4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1007" y="-89991"/>
          <a:ext cx="1030622" cy="24474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t>Person</a:t>
          </a:r>
        </a:p>
      </dsp:txBody>
      <dsp:txXfrm>
        <a:off x="1007" y="-89991"/>
        <a:ext cx="1030622" cy="244744"/>
      </dsp:txXfrm>
    </dsp:sp>
    <dsp:sp modelId="{3DAEC18B-B54B-42BF-82BC-7C2DF38889E8}">
      <dsp:nvSpPr>
        <dsp:cNvPr id="0" name=""/>
        <dsp:cNvSpPr/>
      </dsp:nvSpPr>
      <dsp:spPr>
        <a:xfrm>
          <a:off x="503" y="154753"/>
          <a:ext cx="1030622" cy="19214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b="0" kern="1200" dirty="0"/>
            <a:t> entry</a:t>
          </a:r>
          <a:endParaRPr lang="nb-NO" sz="1100" b="0" kern="1200" dirty="0"/>
        </a:p>
        <a:p>
          <a:pPr marL="57150" lvl="1" indent="-57150" algn="l" defTabSz="488950">
            <a:lnSpc>
              <a:spcPct val="90000"/>
            </a:lnSpc>
            <a:spcBef>
              <a:spcPct val="0"/>
            </a:spcBef>
            <a:spcAft>
              <a:spcPct val="15000"/>
            </a:spcAft>
            <a:buChar char="•"/>
          </a:pPr>
          <a:r>
            <a:rPr lang="en-US" sz="1100" b="0" kern="1200" dirty="0"/>
            <a:t> first name</a:t>
          </a:r>
          <a:endParaRPr lang="nb-NO" sz="1100" b="0" kern="1200" dirty="0"/>
        </a:p>
        <a:p>
          <a:pPr marL="57150" lvl="1" indent="-57150" algn="l" defTabSz="488950">
            <a:lnSpc>
              <a:spcPct val="90000"/>
            </a:lnSpc>
            <a:spcBef>
              <a:spcPct val="0"/>
            </a:spcBef>
            <a:spcAft>
              <a:spcPct val="15000"/>
            </a:spcAft>
            <a:buChar char="•"/>
          </a:pPr>
          <a:r>
            <a:rPr lang="en-US" sz="1100" b="0" kern="1200" dirty="0"/>
            <a:t> last name</a:t>
          </a:r>
          <a:endParaRPr lang="nb-NO" sz="1100" b="0" kern="1200" dirty="0"/>
        </a:p>
        <a:p>
          <a:pPr marL="57150" lvl="1" indent="-57150" algn="l" defTabSz="488950">
            <a:lnSpc>
              <a:spcPct val="90000"/>
            </a:lnSpc>
            <a:spcBef>
              <a:spcPct val="0"/>
            </a:spcBef>
            <a:spcAft>
              <a:spcPct val="15000"/>
            </a:spcAft>
            <a:buChar char="•"/>
          </a:pPr>
          <a:r>
            <a:rPr lang="en-US" sz="1100" b="0" kern="1200" dirty="0"/>
            <a:t> comment</a:t>
          </a:r>
          <a:endParaRPr lang="nb-NO" sz="1100" b="0" kern="1200" dirty="0"/>
        </a:p>
        <a:p>
          <a:pPr marL="57150" lvl="1" indent="-57150" algn="l" defTabSz="488950">
            <a:lnSpc>
              <a:spcPct val="90000"/>
            </a:lnSpc>
            <a:spcBef>
              <a:spcPct val="0"/>
            </a:spcBef>
            <a:spcAft>
              <a:spcPct val="15000"/>
            </a:spcAft>
            <a:buChar char="•"/>
          </a:pPr>
          <a:r>
            <a:rPr lang="en-US" sz="1100" b="0" kern="1200" dirty="0"/>
            <a:t> E-mail</a:t>
          </a:r>
          <a:endParaRPr lang="nb-NO" sz="1100" b="0" kern="1200" dirty="0"/>
        </a:p>
        <a:p>
          <a:pPr marL="57150" lvl="1" indent="-57150" algn="l" defTabSz="488950">
            <a:lnSpc>
              <a:spcPct val="90000"/>
            </a:lnSpc>
            <a:spcBef>
              <a:spcPct val="0"/>
            </a:spcBef>
            <a:spcAft>
              <a:spcPct val="15000"/>
            </a:spcAft>
            <a:buChar char="•"/>
          </a:pPr>
          <a:r>
            <a:rPr lang="en-US" sz="1100" b="0" kern="1200" dirty="0"/>
            <a:t> label</a:t>
          </a:r>
          <a:endParaRPr lang="nb-NO" sz="1100" b="0" kern="1200" dirty="0"/>
        </a:p>
        <a:p>
          <a:pPr marL="57150" lvl="1" indent="-57150" algn="l" defTabSz="488950">
            <a:lnSpc>
              <a:spcPct val="90000"/>
            </a:lnSpc>
            <a:spcBef>
              <a:spcPct val="0"/>
            </a:spcBef>
            <a:spcAft>
              <a:spcPct val="15000"/>
            </a:spcAft>
            <a:buChar char="•"/>
          </a:pPr>
          <a:r>
            <a:rPr lang="en-US" sz="1100" b="0" kern="1200" dirty="0"/>
            <a:t> middle name</a:t>
          </a:r>
          <a:endParaRPr lang="nb-NO" sz="1100" b="0" kern="1200" dirty="0"/>
        </a:p>
        <a:p>
          <a:pPr marL="57150" lvl="1" indent="-57150" algn="l" defTabSz="488950">
            <a:lnSpc>
              <a:spcPct val="90000"/>
            </a:lnSpc>
            <a:spcBef>
              <a:spcPct val="0"/>
            </a:spcBef>
            <a:spcAft>
              <a:spcPct val="15000"/>
            </a:spcAft>
            <a:buChar char="•"/>
          </a:pPr>
          <a:r>
            <a:rPr lang="en-US" sz="1100" b="0" kern="1200" dirty="0"/>
            <a:t> Orcid ID</a:t>
          </a:r>
          <a:endParaRPr lang="nb-NO" sz="1100" b="0" kern="1200" dirty="0"/>
        </a:p>
        <a:p>
          <a:pPr marL="57150" lvl="1" indent="-57150" algn="l" defTabSz="488950">
            <a:lnSpc>
              <a:spcPct val="90000"/>
            </a:lnSpc>
            <a:spcBef>
              <a:spcPct val="0"/>
            </a:spcBef>
            <a:spcAft>
              <a:spcPct val="15000"/>
            </a:spcAft>
            <a:buChar char="•"/>
          </a:pPr>
          <a:r>
            <a:rPr lang="en-US" sz="1100" b="0" kern="1200" dirty="0"/>
            <a:t> seeAlso </a:t>
          </a:r>
          <a:endParaRPr lang="nb-NO" sz="1100" b="0" kern="1200" dirty="0"/>
        </a:p>
        <a:p>
          <a:pPr marL="57150" lvl="1" indent="-57150" algn="l" defTabSz="488950">
            <a:lnSpc>
              <a:spcPct val="90000"/>
            </a:lnSpc>
            <a:spcBef>
              <a:spcPct val="0"/>
            </a:spcBef>
            <a:spcAft>
              <a:spcPct val="15000"/>
            </a:spcAft>
            <a:buChar char="•"/>
          </a:pPr>
          <a:r>
            <a:rPr lang="en-US" sz="1100" b="0" kern="1200" dirty="0"/>
            <a:t> title</a:t>
          </a:r>
          <a:endParaRPr lang="nb-NO" sz="1100" b="0" kern="1200" dirty="0"/>
        </a:p>
      </dsp:txBody>
      <dsp:txXfrm>
        <a:off x="503" y="154753"/>
        <a:ext cx="1030622" cy="192149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105925"/>
          <a:ext cx="1861555" cy="25675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Instrument</a:t>
          </a:r>
          <a:endParaRPr lang="en-US" sz="1100" kern="1200" dirty="0"/>
        </a:p>
      </dsp:txBody>
      <dsp:txXfrm>
        <a:off x="0" y="-105925"/>
        <a:ext cx="1861555" cy="256753"/>
      </dsp:txXfrm>
    </dsp:sp>
    <dsp:sp modelId="{3DAEC18B-B54B-42BF-82BC-7C2DF38889E8}">
      <dsp:nvSpPr>
        <dsp:cNvPr id="0" name=""/>
        <dsp:cNvSpPr/>
      </dsp:nvSpPr>
      <dsp:spPr>
        <a:xfrm>
          <a:off x="1820" y="150828"/>
          <a:ext cx="1863380" cy="26351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comment</a:t>
          </a:r>
          <a:endParaRPr lang="nb-NO" sz="1100" kern="1200" dirty="0"/>
        </a:p>
        <a:p>
          <a:pPr marL="57150" lvl="1" indent="-57150" algn="l" defTabSz="488950">
            <a:lnSpc>
              <a:spcPct val="90000"/>
            </a:lnSpc>
            <a:spcBef>
              <a:spcPct val="0"/>
            </a:spcBef>
            <a:spcAft>
              <a:spcPct val="15000"/>
            </a:spcAft>
            <a:buChar char="•"/>
          </a:pPr>
          <a:r>
            <a:rPr lang="en-US" sz="1100" kern="1200" dirty="0"/>
            <a:t> documentation comment</a:t>
          </a:r>
          <a:endParaRPr lang="nb-NO" sz="1100" kern="1200" dirty="0"/>
        </a:p>
        <a:p>
          <a:pPr marL="57150" lvl="1" indent="-57150" algn="l" defTabSz="488950">
            <a:lnSpc>
              <a:spcPct val="90000"/>
            </a:lnSpc>
            <a:spcBef>
              <a:spcPct val="0"/>
            </a:spcBef>
            <a:spcAft>
              <a:spcPct val="15000"/>
            </a:spcAft>
            <a:buChar char="•"/>
          </a:pPr>
          <a:r>
            <a:rPr lang="en-US" sz="1100" kern="1200" dirty="0"/>
            <a:t> documentation reference</a:t>
          </a:r>
          <a:endParaRPr lang="nb-NO" sz="1100" kern="1200" dirty="0"/>
        </a:p>
        <a:p>
          <a:pPr marL="57150" lvl="1" indent="-57150" algn="l" defTabSz="488950">
            <a:lnSpc>
              <a:spcPct val="90000"/>
            </a:lnSpc>
            <a:spcBef>
              <a:spcPct val="0"/>
            </a:spcBef>
            <a:spcAft>
              <a:spcPct val="15000"/>
            </a:spcAft>
            <a:buChar char="•"/>
          </a:pPr>
          <a:r>
            <a:rPr lang="en-US" sz="1100" kern="1200" dirty="0"/>
            <a:t> label</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manufacturer (company)</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measures</a:t>
          </a:r>
          <a:endParaRPr lang="nb-NO" sz="1100" kern="1200" dirty="0"/>
        </a:p>
        <a:p>
          <a:pPr marL="57150" lvl="1" indent="-57150" algn="l" defTabSz="488950">
            <a:lnSpc>
              <a:spcPct val="90000"/>
            </a:lnSpc>
            <a:spcBef>
              <a:spcPct val="0"/>
            </a:spcBef>
            <a:spcAft>
              <a:spcPct val="15000"/>
            </a:spcAft>
            <a:buChar char="•"/>
          </a:pPr>
          <a:r>
            <a:rPr lang="en-US" sz="1100" kern="1200" dirty="0"/>
            <a:t> model</a:t>
          </a:r>
          <a:endParaRPr lang="nb-NO" sz="1100" kern="1200" dirty="0"/>
        </a:p>
        <a:p>
          <a:pPr marL="57150" lvl="1" indent="-57150" algn="l" defTabSz="488950">
            <a:lnSpc>
              <a:spcPct val="90000"/>
            </a:lnSpc>
            <a:spcBef>
              <a:spcPct val="0"/>
            </a:spcBef>
            <a:spcAft>
              <a:spcPct val="15000"/>
            </a:spcAft>
            <a:buChar char="•"/>
          </a:pPr>
          <a:r>
            <a:rPr lang="en-US" sz="1100" kern="1200" dirty="0"/>
            <a:t> Name</a:t>
          </a:r>
          <a:endParaRPr lang="nb-NO" sz="1100" kern="1200" dirty="0"/>
        </a:p>
        <a:p>
          <a:pPr marL="57150" lvl="1" indent="-57150" algn="l" defTabSz="488950">
            <a:lnSpc>
              <a:spcPct val="90000"/>
            </a:lnSpc>
            <a:spcBef>
              <a:spcPct val="0"/>
            </a:spcBef>
            <a:spcAft>
              <a:spcPct val="15000"/>
            </a:spcAft>
            <a:buChar char="•"/>
          </a:pPr>
          <a:r>
            <a:rPr lang="en-US" sz="1100" kern="1200" dirty="0"/>
            <a:t> reporting frequency</a:t>
          </a:r>
          <a:endParaRPr lang="nb-NO" sz="1100" kern="1200" dirty="0"/>
        </a:p>
        <a:p>
          <a:pPr marL="57150" lvl="1" indent="-57150" algn="l" defTabSz="488950">
            <a:lnSpc>
              <a:spcPct val="90000"/>
            </a:lnSpc>
            <a:spcBef>
              <a:spcPct val="0"/>
            </a:spcBef>
            <a:spcAft>
              <a:spcPct val="15000"/>
            </a:spcAft>
            <a:buChar char="•"/>
          </a:pPr>
          <a:r>
            <a:rPr lang="en-US" sz="1100" kern="1200" dirty="0"/>
            <a:t> sampling frequency</a:t>
          </a:r>
          <a:endParaRPr lang="nb-NO" sz="1100" kern="1200" dirty="0"/>
        </a:p>
        <a:p>
          <a:pPr marL="57150" lvl="1" indent="-57150" algn="l" defTabSz="488950">
            <a:lnSpc>
              <a:spcPct val="90000"/>
            </a:lnSpc>
            <a:spcBef>
              <a:spcPct val="0"/>
            </a:spcBef>
            <a:spcAft>
              <a:spcPct val="15000"/>
            </a:spcAft>
            <a:buChar char="•"/>
          </a:pPr>
          <a:r>
            <a:rPr lang="en-US" sz="1100" kern="1200" dirty="0"/>
            <a:t> seeAlso</a:t>
          </a:r>
          <a:endParaRPr lang="nb-NO" sz="1100" kern="1200" dirty="0"/>
        </a:p>
        <a:p>
          <a:pPr marL="57150" lvl="1" indent="-57150" algn="l" defTabSz="488950">
            <a:lnSpc>
              <a:spcPct val="90000"/>
            </a:lnSpc>
            <a:spcBef>
              <a:spcPct val="0"/>
            </a:spcBef>
            <a:spcAft>
              <a:spcPct val="15000"/>
            </a:spcAft>
            <a:buChar char="•"/>
          </a:pPr>
          <a:r>
            <a:rPr lang="en-US" sz="1100" kern="1200" dirty="0"/>
            <a:t> serial number</a:t>
          </a:r>
          <a:endParaRPr lang="nb-NO" sz="1100" kern="1200" dirty="0"/>
        </a:p>
        <a:p>
          <a:pPr marL="57150" lvl="1" indent="-57150" algn="l" defTabSz="488950">
            <a:lnSpc>
              <a:spcPct val="90000"/>
            </a:lnSpc>
            <a:spcBef>
              <a:spcPct val="0"/>
            </a:spcBef>
            <a:spcAft>
              <a:spcPct val="15000"/>
            </a:spcAft>
            <a:buChar char="•"/>
          </a:pPr>
          <a:endParaRPr lang="nb-NO" sz="1100" kern="1200" dirty="0"/>
        </a:p>
      </dsp:txBody>
      <dsp:txXfrm>
        <a:off x="1820" y="150828"/>
        <a:ext cx="1863380" cy="263519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17457"/>
          <a:ext cx="1749594" cy="60480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Sensor Deployment</a:t>
          </a:r>
        </a:p>
      </dsp:txBody>
      <dsp:txXfrm>
        <a:off x="0" y="17457"/>
        <a:ext cx="1749594" cy="604800"/>
      </dsp:txXfrm>
    </dsp:sp>
    <dsp:sp modelId="{3DAEC18B-B54B-42BF-82BC-7C2DF38889E8}">
      <dsp:nvSpPr>
        <dsp:cNvPr id="0" name=""/>
        <dsp:cNvSpPr/>
      </dsp:nvSpPr>
      <dsp:spPr>
        <a:xfrm>
          <a:off x="0" y="622257"/>
          <a:ext cx="1749594" cy="1556415"/>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a:t>
          </a:r>
          <a:r>
            <a:rPr lang="en-US" sz="1100" kern="1200" dirty="0">
              <a:solidFill>
                <a:srgbClr val="C00000"/>
              </a:solidFill>
            </a:rPr>
            <a:t>of sensor</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to instrument</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comment</a:t>
          </a:r>
          <a:endParaRPr lang="nb-NO" sz="1100" kern="1200" dirty="0"/>
        </a:p>
        <a:p>
          <a:pPr marL="57150" lvl="1" indent="-57150" algn="l" defTabSz="488950">
            <a:lnSpc>
              <a:spcPct val="90000"/>
            </a:lnSpc>
            <a:spcBef>
              <a:spcPct val="0"/>
            </a:spcBef>
            <a:spcAft>
              <a:spcPct val="15000"/>
            </a:spcAft>
            <a:buChar char="•"/>
          </a:pPr>
          <a:r>
            <a:rPr lang="en-US" sz="1100" kern="1200" dirty="0"/>
            <a:t> end time</a:t>
          </a:r>
          <a:endParaRPr lang="nb-NO" sz="1100" kern="1200" dirty="0"/>
        </a:p>
        <a:p>
          <a:pPr marL="57150" lvl="1" indent="-57150" algn="l" defTabSz="488950">
            <a:lnSpc>
              <a:spcPct val="90000"/>
            </a:lnSpc>
            <a:spcBef>
              <a:spcPct val="0"/>
            </a:spcBef>
            <a:spcAft>
              <a:spcPct val="15000"/>
            </a:spcAft>
            <a:buChar char="•"/>
          </a:pPr>
          <a:r>
            <a:rPr lang="en-US" sz="1100" kern="1200" dirty="0"/>
            <a:t> label</a:t>
          </a:r>
          <a:endParaRPr lang="nb-NO" sz="1100" kern="1200" dirty="0"/>
        </a:p>
        <a:p>
          <a:pPr marL="57150" lvl="1" indent="-57150" algn="l" defTabSz="488950">
            <a:lnSpc>
              <a:spcPct val="90000"/>
            </a:lnSpc>
            <a:spcBef>
              <a:spcPct val="0"/>
            </a:spcBef>
            <a:spcAft>
              <a:spcPct val="15000"/>
            </a:spcAft>
            <a:buChar char="•"/>
          </a:pPr>
          <a:r>
            <a:rPr lang="en-US" sz="1100" kern="1200" dirty="0"/>
            <a:t> seeAlso</a:t>
          </a:r>
          <a:endParaRPr lang="nb-NO" sz="1100" kern="1200" dirty="0"/>
        </a:p>
        <a:p>
          <a:pPr marL="57150" lvl="1" indent="-57150" algn="l" defTabSz="488950">
            <a:lnSpc>
              <a:spcPct val="90000"/>
            </a:lnSpc>
            <a:spcBef>
              <a:spcPct val="0"/>
            </a:spcBef>
            <a:spcAft>
              <a:spcPct val="15000"/>
            </a:spcAft>
            <a:buChar char="•"/>
          </a:pPr>
          <a:r>
            <a:rPr lang="en-US" sz="1100" kern="1200" dirty="0"/>
            <a:t> start time</a:t>
          </a:r>
          <a:endParaRPr lang="nb-NO" sz="1100" kern="1200" dirty="0"/>
        </a:p>
      </dsp:txBody>
      <dsp:txXfrm>
        <a:off x="0" y="622257"/>
        <a:ext cx="1749594" cy="155641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3646" y="0"/>
          <a:ext cx="1863375"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Sensor</a:t>
          </a:r>
        </a:p>
      </dsp:txBody>
      <dsp:txXfrm>
        <a:off x="3646" y="0"/>
        <a:ext cx="1863375" cy="374400"/>
      </dsp:txXfrm>
    </dsp:sp>
    <dsp:sp modelId="{3DAEC18B-B54B-42BF-82BC-7C2DF38889E8}">
      <dsp:nvSpPr>
        <dsp:cNvPr id="0" name=""/>
        <dsp:cNvSpPr/>
      </dsp:nvSpPr>
      <dsp:spPr>
        <a:xfrm>
          <a:off x="910" y="385331"/>
          <a:ext cx="1865201" cy="22838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comment</a:t>
          </a:r>
          <a:endParaRPr lang="nb-NO" sz="1100" kern="1200" dirty="0"/>
        </a:p>
        <a:p>
          <a:pPr marL="57150" lvl="1" indent="-57150" algn="l" defTabSz="488950">
            <a:lnSpc>
              <a:spcPct val="90000"/>
            </a:lnSpc>
            <a:spcBef>
              <a:spcPct val="0"/>
            </a:spcBef>
            <a:spcAft>
              <a:spcPct val="15000"/>
            </a:spcAft>
            <a:buChar char="•"/>
          </a:pPr>
          <a:r>
            <a:rPr lang="en-US" sz="1100" kern="1200" dirty="0"/>
            <a:t> label</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manufacturer (company)</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chemeClr val="tx1"/>
              </a:solidFill>
            </a:rPr>
            <a:t> measures</a:t>
          </a:r>
          <a:endParaRPr lang="nb-NO" sz="1100" kern="1200" dirty="0">
            <a:solidFill>
              <a:schemeClr val="tx1"/>
            </a:solidFill>
          </a:endParaRPr>
        </a:p>
        <a:p>
          <a:pPr marL="57150" lvl="1" indent="-57150" algn="l" defTabSz="488950">
            <a:lnSpc>
              <a:spcPct val="90000"/>
            </a:lnSpc>
            <a:spcBef>
              <a:spcPct val="0"/>
            </a:spcBef>
            <a:spcAft>
              <a:spcPct val="15000"/>
            </a:spcAft>
            <a:buChar char="•"/>
          </a:pPr>
          <a:r>
            <a:rPr lang="en-US" sz="1100" kern="1200" dirty="0">
              <a:solidFill>
                <a:schemeClr val="tx1"/>
              </a:solidFill>
            </a:rPr>
            <a:t> model</a:t>
          </a:r>
          <a:endParaRPr lang="nb-NO" sz="1100" kern="1200" dirty="0">
            <a:solidFill>
              <a:schemeClr val="tx1"/>
            </a:solidFill>
          </a:endParaRPr>
        </a:p>
        <a:p>
          <a:pPr marL="57150" lvl="1" indent="-57150" algn="l" defTabSz="488950">
            <a:lnSpc>
              <a:spcPct val="90000"/>
            </a:lnSpc>
            <a:spcBef>
              <a:spcPct val="0"/>
            </a:spcBef>
            <a:spcAft>
              <a:spcPct val="15000"/>
            </a:spcAft>
            <a:buChar char="•"/>
          </a:pPr>
          <a:r>
            <a:rPr lang="en-US" sz="1100" kern="1200" dirty="0">
              <a:solidFill>
                <a:schemeClr val="tx1"/>
              </a:solidFill>
            </a:rPr>
            <a:t> Name</a:t>
          </a:r>
          <a:endParaRPr lang="nb-NO" sz="1100" kern="1200" dirty="0">
            <a:solidFill>
              <a:schemeClr val="tx1"/>
            </a:solidFill>
          </a:endParaRPr>
        </a:p>
        <a:p>
          <a:pPr marL="57150" lvl="1" indent="-57150" algn="l" defTabSz="488950">
            <a:lnSpc>
              <a:spcPct val="90000"/>
            </a:lnSpc>
            <a:spcBef>
              <a:spcPct val="0"/>
            </a:spcBef>
            <a:spcAft>
              <a:spcPct val="15000"/>
            </a:spcAft>
            <a:buChar char="•"/>
          </a:pPr>
          <a:r>
            <a:rPr lang="en-US" sz="1100" kern="1200" dirty="0">
              <a:solidFill>
                <a:schemeClr val="tx1"/>
              </a:solidFill>
            </a:rPr>
            <a:t> reporting </a:t>
          </a:r>
          <a:r>
            <a:rPr lang="en-US" sz="1100" kern="1200" dirty="0"/>
            <a:t>frequency</a:t>
          </a:r>
          <a:endParaRPr lang="nb-NO" sz="1100" kern="1200" dirty="0"/>
        </a:p>
        <a:p>
          <a:pPr marL="57150" lvl="1" indent="-57150" algn="l" defTabSz="488950">
            <a:lnSpc>
              <a:spcPct val="90000"/>
            </a:lnSpc>
            <a:spcBef>
              <a:spcPct val="0"/>
            </a:spcBef>
            <a:spcAft>
              <a:spcPct val="15000"/>
            </a:spcAft>
            <a:buChar char="•"/>
          </a:pPr>
          <a:r>
            <a:rPr lang="en-US" sz="1100" kern="1200" dirty="0"/>
            <a:t> sampling frequency</a:t>
          </a:r>
          <a:endParaRPr lang="nb-NO" sz="1100" kern="1200" dirty="0"/>
        </a:p>
        <a:p>
          <a:pPr marL="57150" lvl="1" indent="-57150" algn="l" defTabSz="488950">
            <a:lnSpc>
              <a:spcPct val="90000"/>
            </a:lnSpc>
            <a:spcBef>
              <a:spcPct val="0"/>
            </a:spcBef>
            <a:spcAft>
              <a:spcPct val="15000"/>
            </a:spcAft>
            <a:buChar char="•"/>
          </a:pPr>
          <a:r>
            <a:rPr lang="en-US" sz="1100" kern="1200" dirty="0"/>
            <a:t> seeAlso</a:t>
          </a:r>
          <a:endParaRPr lang="nb-NO" sz="1100" kern="1200" dirty="0"/>
        </a:p>
        <a:p>
          <a:pPr marL="57150" lvl="1" indent="-57150" algn="l" defTabSz="488950">
            <a:lnSpc>
              <a:spcPct val="90000"/>
            </a:lnSpc>
            <a:spcBef>
              <a:spcPct val="0"/>
            </a:spcBef>
            <a:spcAft>
              <a:spcPct val="15000"/>
            </a:spcAft>
            <a:buChar char="•"/>
          </a:pPr>
          <a:r>
            <a:rPr lang="en-US" sz="1100" kern="1200" dirty="0"/>
            <a:t> serial number </a:t>
          </a:r>
          <a:endParaRPr lang="nb-NO" sz="1100" kern="1200" dirty="0"/>
        </a:p>
        <a:p>
          <a:pPr marL="57150" lvl="1" indent="-57150" algn="l" defTabSz="488950">
            <a:lnSpc>
              <a:spcPct val="90000"/>
            </a:lnSpc>
            <a:spcBef>
              <a:spcPct val="0"/>
            </a:spcBef>
            <a:spcAft>
              <a:spcPct val="15000"/>
            </a:spcAft>
            <a:buChar char="•"/>
          </a:pPr>
          <a:endParaRPr lang="nb-NO" sz="1100" kern="1200" dirty="0"/>
        </a:p>
      </dsp:txBody>
      <dsp:txXfrm>
        <a:off x="910" y="385331"/>
        <a:ext cx="1865201" cy="22838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127111"/>
          <a:ext cx="1338457" cy="25422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Variable</a:t>
          </a:r>
        </a:p>
      </dsp:txBody>
      <dsp:txXfrm>
        <a:off x="0" y="-127111"/>
        <a:ext cx="1338457" cy="254223"/>
      </dsp:txXfrm>
    </dsp:sp>
    <dsp:sp modelId="{3DAEC18B-B54B-42BF-82BC-7C2DF38889E8}">
      <dsp:nvSpPr>
        <dsp:cNvPr id="0" name=""/>
        <dsp:cNvSpPr/>
      </dsp:nvSpPr>
      <dsp:spPr>
        <a:xfrm>
          <a:off x="1309" y="127111"/>
          <a:ext cx="1339769" cy="185847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Name</a:t>
          </a:r>
          <a:endParaRPr lang="nb-NO" sz="1100" kern="1200" dirty="0"/>
        </a:p>
        <a:p>
          <a:pPr marL="57150" lvl="1" indent="-57150" algn="l" defTabSz="488950">
            <a:lnSpc>
              <a:spcPct val="90000"/>
            </a:lnSpc>
            <a:spcBef>
              <a:spcPct val="0"/>
            </a:spcBef>
            <a:spcAft>
              <a:spcPct val="15000"/>
            </a:spcAft>
            <a:buChar char="•"/>
          </a:pPr>
          <a:r>
            <a:rPr lang="en-US" sz="1100" kern="1200" dirty="0"/>
            <a:t> origin of variable</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value type</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comment</a:t>
          </a:r>
          <a:endParaRPr lang="nb-NO" sz="1100" kern="1200" dirty="0"/>
        </a:p>
        <a:p>
          <a:pPr marL="57150" lvl="1" indent="-57150" algn="l" defTabSz="488950">
            <a:lnSpc>
              <a:spcPct val="90000"/>
            </a:lnSpc>
            <a:spcBef>
              <a:spcPct val="0"/>
            </a:spcBef>
            <a:spcAft>
              <a:spcPct val="15000"/>
            </a:spcAft>
            <a:buChar char="•"/>
          </a:pPr>
          <a:r>
            <a:rPr lang="en-US" sz="1100" kern="1200" dirty="0"/>
            <a:t> label</a:t>
          </a:r>
          <a:endParaRPr lang="nb-NO" sz="1100" kern="1200" dirty="0"/>
        </a:p>
        <a:p>
          <a:pPr marL="57150" lvl="1" indent="-57150" algn="l" defTabSz="488950">
            <a:lnSpc>
              <a:spcPct val="90000"/>
            </a:lnSpc>
            <a:spcBef>
              <a:spcPct val="0"/>
            </a:spcBef>
            <a:spcAft>
              <a:spcPct val="15000"/>
            </a:spcAft>
            <a:buChar char="•"/>
          </a:pPr>
          <a:r>
            <a:rPr lang="en-US" sz="1100" kern="1200" dirty="0"/>
            <a:t> resolution</a:t>
          </a:r>
          <a:endParaRPr lang="nb-NO" sz="1100" kern="1200" dirty="0"/>
        </a:p>
        <a:p>
          <a:pPr marL="57150" lvl="1" indent="-57150" algn="l" defTabSz="488950">
            <a:lnSpc>
              <a:spcPct val="90000"/>
            </a:lnSpc>
            <a:spcBef>
              <a:spcPct val="0"/>
            </a:spcBef>
            <a:spcAft>
              <a:spcPct val="15000"/>
            </a:spcAft>
            <a:buChar char="•"/>
          </a:pPr>
          <a:r>
            <a:rPr lang="en-US" sz="1100" kern="1200" dirty="0"/>
            <a:t> seeAlso</a:t>
          </a:r>
          <a:endParaRPr lang="nb-NO" sz="1100" kern="1200" dirty="0"/>
        </a:p>
        <a:p>
          <a:pPr marL="57150" lvl="1" indent="-57150" algn="l" defTabSz="488950">
            <a:lnSpc>
              <a:spcPct val="90000"/>
            </a:lnSpc>
            <a:spcBef>
              <a:spcPct val="0"/>
            </a:spcBef>
            <a:spcAft>
              <a:spcPct val="15000"/>
            </a:spcAft>
            <a:buChar char="•"/>
          </a:pPr>
          <a:r>
            <a:rPr lang="en-US" sz="1100" kern="1200" dirty="0"/>
            <a:t> uncertainty</a:t>
          </a:r>
          <a:endParaRPr lang="nb-NO" sz="1100" kern="1200" dirty="0"/>
        </a:p>
        <a:p>
          <a:pPr marL="57150" lvl="1" indent="-57150" algn="l" defTabSz="488950">
            <a:lnSpc>
              <a:spcPct val="90000"/>
            </a:lnSpc>
            <a:spcBef>
              <a:spcPct val="0"/>
            </a:spcBef>
            <a:spcAft>
              <a:spcPct val="15000"/>
            </a:spcAft>
            <a:buChar char="•"/>
          </a:pPr>
          <a:r>
            <a:rPr lang="en-US" sz="1100" kern="1200" dirty="0"/>
            <a:t> unit</a:t>
          </a:r>
          <a:endParaRPr lang="nb-NO" sz="1100" kern="1200" dirty="0"/>
        </a:p>
        <a:p>
          <a:pPr marL="57150" lvl="1" indent="-57150" algn="l" defTabSz="488950">
            <a:lnSpc>
              <a:spcPct val="90000"/>
            </a:lnSpc>
            <a:spcBef>
              <a:spcPct val="0"/>
            </a:spcBef>
            <a:spcAft>
              <a:spcPct val="15000"/>
            </a:spcAft>
            <a:buChar char="•"/>
          </a:pPr>
          <a:endParaRPr lang="nb-NO" sz="1100" kern="1200" dirty="0"/>
        </a:p>
      </dsp:txBody>
      <dsp:txXfrm>
        <a:off x="1309" y="127111"/>
        <a:ext cx="1339769" cy="185847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19922"/>
          <a:ext cx="1338457" cy="25422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Value Type</a:t>
          </a:r>
          <a:endParaRPr lang="en-US" sz="1100" kern="1200" dirty="0"/>
        </a:p>
      </dsp:txBody>
      <dsp:txXfrm>
        <a:off x="0" y="-19922"/>
        <a:ext cx="1338457" cy="254223"/>
      </dsp:txXfrm>
    </dsp:sp>
    <dsp:sp modelId="{3DAEC18B-B54B-42BF-82BC-7C2DF38889E8}">
      <dsp:nvSpPr>
        <dsp:cNvPr id="0" name=""/>
        <dsp:cNvSpPr/>
      </dsp:nvSpPr>
      <dsp:spPr>
        <a:xfrm>
          <a:off x="1309" y="234300"/>
          <a:ext cx="1339769" cy="13999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comment</a:t>
          </a:r>
          <a:endParaRPr lang="nb-NO" sz="1100" kern="1200" dirty="0"/>
        </a:p>
        <a:p>
          <a:pPr marL="57150" lvl="1" indent="-57150" algn="l" defTabSz="488950">
            <a:lnSpc>
              <a:spcPct val="90000"/>
            </a:lnSpc>
            <a:spcBef>
              <a:spcPct val="0"/>
            </a:spcBef>
            <a:spcAft>
              <a:spcPct val="15000"/>
            </a:spcAft>
            <a:buChar char="•"/>
          </a:pPr>
          <a:r>
            <a:rPr lang="en-US" sz="1100" kern="1200" dirty="0"/>
            <a:t> default unit</a:t>
          </a:r>
          <a:endParaRPr lang="nb-NO" sz="1100" kern="1200" dirty="0"/>
        </a:p>
        <a:p>
          <a:pPr marL="57150" lvl="1" indent="-57150" algn="l" defTabSz="488950">
            <a:lnSpc>
              <a:spcPct val="90000"/>
            </a:lnSpc>
            <a:spcBef>
              <a:spcPct val="0"/>
            </a:spcBef>
            <a:spcAft>
              <a:spcPct val="15000"/>
            </a:spcAft>
            <a:buChar char="•"/>
          </a:pPr>
          <a:r>
            <a:rPr lang="en-US" sz="1100" kern="1200" dirty="0"/>
            <a:t> label</a:t>
          </a:r>
          <a:endParaRPr lang="nb-NO" sz="1100" kern="1200" dirty="0"/>
        </a:p>
        <a:p>
          <a:pPr marL="57150" lvl="1" indent="-57150" algn="l" defTabSz="488950">
            <a:lnSpc>
              <a:spcPct val="90000"/>
            </a:lnSpc>
            <a:spcBef>
              <a:spcPct val="0"/>
            </a:spcBef>
            <a:spcAft>
              <a:spcPct val="15000"/>
            </a:spcAft>
            <a:buChar char="•"/>
          </a:pPr>
          <a:r>
            <a:rPr lang="en-US" sz="1100" kern="1200" dirty="0"/>
            <a:t> seeAlso</a:t>
          </a:r>
          <a:endParaRPr lang="nb-NO" sz="1100" kern="1200" dirty="0"/>
        </a:p>
        <a:p>
          <a:pPr marL="57150" lvl="1" indent="-57150" algn="l" defTabSz="488950">
            <a:lnSpc>
              <a:spcPct val="90000"/>
            </a:lnSpc>
            <a:spcBef>
              <a:spcPct val="0"/>
            </a:spcBef>
            <a:spcAft>
              <a:spcPct val="15000"/>
            </a:spcAft>
            <a:buChar char="•"/>
          </a:pPr>
          <a:endParaRPr lang="nb-NO" sz="1100" kern="1200" dirty="0"/>
        </a:p>
        <a:p>
          <a:pPr marL="57150" lvl="1" indent="-57150" algn="l" defTabSz="488950">
            <a:lnSpc>
              <a:spcPct val="90000"/>
            </a:lnSpc>
            <a:spcBef>
              <a:spcPct val="0"/>
            </a:spcBef>
            <a:spcAft>
              <a:spcPct val="15000"/>
            </a:spcAft>
            <a:buChar char="•"/>
          </a:pPr>
          <a:endParaRPr lang="nb-NO" sz="1100" kern="1200" dirty="0"/>
        </a:p>
      </dsp:txBody>
      <dsp:txXfrm>
        <a:off x="1309" y="234300"/>
        <a:ext cx="1339769" cy="139995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3930" y="-127111"/>
          <a:ext cx="1338457" cy="25422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Calibration</a:t>
          </a:r>
        </a:p>
      </dsp:txBody>
      <dsp:txXfrm>
        <a:off x="3930" y="-127111"/>
        <a:ext cx="1338457" cy="254223"/>
      </dsp:txXfrm>
    </dsp:sp>
    <dsp:sp modelId="{3DAEC18B-B54B-42BF-82BC-7C2DF38889E8}">
      <dsp:nvSpPr>
        <dsp:cNvPr id="0" name=""/>
        <dsp:cNvSpPr/>
      </dsp:nvSpPr>
      <dsp:spPr>
        <a:xfrm>
          <a:off x="1309" y="127111"/>
          <a:ext cx="1339769" cy="20896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applied to (sensor or instrument)</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date</a:t>
          </a:r>
          <a:endParaRPr lang="nb-NO" sz="1100" kern="1200" dirty="0"/>
        </a:p>
        <a:p>
          <a:pPr marL="57150" lvl="1" indent="-57150" algn="l" defTabSz="488950">
            <a:lnSpc>
              <a:spcPct val="90000"/>
            </a:lnSpc>
            <a:spcBef>
              <a:spcPct val="0"/>
            </a:spcBef>
            <a:spcAft>
              <a:spcPct val="15000"/>
            </a:spcAft>
            <a:buChar char="•"/>
          </a:pPr>
          <a:r>
            <a:rPr lang="en-US" sz="1100" kern="1200" dirty="0"/>
            <a:t> comment</a:t>
          </a:r>
          <a:endParaRPr lang="nb-NO" sz="1100" kern="1200" dirty="0"/>
        </a:p>
        <a:p>
          <a:pPr marL="57150" lvl="1" indent="-57150" algn="l" defTabSz="488950">
            <a:lnSpc>
              <a:spcPct val="90000"/>
            </a:lnSpc>
            <a:spcBef>
              <a:spcPct val="0"/>
            </a:spcBef>
            <a:spcAft>
              <a:spcPct val="15000"/>
            </a:spcAft>
            <a:buChar char="•"/>
          </a:pPr>
          <a:r>
            <a:rPr lang="en-US" sz="1100" kern="1200" dirty="0"/>
            <a:t> documentation comment</a:t>
          </a:r>
          <a:endParaRPr lang="nb-NO" sz="1100" kern="1200" dirty="0"/>
        </a:p>
        <a:p>
          <a:pPr marL="57150" lvl="1" indent="-57150" algn="l" defTabSz="488950">
            <a:lnSpc>
              <a:spcPct val="90000"/>
            </a:lnSpc>
            <a:spcBef>
              <a:spcPct val="0"/>
            </a:spcBef>
            <a:spcAft>
              <a:spcPct val="15000"/>
            </a:spcAft>
            <a:buChar char="•"/>
          </a:pPr>
          <a:r>
            <a:rPr lang="en-US" sz="1100" kern="1200" dirty="0"/>
            <a:t> documentation reference</a:t>
          </a:r>
          <a:endParaRPr lang="nb-NO" sz="1100" kern="1200" dirty="0"/>
        </a:p>
        <a:p>
          <a:pPr marL="57150" lvl="1" indent="-57150" algn="l" defTabSz="488950">
            <a:lnSpc>
              <a:spcPct val="90000"/>
            </a:lnSpc>
            <a:spcBef>
              <a:spcPct val="0"/>
            </a:spcBef>
            <a:spcAft>
              <a:spcPct val="15000"/>
            </a:spcAft>
            <a:buChar char="•"/>
          </a:pPr>
          <a:r>
            <a:rPr lang="en-US" sz="1100" kern="1200" dirty="0"/>
            <a:t> label</a:t>
          </a:r>
          <a:endParaRPr lang="nb-NO" sz="1100" kern="1200" dirty="0"/>
        </a:p>
        <a:p>
          <a:pPr marL="57150" lvl="1" indent="-57150" algn="l" defTabSz="488950">
            <a:lnSpc>
              <a:spcPct val="90000"/>
            </a:lnSpc>
            <a:spcBef>
              <a:spcPct val="0"/>
            </a:spcBef>
            <a:spcAft>
              <a:spcPct val="15000"/>
            </a:spcAft>
            <a:buChar char="•"/>
          </a:pPr>
          <a:r>
            <a:rPr lang="en-US" sz="1100" kern="1200" dirty="0"/>
            <a:t> seeAlso</a:t>
          </a:r>
          <a:endParaRPr lang="nb-NO" sz="1100" kern="1200" dirty="0"/>
        </a:p>
        <a:p>
          <a:pPr marL="57150" lvl="1" indent="-57150" algn="l" defTabSz="488950">
            <a:lnSpc>
              <a:spcPct val="90000"/>
            </a:lnSpc>
            <a:spcBef>
              <a:spcPct val="0"/>
            </a:spcBef>
            <a:spcAft>
              <a:spcPct val="15000"/>
            </a:spcAft>
            <a:buChar char="•"/>
          </a:pPr>
          <a:endParaRPr lang="nb-NO" sz="1100" kern="1200" dirty="0"/>
        </a:p>
        <a:p>
          <a:pPr marL="57150" lvl="1" indent="-57150" algn="l" defTabSz="488950">
            <a:lnSpc>
              <a:spcPct val="90000"/>
            </a:lnSpc>
            <a:spcBef>
              <a:spcPct val="0"/>
            </a:spcBef>
            <a:spcAft>
              <a:spcPct val="15000"/>
            </a:spcAft>
            <a:buChar char="•"/>
          </a:pPr>
          <a:endParaRPr lang="nb-NO" sz="1100" kern="1200" dirty="0"/>
        </a:p>
      </dsp:txBody>
      <dsp:txXfrm>
        <a:off x="1309" y="127111"/>
        <a:ext cx="1339769" cy="208963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1007" y="-89991"/>
          <a:ext cx="1030622" cy="24474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t>Person</a:t>
          </a:r>
        </a:p>
      </dsp:txBody>
      <dsp:txXfrm>
        <a:off x="1007" y="-89991"/>
        <a:ext cx="1030622" cy="244744"/>
      </dsp:txXfrm>
    </dsp:sp>
    <dsp:sp modelId="{3DAEC18B-B54B-42BF-82BC-7C2DF38889E8}">
      <dsp:nvSpPr>
        <dsp:cNvPr id="0" name=""/>
        <dsp:cNvSpPr/>
      </dsp:nvSpPr>
      <dsp:spPr>
        <a:xfrm>
          <a:off x="503" y="154753"/>
          <a:ext cx="1030622" cy="19214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b="0" kern="1200" dirty="0"/>
            <a:t> entry</a:t>
          </a:r>
          <a:endParaRPr lang="nb-NO" sz="1100" b="0" kern="1200" dirty="0"/>
        </a:p>
        <a:p>
          <a:pPr marL="57150" lvl="1" indent="-57150" algn="l" defTabSz="488950">
            <a:lnSpc>
              <a:spcPct val="90000"/>
            </a:lnSpc>
            <a:spcBef>
              <a:spcPct val="0"/>
            </a:spcBef>
            <a:spcAft>
              <a:spcPct val="15000"/>
            </a:spcAft>
            <a:buChar char="•"/>
          </a:pPr>
          <a:r>
            <a:rPr lang="en-US" sz="1100" b="0" kern="1200" dirty="0"/>
            <a:t> first name</a:t>
          </a:r>
          <a:endParaRPr lang="nb-NO" sz="1100" b="0" kern="1200" dirty="0"/>
        </a:p>
        <a:p>
          <a:pPr marL="57150" lvl="1" indent="-57150" algn="l" defTabSz="488950">
            <a:lnSpc>
              <a:spcPct val="90000"/>
            </a:lnSpc>
            <a:spcBef>
              <a:spcPct val="0"/>
            </a:spcBef>
            <a:spcAft>
              <a:spcPct val="15000"/>
            </a:spcAft>
            <a:buChar char="•"/>
          </a:pPr>
          <a:r>
            <a:rPr lang="en-US" sz="1100" b="0" kern="1200" dirty="0"/>
            <a:t> last name</a:t>
          </a:r>
          <a:endParaRPr lang="nb-NO" sz="1100" b="0" kern="1200" dirty="0"/>
        </a:p>
        <a:p>
          <a:pPr marL="57150" lvl="1" indent="-57150" algn="l" defTabSz="488950">
            <a:lnSpc>
              <a:spcPct val="90000"/>
            </a:lnSpc>
            <a:spcBef>
              <a:spcPct val="0"/>
            </a:spcBef>
            <a:spcAft>
              <a:spcPct val="15000"/>
            </a:spcAft>
            <a:buChar char="•"/>
          </a:pPr>
          <a:r>
            <a:rPr lang="en-US" sz="1100" b="0" kern="1200" dirty="0"/>
            <a:t> middle name</a:t>
          </a:r>
          <a:endParaRPr lang="nb-NO" sz="1100" b="0" kern="1200" dirty="0"/>
        </a:p>
        <a:p>
          <a:pPr marL="57150" lvl="1" indent="-57150" algn="l" defTabSz="488950">
            <a:lnSpc>
              <a:spcPct val="90000"/>
            </a:lnSpc>
            <a:spcBef>
              <a:spcPct val="0"/>
            </a:spcBef>
            <a:spcAft>
              <a:spcPct val="15000"/>
            </a:spcAft>
            <a:buChar char="•"/>
          </a:pPr>
          <a:r>
            <a:rPr lang="en-US" sz="1100" b="0" kern="1200" dirty="0">
              <a:solidFill>
                <a:schemeClr val="bg1">
                  <a:lumMod val="65000"/>
                </a:schemeClr>
              </a:solidFill>
            </a:rPr>
            <a:t> comment</a:t>
          </a:r>
          <a:endParaRPr lang="nb-NO" sz="1100" b="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b="0" kern="1200" dirty="0">
              <a:solidFill>
                <a:schemeClr val="bg1">
                  <a:lumMod val="65000"/>
                </a:schemeClr>
              </a:solidFill>
            </a:rPr>
            <a:t> E-mail</a:t>
          </a:r>
          <a:endParaRPr lang="nb-NO" sz="1100" b="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b="0" kern="1200" dirty="0">
              <a:solidFill>
                <a:schemeClr val="bg1">
                  <a:lumMod val="65000"/>
                </a:schemeClr>
              </a:solidFill>
            </a:rPr>
            <a:t> label</a:t>
          </a:r>
          <a:endParaRPr lang="nb-NO" sz="1100" b="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b="0" kern="1200" dirty="0">
              <a:solidFill>
                <a:schemeClr val="bg1">
                  <a:lumMod val="65000"/>
                </a:schemeClr>
              </a:solidFill>
            </a:rPr>
            <a:t> Orcid ID</a:t>
          </a:r>
          <a:endParaRPr lang="nb-NO" sz="1100" b="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b="0" kern="1200" dirty="0">
              <a:solidFill>
                <a:schemeClr val="bg1">
                  <a:lumMod val="65000"/>
                </a:schemeClr>
              </a:solidFill>
            </a:rPr>
            <a:t> seeAlso </a:t>
          </a:r>
          <a:endParaRPr lang="nb-NO" sz="1100" b="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b="0" kern="1200" dirty="0">
              <a:solidFill>
                <a:schemeClr val="bg1">
                  <a:lumMod val="65000"/>
                </a:schemeClr>
              </a:solidFill>
            </a:rPr>
            <a:t> title</a:t>
          </a:r>
          <a:endParaRPr lang="nb-NO" sz="1100" b="0" kern="1200" dirty="0">
            <a:solidFill>
              <a:schemeClr val="bg1">
                <a:lumMod val="65000"/>
              </a:schemeClr>
            </a:solidFill>
          </a:endParaRPr>
        </a:p>
      </dsp:txBody>
      <dsp:txXfrm>
        <a:off x="503" y="154753"/>
        <a:ext cx="1030622" cy="192149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7270"/>
          <a:ext cx="1330532" cy="53221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Station</a:t>
          </a:r>
        </a:p>
      </dsp:txBody>
      <dsp:txXfrm>
        <a:off x="0" y="7270"/>
        <a:ext cx="1330532" cy="532212"/>
      </dsp:txXfrm>
    </dsp:sp>
    <dsp:sp modelId="{3DAEC18B-B54B-42BF-82BC-7C2DF38889E8}">
      <dsp:nvSpPr>
        <dsp:cNvPr id="0" name=""/>
        <dsp:cNvSpPr/>
      </dsp:nvSpPr>
      <dsp:spPr>
        <a:xfrm>
          <a:off x="0" y="539482"/>
          <a:ext cx="1330532" cy="16250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country code</a:t>
          </a:r>
          <a:endParaRPr lang="nb-NO" sz="1100" kern="1200" dirty="0"/>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comment</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geographical region</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label</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Name</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see Also</a:t>
          </a:r>
          <a:endParaRPr lang="nb-NO" sz="1100" kern="1200" dirty="0">
            <a:solidFill>
              <a:schemeClr val="bg1">
                <a:lumMod val="65000"/>
              </a:schemeClr>
            </a:solidFill>
          </a:endParaRPr>
        </a:p>
      </dsp:txBody>
      <dsp:txXfrm>
        <a:off x="0" y="539482"/>
        <a:ext cx="1330532" cy="162504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2042" y="1842"/>
          <a:ext cx="2087401" cy="633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Assumed Role</a:t>
          </a:r>
        </a:p>
      </dsp:txBody>
      <dsp:txXfrm>
        <a:off x="2042" y="1842"/>
        <a:ext cx="2087401" cy="633600"/>
      </dsp:txXfrm>
    </dsp:sp>
    <dsp:sp modelId="{3DAEC18B-B54B-42BF-82BC-7C2DF38889E8}">
      <dsp:nvSpPr>
        <dsp:cNvPr id="0" name=""/>
        <dsp:cNvSpPr/>
      </dsp:nvSpPr>
      <dsp:spPr>
        <a:xfrm>
          <a:off x="1019" y="635442"/>
          <a:ext cx="2089446" cy="19022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role holder (person)</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role’s organization (</a:t>
          </a:r>
          <a:r>
            <a:rPr lang="en-US" sz="1100" kern="1200" dirty="0" err="1">
              <a:solidFill>
                <a:srgbClr val="C00000"/>
              </a:solidFill>
            </a:rPr>
            <a:t>Instutute</a:t>
          </a:r>
          <a:r>
            <a:rPr lang="en-US" sz="1100" kern="1200" dirty="0">
              <a:solidFill>
                <a:srgbClr val="C00000"/>
              </a:solidFill>
            </a:rPr>
            <a:t>, company or station)</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role kind</a:t>
          </a:r>
          <a:endParaRPr lang="nb-NO" sz="1100" kern="1200" dirty="0"/>
        </a:p>
        <a:p>
          <a:pPr marL="57150" lvl="1" indent="-57150" algn="l" defTabSz="488950">
            <a:lnSpc>
              <a:spcPct val="90000"/>
            </a:lnSpc>
            <a:spcBef>
              <a:spcPct val="0"/>
            </a:spcBef>
            <a:spcAft>
              <a:spcPct val="15000"/>
            </a:spcAft>
            <a:buChar char="•"/>
          </a:pPr>
          <a:r>
            <a:rPr lang="en-US" sz="1100" kern="1200" dirty="0"/>
            <a:t> start time</a:t>
          </a:r>
          <a:endParaRPr lang="nb-NO" sz="1100" kern="1200" dirty="0"/>
        </a:p>
        <a:p>
          <a:pPr marL="57150" lvl="1" indent="-57150" algn="l" defTabSz="488950">
            <a:lnSpc>
              <a:spcPct val="90000"/>
            </a:lnSpc>
            <a:spcBef>
              <a:spcPct val="0"/>
            </a:spcBef>
            <a:spcAft>
              <a:spcPct val="15000"/>
            </a:spcAft>
            <a:buChar char="•"/>
          </a:pPr>
          <a:r>
            <a:rPr lang="en-US" sz="1100" kern="1200" dirty="0"/>
            <a:t> end time</a:t>
          </a:r>
          <a:endParaRPr lang="nb-NO" sz="1100" kern="1200" dirty="0"/>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comment</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label</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a:t>
          </a:r>
          <a:r>
            <a:rPr lang="en-US" sz="1100" kern="1200" dirty="0" err="1">
              <a:solidFill>
                <a:schemeClr val="bg1">
                  <a:lumMod val="65000"/>
                </a:schemeClr>
              </a:solidFill>
            </a:rPr>
            <a:t>seeAlso</a:t>
          </a:r>
          <a:endParaRPr lang="nb-NO" sz="1100" kern="1200" dirty="0">
            <a:solidFill>
              <a:schemeClr val="bg1">
                <a:lumMod val="65000"/>
              </a:schemeClr>
            </a:solidFill>
          </a:endParaRPr>
        </a:p>
      </dsp:txBody>
      <dsp:txXfrm>
        <a:off x="1019" y="635442"/>
        <a:ext cx="2089446" cy="190228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20942"/>
          <a:ext cx="1031630" cy="41265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Academic Institution</a:t>
          </a:r>
        </a:p>
      </dsp:txBody>
      <dsp:txXfrm>
        <a:off x="0" y="20942"/>
        <a:ext cx="1031630" cy="412652"/>
      </dsp:txXfrm>
    </dsp:sp>
    <dsp:sp modelId="{3DAEC18B-B54B-42BF-82BC-7C2DF38889E8}">
      <dsp:nvSpPr>
        <dsp:cNvPr id="0" name=""/>
        <dsp:cNvSpPr/>
      </dsp:nvSpPr>
      <dsp:spPr>
        <a:xfrm>
          <a:off x="0" y="433594"/>
          <a:ext cx="1031630" cy="136152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entry</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comment</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country code</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label</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Name</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seeAlso</a:t>
          </a:r>
          <a:endParaRPr lang="nb-NO" sz="1100" kern="1200" dirty="0">
            <a:solidFill>
              <a:schemeClr val="bg1">
                <a:lumMod val="65000"/>
              </a:schemeClr>
            </a:solidFill>
          </a:endParaRPr>
        </a:p>
      </dsp:txBody>
      <dsp:txXfrm>
        <a:off x="0" y="433594"/>
        <a:ext cx="1031630" cy="1361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7270"/>
          <a:ext cx="1330532" cy="53221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Station</a:t>
          </a:r>
        </a:p>
      </dsp:txBody>
      <dsp:txXfrm>
        <a:off x="0" y="7270"/>
        <a:ext cx="1330532" cy="532212"/>
      </dsp:txXfrm>
    </dsp:sp>
    <dsp:sp modelId="{3DAEC18B-B54B-42BF-82BC-7C2DF38889E8}">
      <dsp:nvSpPr>
        <dsp:cNvPr id="0" name=""/>
        <dsp:cNvSpPr/>
      </dsp:nvSpPr>
      <dsp:spPr>
        <a:xfrm>
          <a:off x="0" y="539482"/>
          <a:ext cx="1330532" cy="16250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comment</a:t>
          </a:r>
          <a:endParaRPr lang="nb-NO" sz="1100" kern="1200" dirty="0"/>
        </a:p>
        <a:p>
          <a:pPr marL="57150" lvl="1" indent="-57150" algn="l" defTabSz="488950">
            <a:lnSpc>
              <a:spcPct val="90000"/>
            </a:lnSpc>
            <a:spcBef>
              <a:spcPct val="0"/>
            </a:spcBef>
            <a:spcAft>
              <a:spcPct val="15000"/>
            </a:spcAft>
            <a:buChar char="•"/>
          </a:pPr>
          <a:r>
            <a:rPr lang="en-US" sz="1100" kern="1200" dirty="0"/>
            <a:t> country code</a:t>
          </a:r>
          <a:endParaRPr lang="nb-NO" sz="1100" kern="1200" dirty="0"/>
        </a:p>
        <a:p>
          <a:pPr marL="57150" lvl="1" indent="-57150" algn="l" defTabSz="488950">
            <a:lnSpc>
              <a:spcPct val="90000"/>
            </a:lnSpc>
            <a:spcBef>
              <a:spcPct val="0"/>
            </a:spcBef>
            <a:spcAft>
              <a:spcPct val="15000"/>
            </a:spcAft>
            <a:buChar char="•"/>
          </a:pPr>
          <a:r>
            <a:rPr lang="en-US" sz="1100" kern="1200" dirty="0"/>
            <a:t> geographical region</a:t>
          </a:r>
          <a:endParaRPr lang="nb-NO" sz="1100" kern="1200" dirty="0"/>
        </a:p>
        <a:p>
          <a:pPr marL="57150" lvl="1" indent="-57150" algn="l" defTabSz="488950">
            <a:lnSpc>
              <a:spcPct val="90000"/>
            </a:lnSpc>
            <a:spcBef>
              <a:spcPct val="0"/>
            </a:spcBef>
            <a:spcAft>
              <a:spcPct val="15000"/>
            </a:spcAft>
            <a:buChar char="•"/>
          </a:pPr>
          <a:r>
            <a:rPr lang="en-US" sz="1100" kern="1200" dirty="0"/>
            <a:t> label</a:t>
          </a:r>
          <a:endParaRPr lang="nb-NO" sz="1100" kern="1200" dirty="0"/>
        </a:p>
        <a:p>
          <a:pPr marL="57150" lvl="1" indent="-57150" algn="l" defTabSz="488950">
            <a:lnSpc>
              <a:spcPct val="90000"/>
            </a:lnSpc>
            <a:spcBef>
              <a:spcPct val="0"/>
            </a:spcBef>
            <a:spcAft>
              <a:spcPct val="15000"/>
            </a:spcAft>
            <a:buChar char="•"/>
          </a:pPr>
          <a:r>
            <a:rPr lang="en-US" sz="1100" kern="1200" dirty="0"/>
            <a:t> Name</a:t>
          </a:r>
          <a:endParaRPr lang="nb-NO" sz="1100" kern="1200" dirty="0"/>
        </a:p>
        <a:p>
          <a:pPr marL="57150" lvl="1" indent="-57150" algn="l" defTabSz="488950">
            <a:lnSpc>
              <a:spcPct val="90000"/>
            </a:lnSpc>
            <a:spcBef>
              <a:spcPct val="0"/>
            </a:spcBef>
            <a:spcAft>
              <a:spcPct val="15000"/>
            </a:spcAft>
            <a:buChar char="•"/>
          </a:pPr>
          <a:r>
            <a:rPr lang="en-US" sz="1100" kern="1200" dirty="0"/>
            <a:t> see Also</a:t>
          </a:r>
          <a:endParaRPr lang="nb-NO" sz="1100" kern="1200" dirty="0"/>
        </a:p>
      </dsp:txBody>
      <dsp:txXfrm>
        <a:off x="0" y="539482"/>
        <a:ext cx="1330532" cy="162504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20942"/>
          <a:ext cx="1031630" cy="41265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Commercial Company</a:t>
          </a:r>
        </a:p>
      </dsp:txBody>
      <dsp:txXfrm>
        <a:off x="0" y="20942"/>
        <a:ext cx="1031630" cy="412652"/>
      </dsp:txXfrm>
    </dsp:sp>
    <dsp:sp modelId="{3DAEC18B-B54B-42BF-82BC-7C2DF38889E8}">
      <dsp:nvSpPr>
        <dsp:cNvPr id="0" name=""/>
        <dsp:cNvSpPr/>
      </dsp:nvSpPr>
      <dsp:spPr>
        <a:xfrm>
          <a:off x="0" y="433594"/>
          <a:ext cx="1031630" cy="136152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entry</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comment</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country code</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label</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Name</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seeAlso</a:t>
          </a:r>
          <a:endParaRPr lang="nb-NO" sz="1100" kern="1200" dirty="0">
            <a:solidFill>
              <a:schemeClr val="bg1">
                <a:lumMod val="65000"/>
              </a:schemeClr>
            </a:solidFill>
          </a:endParaRPr>
        </a:p>
      </dsp:txBody>
      <dsp:txXfrm>
        <a:off x="0" y="433594"/>
        <a:ext cx="1031630" cy="136152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11225"/>
          <a:ext cx="1749594"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Platform Deployment</a:t>
          </a:r>
        </a:p>
      </dsp:txBody>
      <dsp:txXfrm>
        <a:off x="0" y="11225"/>
        <a:ext cx="1749594" cy="460800"/>
      </dsp:txXfrm>
    </dsp:sp>
    <dsp:sp modelId="{3DAEC18B-B54B-42BF-82BC-7C2DF38889E8}">
      <dsp:nvSpPr>
        <dsp:cNvPr id="0" name=""/>
        <dsp:cNvSpPr/>
      </dsp:nvSpPr>
      <dsp:spPr>
        <a:xfrm>
          <a:off x="0" y="472025"/>
          <a:ext cx="1749594" cy="17128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a:t>
          </a:r>
          <a:r>
            <a:rPr lang="en-US" sz="1100" kern="1200" dirty="0">
              <a:solidFill>
                <a:srgbClr val="C00000"/>
              </a:solidFill>
            </a:rPr>
            <a:t>of platform (ship, mooring or drifting buoy)</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to station</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start time</a:t>
          </a:r>
          <a:endParaRPr lang="nb-NO" sz="1100" kern="1200" dirty="0"/>
        </a:p>
        <a:p>
          <a:pPr marL="57150" lvl="1" indent="-57150" algn="l" defTabSz="488950">
            <a:lnSpc>
              <a:spcPct val="90000"/>
            </a:lnSpc>
            <a:spcBef>
              <a:spcPct val="0"/>
            </a:spcBef>
            <a:spcAft>
              <a:spcPct val="15000"/>
            </a:spcAft>
            <a:buChar char="•"/>
          </a:pPr>
          <a:r>
            <a:rPr lang="en-US" sz="1100" kern="1200" dirty="0"/>
            <a:t> end time</a:t>
          </a:r>
          <a:endParaRPr lang="nb-NO" sz="1100" kern="1200" dirty="0"/>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comment</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label</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seeAlso</a:t>
          </a:r>
          <a:endParaRPr lang="nb-NO" sz="1100" kern="1200" dirty="0">
            <a:solidFill>
              <a:schemeClr val="bg1">
                <a:lumMod val="65000"/>
              </a:schemeClr>
            </a:solidFill>
          </a:endParaRPr>
        </a:p>
      </dsp:txBody>
      <dsp:txXfrm>
        <a:off x="0" y="472025"/>
        <a:ext cx="1749594" cy="171288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22893"/>
          <a:ext cx="1749595" cy="3168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Ship</a:t>
          </a:r>
        </a:p>
      </dsp:txBody>
      <dsp:txXfrm>
        <a:off x="0" y="22893"/>
        <a:ext cx="1749595" cy="316800"/>
      </dsp:txXfrm>
    </dsp:sp>
    <dsp:sp modelId="{3DAEC18B-B54B-42BF-82BC-7C2DF38889E8}">
      <dsp:nvSpPr>
        <dsp:cNvPr id="0" name=""/>
        <dsp:cNvSpPr/>
      </dsp:nvSpPr>
      <dsp:spPr>
        <a:xfrm>
          <a:off x="0" y="346003"/>
          <a:ext cx="1749595" cy="2596769"/>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a:t>
          </a:r>
          <a:r>
            <a:rPr lang="en-US" sz="1100" kern="1200" dirty="0">
              <a:solidFill>
                <a:schemeClr val="tx1"/>
              </a:solidFill>
            </a:rPr>
            <a:t>entry</a:t>
          </a:r>
          <a:endParaRPr lang="nb-NO" sz="1100" kern="1200" dirty="0">
            <a:solidFill>
              <a:schemeClr val="tx1"/>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ICES platform code</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air intake position</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comment</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exhaust position</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label</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Name</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a:t>
          </a:r>
          <a:r>
            <a:rPr lang="en-US" sz="1100" kern="1200" dirty="0">
              <a:solidFill>
                <a:schemeClr val="accent2">
                  <a:lumMod val="60000"/>
                  <a:lumOff val="40000"/>
                </a:schemeClr>
              </a:solidFill>
            </a:rPr>
            <a:t>owner (company or institution)</a:t>
          </a:r>
          <a:endParaRPr lang="nb-NO" sz="1100" kern="1200" dirty="0">
            <a:solidFill>
              <a:schemeClr val="accent2">
                <a:lumMod val="60000"/>
                <a:lumOff val="40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port of call</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seeAlso</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spatial reference (GeoJSON)</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water intake depth</a:t>
          </a:r>
          <a:endParaRPr lang="nb-NO" sz="1100" kern="1200" dirty="0">
            <a:solidFill>
              <a:schemeClr val="bg1">
                <a:lumMod val="65000"/>
              </a:schemeClr>
            </a:solidFill>
          </a:endParaRPr>
        </a:p>
      </dsp:txBody>
      <dsp:txXfrm>
        <a:off x="0" y="346003"/>
        <a:ext cx="1749595" cy="259676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44381"/>
          <a:ext cx="1747886" cy="248219"/>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Mooring</a:t>
          </a:r>
        </a:p>
      </dsp:txBody>
      <dsp:txXfrm>
        <a:off x="0" y="-44381"/>
        <a:ext cx="1747886" cy="248219"/>
      </dsp:txXfrm>
    </dsp:sp>
    <dsp:sp modelId="{3DAEC18B-B54B-42BF-82BC-7C2DF38889E8}">
      <dsp:nvSpPr>
        <dsp:cNvPr id="0" name=""/>
        <dsp:cNvSpPr/>
      </dsp:nvSpPr>
      <dsp:spPr>
        <a:xfrm>
          <a:off x="1708" y="203838"/>
          <a:ext cx="1747886" cy="27999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 entry</a:t>
          </a:r>
          <a:endParaRPr lang="nb-NO" sz="1100" kern="1200" dirty="0">
            <a:solidFill>
              <a:schemeClr val="tx1"/>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ICES platform code</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comment</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deployment schedule</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discrete sampling schedule</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instrument setup</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label</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latitude</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longitude</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Name</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accent2">
                  <a:lumMod val="60000"/>
                  <a:lumOff val="40000"/>
                </a:schemeClr>
              </a:solidFill>
            </a:rPr>
            <a:t> owner (company or institute)</a:t>
          </a:r>
          <a:endParaRPr lang="nb-NO" sz="1100" kern="1200" dirty="0">
            <a:solidFill>
              <a:schemeClr val="accent2">
                <a:lumMod val="60000"/>
                <a:lumOff val="40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retrieval method</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seeAlso</a:t>
          </a:r>
          <a:endParaRPr lang="nb-NO" sz="1100" kern="1200" dirty="0">
            <a:solidFill>
              <a:schemeClr val="bg1">
                <a:lumMod val="65000"/>
              </a:schemeClr>
            </a:solidFill>
          </a:endParaRPr>
        </a:p>
      </dsp:txBody>
      <dsp:txXfrm>
        <a:off x="1708" y="203838"/>
        <a:ext cx="1747886" cy="279990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17457"/>
          <a:ext cx="1749594" cy="6048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Instrument Deployment</a:t>
          </a:r>
        </a:p>
      </dsp:txBody>
      <dsp:txXfrm>
        <a:off x="0" y="17457"/>
        <a:ext cx="1749594" cy="604800"/>
      </dsp:txXfrm>
    </dsp:sp>
    <dsp:sp modelId="{3DAEC18B-B54B-42BF-82BC-7C2DF38889E8}">
      <dsp:nvSpPr>
        <dsp:cNvPr id="0" name=""/>
        <dsp:cNvSpPr/>
      </dsp:nvSpPr>
      <dsp:spPr>
        <a:xfrm>
          <a:off x="0" y="622257"/>
          <a:ext cx="1749594" cy="1556415"/>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 entry</a:t>
          </a:r>
          <a:endParaRPr lang="nb-NO" sz="1100" kern="1200" dirty="0">
            <a:solidFill>
              <a:schemeClr val="tx1"/>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of instrument</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to platform</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comment</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end time</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label </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seeAlso </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start time</a:t>
          </a:r>
          <a:endParaRPr lang="nb-NO" sz="1100" kern="1200" dirty="0">
            <a:solidFill>
              <a:schemeClr val="bg1">
                <a:lumMod val="65000"/>
              </a:schemeClr>
            </a:solidFill>
          </a:endParaRPr>
        </a:p>
      </dsp:txBody>
      <dsp:txXfrm>
        <a:off x="0" y="622257"/>
        <a:ext cx="1749594" cy="155641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105925"/>
          <a:ext cx="1861555" cy="25675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Instrument</a:t>
          </a:r>
          <a:endParaRPr lang="en-US" sz="1100" kern="1200" dirty="0"/>
        </a:p>
      </dsp:txBody>
      <dsp:txXfrm>
        <a:off x="0" y="-105925"/>
        <a:ext cx="1861555" cy="256753"/>
      </dsp:txXfrm>
    </dsp:sp>
    <dsp:sp modelId="{3DAEC18B-B54B-42BF-82BC-7C2DF38889E8}">
      <dsp:nvSpPr>
        <dsp:cNvPr id="0" name=""/>
        <dsp:cNvSpPr/>
      </dsp:nvSpPr>
      <dsp:spPr>
        <a:xfrm>
          <a:off x="1820" y="150828"/>
          <a:ext cx="1863380" cy="2635199"/>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comment</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documentation comment</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documentation reference</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label</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accent2">
                  <a:lumMod val="60000"/>
                  <a:lumOff val="40000"/>
                </a:schemeClr>
              </a:solidFill>
            </a:rPr>
            <a:t> manufacturer (company)</a:t>
          </a:r>
          <a:endParaRPr lang="nb-NO" sz="1100" kern="1200" dirty="0">
            <a:solidFill>
              <a:schemeClr val="accent2">
                <a:lumMod val="60000"/>
                <a:lumOff val="40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measures</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model</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Name</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reporting frequency</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sampling frequency</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seeAlso</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serial number</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endParaRPr lang="nb-NO" sz="1100" kern="1200" dirty="0"/>
        </a:p>
      </dsp:txBody>
      <dsp:txXfrm>
        <a:off x="1820" y="150828"/>
        <a:ext cx="1863380" cy="263519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17457"/>
          <a:ext cx="1749594"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Sensor Deployment</a:t>
          </a:r>
        </a:p>
      </dsp:txBody>
      <dsp:txXfrm>
        <a:off x="0" y="17457"/>
        <a:ext cx="1749594" cy="604800"/>
      </dsp:txXfrm>
    </dsp:sp>
    <dsp:sp modelId="{3DAEC18B-B54B-42BF-82BC-7C2DF38889E8}">
      <dsp:nvSpPr>
        <dsp:cNvPr id="0" name=""/>
        <dsp:cNvSpPr/>
      </dsp:nvSpPr>
      <dsp:spPr>
        <a:xfrm>
          <a:off x="0" y="622257"/>
          <a:ext cx="1749594" cy="1556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start time</a:t>
          </a:r>
          <a:endParaRPr lang="nb-NO" sz="1100" kern="1200" dirty="0"/>
        </a:p>
        <a:p>
          <a:pPr marL="57150" lvl="1" indent="-57150" algn="l" defTabSz="488950">
            <a:lnSpc>
              <a:spcPct val="90000"/>
            </a:lnSpc>
            <a:spcBef>
              <a:spcPct val="0"/>
            </a:spcBef>
            <a:spcAft>
              <a:spcPct val="15000"/>
            </a:spcAft>
            <a:buChar char="•"/>
          </a:pPr>
          <a:r>
            <a:rPr lang="en-US" sz="1100" kern="1200" dirty="0"/>
            <a:t> end time</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of sensor</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to instrument</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comment</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label</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seeAlso</a:t>
          </a:r>
          <a:endParaRPr lang="nb-NO" sz="1100" kern="1200" dirty="0">
            <a:solidFill>
              <a:schemeClr val="bg1">
                <a:lumMod val="65000"/>
              </a:schemeClr>
            </a:solidFill>
          </a:endParaRPr>
        </a:p>
      </dsp:txBody>
      <dsp:txXfrm>
        <a:off x="0" y="622257"/>
        <a:ext cx="1749594" cy="155641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5466" y="-23575"/>
          <a:ext cx="1861555" cy="25675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Sensor</a:t>
          </a:r>
        </a:p>
      </dsp:txBody>
      <dsp:txXfrm>
        <a:off x="5466" y="-23575"/>
        <a:ext cx="1861555" cy="256753"/>
      </dsp:txXfrm>
    </dsp:sp>
    <dsp:sp modelId="{3DAEC18B-B54B-42BF-82BC-7C2DF38889E8}">
      <dsp:nvSpPr>
        <dsp:cNvPr id="0" name=""/>
        <dsp:cNvSpPr/>
      </dsp:nvSpPr>
      <dsp:spPr>
        <a:xfrm>
          <a:off x="1820" y="233178"/>
          <a:ext cx="1863380" cy="24704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a:t>
          </a:r>
          <a:r>
            <a:rPr lang="en-US" sz="1100" kern="1200" dirty="0">
              <a:solidFill>
                <a:srgbClr val="C00000"/>
              </a:solidFill>
            </a:rPr>
            <a:t>manufacturer (company)</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comment</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label</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manufacturer (company)</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measures</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model</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Name</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reporting frequency</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sampling frequency</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seeAlso</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serial number </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endParaRPr lang="nb-NO" sz="1100" kern="1200" dirty="0"/>
        </a:p>
      </dsp:txBody>
      <dsp:txXfrm>
        <a:off x="1820" y="233178"/>
        <a:ext cx="1863380" cy="247049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127111"/>
          <a:ext cx="1338457" cy="25422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Variable</a:t>
          </a:r>
        </a:p>
      </dsp:txBody>
      <dsp:txXfrm>
        <a:off x="0" y="-127111"/>
        <a:ext cx="1338457" cy="254223"/>
      </dsp:txXfrm>
    </dsp:sp>
    <dsp:sp modelId="{3DAEC18B-B54B-42BF-82BC-7C2DF38889E8}">
      <dsp:nvSpPr>
        <dsp:cNvPr id="0" name=""/>
        <dsp:cNvSpPr/>
      </dsp:nvSpPr>
      <dsp:spPr>
        <a:xfrm>
          <a:off x="1309" y="127111"/>
          <a:ext cx="1339769" cy="185847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value type</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Name</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origin of variable</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comment</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label</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resolution</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seeAlso</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uncertainty</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unit</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endParaRPr lang="nb-NO" sz="1100" kern="1200" dirty="0"/>
        </a:p>
      </dsp:txBody>
      <dsp:txXfrm>
        <a:off x="1309" y="127111"/>
        <a:ext cx="1339769" cy="185847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127111"/>
          <a:ext cx="1338457" cy="25422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Value Type</a:t>
          </a:r>
          <a:endParaRPr lang="en-US" sz="1100" kern="1200" dirty="0"/>
        </a:p>
      </dsp:txBody>
      <dsp:txXfrm>
        <a:off x="0" y="-127111"/>
        <a:ext cx="1338457" cy="254223"/>
      </dsp:txXfrm>
    </dsp:sp>
    <dsp:sp modelId="{3DAEC18B-B54B-42BF-82BC-7C2DF38889E8}">
      <dsp:nvSpPr>
        <dsp:cNvPr id="0" name=""/>
        <dsp:cNvSpPr/>
      </dsp:nvSpPr>
      <dsp:spPr>
        <a:xfrm>
          <a:off x="1309" y="127111"/>
          <a:ext cx="1339769" cy="117445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comment</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default unit</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label</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seeAlso</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endParaRPr lang="nb-NO" sz="1100" kern="1200" dirty="0"/>
        </a:p>
        <a:p>
          <a:pPr marL="57150" lvl="1" indent="-57150" algn="l" defTabSz="488950">
            <a:lnSpc>
              <a:spcPct val="90000"/>
            </a:lnSpc>
            <a:spcBef>
              <a:spcPct val="0"/>
            </a:spcBef>
            <a:spcAft>
              <a:spcPct val="15000"/>
            </a:spcAft>
            <a:buChar char="•"/>
          </a:pPr>
          <a:endParaRPr lang="nb-NO" sz="1100" kern="1200" dirty="0"/>
        </a:p>
      </dsp:txBody>
      <dsp:txXfrm>
        <a:off x="1309" y="127111"/>
        <a:ext cx="1339769" cy="11744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1877" y="913"/>
          <a:ext cx="1918828" cy="57600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Assumed Role</a:t>
          </a:r>
        </a:p>
      </dsp:txBody>
      <dsp:txXfrm>
        <a:off x="1877" y="913"/>
        <a:ext cx="1918828" cy="576000"/>
      </dsp:txXfrm>
    </dsp:sp>
    <dsp:sp modelId="{3DAEC18B-B54B-42BF-82BC-7C2DF38889E8}">
      <dsp:nvSpPr>
        <dsp:cNvPr id="0" name=""/>
        <dsp:cNvSpPr/>
      </dsp:nvSpPr>
      <dsp:spPr>
        <a:xfrm>
          <a:off x="937" y="576913"/>
          <a:ext cx="1920709" cy="2086199"/>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a:t>
          </a:r>
          <a:r>
            <a:rPr lang="en-US" sz="1100" kern="1200" dirty="0">
              <a:solidFill>
                <a:srgbClr val="C00000"/>
              </a:solidFill>
            </a:rPr>
            <a:t>role holder (person)</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role’s organization (</a:t>
          </a:r>
          <a:r>
            <a:rPr lang="en-US" sz="1100" kern="1200" dirty="0" err="1">
              <a:solidFill>
                <a:srgbClr val="C00000"/>
              </a:solidFill>
            </a:rPr>
            <a:t>Instutute</a:t>
          </a:r>
          <a:r>
            <a:rPr lang="en-US" sz="1100" kern="1200" dirty="0">
              <a:solidFill>
                <a:srgbClr val="C00000"/>
              </a:solidFill>
            </a:rPr>
            <a:t>, company or station)</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role kind</a:t>
          </a:r>
          <a:endParaRPr lang="nb-NO" sz="1100" kern="1200" dirty="0"/>
        </a:p>
        <a:p>
          <a:pPr marL="57150" lvl="1" indent="-57150" algn="l" defTabSz="488950">
            <a:lnSpc>
              <a:spcPct val="90000"/>
            </a:lnSpc>
            <a:spcBef>
              <a:spcPct val="0"/>
            </a:spcBef>
            <a:spcAft>
              <a:spcPct val="15000"/>
            </a:spcAft>
            <a:buChar char="•"/>
          </a:pPr>
          <a:r>
            <a:rPr lang="en-US" sz="1100" kern="1200" dirty="0"/>
            <a:t> comment</a:t>
          </a:r>
          <a:endParaRPr lang="nb-NO" sz="1100" kern="1200" dirty="0"/>
        </a:p>
        <a:p>
          <a:pPr marL="57150" lvl="1" indent="-57150" algn="l" defTabSz="488950">
            <a:lnSpc>
              <a:spcPct val="90000"/>
            </a:lnSpc>
            <a:spcBef>
              <a:spcPct val="0"/>
            </a:spcBef>
            <a:spcAft>
              <a:spcPct val="15000"/>
            </a:spcAft>
            <a:buChar char="•"/>
          </a:pPr>
          <a:r>
            <a:rPr lang="en-US" sz="1100" kern="1200" dirty="0"/>
            <a:t> end time</a:t>
          </a:r>
          <a:endParaRPr lang="nb-NO" sz="1100" kern="1200" dirty="0"/>
        </a:p>
        <a:p>
          <a:pPr marL="57150" lvl="1" indent="-57150" algn="l" defTabSz="488950">
            <a:lnSpc>
              <a:spcPct val="90000"/>
            </a:lnSpc>
            <a:spcBef>
              <a:spcPct val="0"/>
            </a:spcBef>
            <a:spcAft>
              <a:spcPct val="15000"/>
            </a:spcAft>
            <a:buChar char="•"/>
          </a:pPr>
          <a:r>
            <a:rPr lang="en-US" sz="1100" kern="1200" dirty="0"/>
            <a:t> label</a:t>
          </a:r>
          <a:endParaRPr lang="nb-NO" sz="1100" kern="1200" dirty="0"/>
        </a:p>
        <a:p>
          <a:pPr marL="57150" lvl="1" indent="-57150" algn="l" defTabSz="488950">
            <a:lnSpc>
              <a:spcPct val="90000"/>
            </a:lnSpc>
            <a:spcBef>
              <a:spcPct val="0"/>
            </a:spcBef>
            <a:spcAft>
              <a:spcPct val="15000"/>
            </a:spcAft>
            <a:buChar char="•"/>
          </a:pPr>
          <a:r>
            <a:rPr lang="en-US" sz="1100" kern="1200" dirty="0"/>
            <a:t> seeAlso</a:t>
          </a:r>
          <a:endParaRPr lang="nb-NO" sz="1100" kern="1200" dirty="0"/>
        </a:p>
        <a:p>
          <a:pPr marL="57150" lvl="1" indent="-57150" algn="l" defTabSz="488950">
            <a:lnSpc>
              <a:spcPct val="90000"/>
            </a:lnSpc>
            <a:spcBef>
              <a:spcPct val="0"/>
            </a:spcBef>
            <a:spcAft>
              <a:spcPct val="15000"/>
            </a:spcAft>
            <a:buChar char="•"/>
          </a:pPr>
          <a:r>
            <a:rPr lang="en-US" sz="1100" kern="1200" dirty="0"/>
            <a:t> start time</a:t>
          </a:r>
          <a:endParaRPr lang="nb-NO" sz="1100" kern="1200" dirty="0"/>
        </a:p>
      </dsp:txBody>
      <dsp:txXfrm>
        <a:off x="937" y="576913"/>
        <a:ext cx="1920709" cy="208619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3930" y="-127111"/>
          <a:ext cx="1338457" cy="25422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Calibration</a:t>
          </a:r>
        </a:p>
      </dsp:txBody>
      <dsp:txXfrm>
        <a:off x="3930" y="-127111"/>
        <a:ext cx="1338457" cy="254223"/>
      </dsp:txXfrm>
    </dsp:sp>
    <dsp:sp modelId="{3DAEC18B-B54B-42BF-82BC-7C2DF38889E8}">
      <dsp:nvSpPr>
        <dsp:cNvPr id="0" name=""/>
        <dsp:cNvSpPr/>
      </dsp:nvSpPr>
      <dsp:spPr>
        <a:xfrm>
          <a:off x="1309" y="127111"/>
          <a:ext cx="1339769" cy="20896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applied to (sensor)</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date</a:t>
          </a:r>
          <a:endParaRPr lang="nb-NO" sz="1100" kern="1200" dirty="0"/>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comment</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documentation comment</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documentation reference</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label</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seeAlso</a:t>
          </a:r>
          <a:endParaRPr lang="nb-NO" sz="1100" kern="1200" dirty="0">
            <a:solidFill>
              <a:schemeClr val="bg1">
                <a:lumMod val="65000"/>
              </a:schemeClr>
            </a:solidFill>
          </a:endParaRPr>
        </a:p>
        <a:p>
          <a:pPr marL="57150" lvl="1" indent="-57150" algn="l" defTabSz="488950">
            <a:lnSpc>
              <a:spcPct val="90000"/>
            </a:lnSpc>
            <a:spcBef>
              <a:spcPct val="0"/>
            </a:spcBef>
            <a:spcAft>
              <a:spcPct val="15000"/>
            </a:spcAft>
            <a:buChar char="•"/>
          </a:pPr>
          <a:endParaRPr lang="nb-NO" sz="1100" kern="1200" dirty="0"/>
        </a:p>
        <a:p>
          <a:pPr marL="57150" lvl="1" indent="-57150" algn="l" defTabSz="488950">
            <a:lnSpc>
              <a:spcPct val="90000"/>
            </a:lnSpc>
            <a:spcBef>
              <a:spcPct val="0"/>
            </a:spcBef>
            <a:spcAft>
              <a:spcPct val="15000"/>
            </a:spcAft>
            <a:buChar char="•"/>
          </a:pPr>
          <a:endParaRPr lang="nb-NO" sz="1100" kern="1200" dirty="0"/>
        </a:p>
      </dsp:txBody>
      <dsp:txXfrm>
        <a:off x="1309" y="127111"/>
        <a:ext cx="1339769" cy="208963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0"/>
          <a:ext cx="1146228" cy="4584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t>Person</a:t>
          </a:r>
        </a:p>
      </dsp:txBody>
      <dsp:txXfrm>
        <a:off x="0" y="0"/>
        <a:ext cx="1146228" cy="458491"/>
      </dsp:txXfrm>
    </dsp:sp>
    <dsp:sp modelId="{3DAEC18B-B54B-42BF-82BC-7C2DF38889E8}">
      <dsp:nvSpPr>
        <dsp:cNvPr id="0" name=""/>
        <dsp:cNvSpPr/>
      </dsp:nvSpPr>
      <dsp:spPr>
        <a:xfrm>
          <a:off x="0" y="470381"/>
          <a:ext cx="1146228" cy="878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b="0" kern="1200" dirty="0"/>
            <a:t> entry</a:t>
          </a:r>
          <a:endParaRPr lang="nb-NO" sz="1100" b="0" kern="1200" dirty="0"/>
        </a:p>
        <a:p>
          <a:pPr marL="57150" lvl="1" indent="-57150" algn="l" defTabSz="488950">
            <a:lnSpc>
              <a:spcPct val="90000"/>
            </a:lnSpc>
            <a:spcBef>
              <a:spcPct val="0"/>
            </a:spcBef>
            <a:spcAft>
              <a:spcPct val="15000"/>
            </a:spcAft>
            <a:buChar char="•"/>
          </a:pPr>
          <a:r>
            <a:rPr lang="en-US" sz="1100" b="0" kern="1200" dirty="0"/>
            <a:t> first name</a:t>
          </a:r>
          <a:endParaRPr lang="nb-NO" sz="1100" b="0" kern="1200" dirty="0"/>
        </a:p>
        <a:p>
          <a:pPr marL="57150" lvl="1" indent="-57150" algn="l" defTabSz="488950">
            <a:lnSpc>
              <a:spcPct val="90000"/>
            </a:lnSpc>
            <a:spcBef>
              <a:spcPct val="0"/>
            </a:spcBef>
            <a:spcAft>
              <a:spcPct val="15000"/>
            </a:spcAft>
            <a:buChar char="•"/>
          </a:pPr>
          <a:r>
            <a:rPr lang="en-US" sz="1100" b="0" kern="1200" dirty="0"/>
            <a:t> last name</a:t>
          </a:r>
          <a:endParaRPr lang="nb-NO" sz="1100" b="0" kern="1200" dirty="0"/>
        </a:p>
        <a:p>
          <a:pPr marL="57150" lvl="1" indent="-57150" algn="l" defTabSz="488950">
            <a:lnSpc>
              <a:spcPct val="90000"/>
            </a:lnSpc>
            <a:spcBef>
              <a:spcPct val="0"/>
            </a:spcBef>
            <a:spcAft>
              <a:spcPct val="15000"/>
            </a:spcAft>
            <a:buChar char="•"/>
          </a:pPr>
          <a:r>
            <a:rPr lang="en-US" sz="1100" b="0" kern="1200" dirty="0"/>
            <a:t> middle name</a:t>
          </a:r>
          <a:endParaRPr lang="nb-NO" sz="1100" b="0" kern="1200" dirty="0"/>
        </a:p>
      </dsp:txBody>
      <dsp:txXfrm>
        <a:off x="0" y="470381"/>
        <a:ext cx="1146228" cy="878400"/>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32176"/>
          <a:ext cx="1322603"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Station</a:t>
          </a:r>
        </a:p>
      </dsp:txBody>
      <dsp:txXfrm>
        <a:off x="0" y="32176"/>
        <a:ext cx="1322603" cy="460800"/>
      </dsp:txXfrm>
    </dsp:sp>
    <dsp:sp modelId="{3DAEC18B-B54B-42BF-82BC-7C2DF38889E8}">
      <dsp:nvSpPr>
        <dsp:cNvPr id="0" name=""/>
        <dsp:cNvSpPr/>
      </dsp:nvSpPr>
      <dsp:spPr>
        <a:xfrm>
          <a:off x="0" y="492976"/>
          <a:ext cx="1322603" cy="7027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country code</a:t>
          </a:r>
          <a:endParaRPr lang="nb-NO" sz="1100" kern="1200" dirty="0"/>
        </a:p>
      </dsp:txBody>
      <dsp:txXfrm>
        <a:off x="0" y="492976"/>
        <a:ext cx="1322603" cy="70272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2042" y="343"/>
          <a:ext cx="2087401" cy="8349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Assumed Role</a:t>
          </a:r>
        </a:p>
      </dsp:txBody>
      <dsp:txXfrm>
        <a:off x="2042" y="343"/>
        <a:ext cx="2087401" cy="834960"/>
      </dsp:txXfrm>
    </dsp:sp>
    <dsp:sp modelId="{3DAEC18B-B54B-42BF-82BC-7C2DF38889E8}">
      <dsp:nvSpPr>
        <dsp:cNvPr id="0" name=""/>
        <dsp:cNvSpPr/>
      </dsp:nvSpPr>
      <dsp:spPr>
        <a:xfrm>
          <a:off x="1019" y="835304"/>
          <a:ext cx="2089446" cy="13615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a:t>
          </a:r>
          <a:r>
            <a:rPr lang="en-US" sz="1100" kern="1200" dirty="0">
              <a:solidFill>
                <a:srgbClr val="C00000"/>
              </a:solidFill>
            </a:rPr>
            <a:t>role holder (person)</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role’s organization (station)</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role kind</a:t>
          </a:r>
          <a:endParaRPr lang="nb-NO" sz="1100" kern="1200" dirty="0"/>
        </a:p>
        <a:p>
          <a:pPr marL="57150" lvl="1" indent="-57150" algn="l" defTabSz="488950">
            <a:lnSpc>
              <a:spcPct val="90000"/>
            </a:lnSpc>
            <a:spcBef>
              <a:spcPct val="0"/>
            </a:spcBef>
            <a:spcAft>
              <a:spcPct val="15000"/>
            </a:spcAft>
            <a:buChar char="•"/>
          </a:pPr>
          <a:r>
            <a:rPr lang="en-US" sz="1100" kern="1200" dirty="0"/>
            <a:t> start time</a:t>
          </a:r>
          <a:endParaRPr lang="nb-NO" sz="1100" kern="1200" dirty="0"/>
        </a:p>
        <a:p>
          <a:pPr marL="57150" lvl="1" indent="-57150" algn="l" defTabSz="488950">
            <a:lnSpc>
              <a:spcPct val="90000"/>
            </a:lnSpc>
            <a:spcBef>
              <a:spcPct val="0"/>
            </a:spcBef>
            <a:spcAft>
              <a:spcPct val="15000"/>
            </a:spcAft>
            <a:buChar char="•"/>
          </a:pPr>
          <a:r>
            <a:rPr lang="en-US" sz="1100" kern="1200" dirty="0"/>
            <a:t> end time</a:t>
          </a:r>
          <a:endParaRPr lang="nb-NO" sz="1100" kern="1200" dirty="0"/>
        </a:p>
      </dsp:txBody>
      <dsp:txXfrm>
        <a:off x="1019" y="835304"/>
        <a:ext cx="2089446" cy="136152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12603"/>
          <a:ext cx="1749594" cy="6998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Platform Deployment</a:t>
          </a:r>
        </a:p>
      </dsp:txBody>
      <dsp:txXfrm>
        <a:off x="0" y="12603"/>
        <a:ext cx="1749594" cy="699837"/>
      </dsp:txXfrm>
    </dsp:sp>
    <dsp:sp modelId="{3DAEC18B-B54B-42BF-82BC-7C2DF38889E8}">
      <dsp:nvSpPr>
        <dsp:cNvPr id="0" name=""/>
        <dsp:cNvSpPr/>
      </dsp:nvSpPr>
      <dsp:spPr>
        <a:xfrm>
          <a:off x="0" y="712440"/>
          <a:ext cx="1749594" cy="12736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a:t>
          </a:r>
          <a:r>
            <a:rPr lang="en-US" sz="1100" kern="1200" dirty="0">
              <a:solidFill>
                <a:srgbClr val="C00000"/>
              </a:solidFill>
            </a:rPr>
            <a:t>of platform (ship, mooring or drifting buoy)</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to station</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start time</a:t>
          </a:r>
          <a:endParaRPr lang="nb-NO" sz="1100" kern="1200" dirty="0"/>
        </a:p>
        <a:p>
          <a:pPr marL="57150" lvl="1" indent="-57150" algn="l" defTabSz="488950">
            <a:lnSpc>
              <a:spcPct val="90000"/>
            </a:lnSpc>
            <a:spcBef>
              <a:spcPct val="0"/>
            </a:spcBef>
            <a:spcAft>
              <a:spcPct val="15000"/>
            </a:spcAft>
            <a:buChar char="•"/>
          </a:pPr>
          <a:r>
            <a:rPr lang="en-US" sz="1100" kern="1200" dirty="0"/>
            <a:t> end time</a:t>
          </a:r>
          <a:endParaRPr lang="nb-NO" sz="1100" kern="1200" dirty="0"/>
        </a:p>
      </dsp:txBody>
      <dsp:txXfrm>
        <a:off x="0" y="712440"/>
        <a:ext cx="1749594" cy="127368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6959"/>
          <a:ext cx="1585770" cy="518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Ship</a:t>
          </a:r>
        </a:p>
      </dsp:txBody>
      <dsp:txXfrm>
        <a:off x="0" y="6959"/>
        <a:ext cx="1585770" cy="518400"/>
      </dsp:txXfrm>
    </dsp:sp>
    <dsp:sp modelId="{3DAEC18B-B54B-42BF-82BC-7C2DF38889E8}">
      <dsp:nvSpPr>
        <dsp:cNvPr id="0" name=""/>
        <dsp:cNvSpPr/>
      </dsp:nvSpPr>
      <dsp:spPr>
        <a:xfrm>
          <a:off x="0" y="527280"/>
          <a:ext cx="1585770" cy="79056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a:t>
          </a:r>
          <a:r>
            <a:rPr lang="en-US" sz="1100" kern="1200" dirty="0">
              <a:solidFill>
                <a:schemeClr val="tx1"/>
              </a:solidFill>
            </a:rPr>
            <a:t>entry</a:t>
          </a:r>
          <a:endParaRPr lang="nb-NO" sz="1100" kern="1200" dirty="0">
            <a:solidFill>
              <a:schemeClr val="tx1"/>
            </a:solidFill>
          </a:endParaRPr>
        </a:p>
      </dsp:txBody>
      <dsp:txXfrm>
        <a:off x="0" y="527280"/>
        <a:ext cx="1585770" cy="790560"/>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0"/>
          <a:ext cx="1501668" cy="518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Mooring</a:t>
          </a:r>
        </a:p>
      </dsp:txBody>
      <dsp:txXfrm>
        <a:off x="0" y="0"/>
        <a:ext cx="1501668" cy="518400"/>
      </dsp:txXfrm>
    </dsp:sp>
    <dsp:sp modelId="{3DAEC18B-B54B-42BF-82BC-7C2DF38889E8}">
      <dsp:nvSpPr>
        <dsp:cNvPr id="0" name=""/>
        <dsp:cNvSpPr/>
      </dsp:nvSpPr>
      <dsp:spPr>
        <a:xfrm>
          <a:off x="0" y="527280"/>
          <a:ext cx="1501668" cy="79056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 entry</a:t>
          </a:r>
          <a:endParaRPr lang="nb-NO" sz="1100" kern="1200" dirty="0">
            <a:solidFill>
              <a:schemeClr val="tx1"/>
            </a:solidFill>
          </a:endParaRPr>
        </a:p>
      </dsp:txBody>
      <dsp:txXfrm>
        <a:off x="0" y="527280"/>
        <a:ext cx="1501668" cy="790560"/>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24797"/>
          <a:ext cx="1610058" cy="5760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Instrument Deployment</a:t>
          </a:r>
        </a:p>
      </dsp:txBody>
      <dsp:txXfrm>
        <a:off x="0" y="24797"/>
        <a:ext cx="1610058" cy="576000"/>
      </dsp:txXfrm>
    </dsp:sp>
    <dsp:sp modelId="{3DAEC18B-B54B-42BF-82BC-7C2DF38889E8}">
      <dsp:nvSpPr>
        <dsp:cNvPr id="0" name=""/>
        <dsp:cNvSpPr/>
      </dsp:nvSpPr>
      <dsp:spPr>
        <a:xfrm>
          <a:off x="0" y="600797"/>
          <a:ext cx="1610058" cy="8784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 entry</a:t>
          </a:r>
          <a:endParaRPr lang="nb-NO" sz="1100" kern="1200" dirty="0">
            <a:solidFill>
              <a:schemeClr val="tx1"/>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of instrument</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to platform</a:t>
          </a:r>
          <a:endParaRPr lang="nb-NO" sz="1100" kern="1200" dirty="0">
            <a:solidFill>
              <a:srgbClr val="C00000"/>
            </a:solidFill>
          </a:endParaRPr>
        </a:p>
      </dsp:txBody>
      <dsp:txXfrm>
        <a:off x="0" y="600797"/>
        <a:ext cx="1610058" cy="878400"/>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0"/>
          <a:ext cx="1746176" cy="547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Instrument</a:t>
          </a:r>
          <a:endParaRPr lang="en-US" sz="1100" kern="1200" dirty="0"/>
        </a:p>
      </dsp:txBody>
      <dsp:txXfrm>
        <a:off x="0" y="0"/>
        <a:ext cx="1746176" cy="547200"/>
      </dsp:txXfrm>
    </dsp:sp>
    <dsp:sp modelId="{3DAEC18B-B54B-42BF-82BC-7C2DF38889E8}">
      <dsp:nvSpPr>
        <dsp:cNvPr id="0" name=""/>
        <dsp:cNvSpPr/>
      </dsp:nvSpPr>
      <dsp:spPr>
        <a:xfrm>
          <a:off x="852" y="577380"/>
          <a:ext cx="1747888" cy="83448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endParaRPr lang="nb-NO" sz="1100" kern="1200" dirty="0"/>
        </a:p>
      </dsp:txBody>
      <dsp:txXfrm>
        <a:off x="852" y="577380"/>
        <a:ext cx="1747888" cy="834480"/>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4122"/>
          <a:ext cx="1610058" cy="64402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Sensor Deployment</a:t>
          </a:r>
        </a:p>
      </dsp:txBody>
      <dsp:txXfrm>
        <a:off x="0" y="4122"/>
        <a:ext cx="1610058" cy="644023"/>
      </dsp:txXfrm>
    </dsp:sp>
    <dsp:sp modelId="{3DAEC18B-B54B-42BF-82BC-7C2DF38889E8}">
      <dsp:nvSpPr>
        <dsp:cNvPr id="0" name=""/>
        <dsp:cNvSpPr/>
      </dsp:nvSpPr>
      <dsp:spPr>
        <a:xfrm>
          <a:off x="0" y="648145"/>
          <a:ext cx="1610058" cy="11419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start time</a:t>
          </a:r>
          <a:endParaRPr lang="nb-NO" sz="1100" kern="1200" dirty="0"/>
        </a:p>
        <a:p>
          <a:pPr marL="57150" lvl="1" indent="-57150" algn="l" defTabSz="488950">
            <a:lnSpc>
              <a:spcPct val="90000"/>
            </a:lnSpc>
            <a:spcBef>
              <a:spcPct val="0"/>
            </a:spcBef>
            <a:spcAft>
              <a:spcPct val="15000"/>
            </a:spcAft>
            <a:buChar char="•"/>
          </a:pPr>
          <a:r>
            <a:rPr lang="en-US" sz="1100" kern="1200" dirty="0"/>
            <a:t> end time</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of sensor</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to instrument</a:t>
          </a:r>
          <a:endParaRPr lang="nb-NO" sz="1100" kern="1200" dirty="0">
            <a:solidFill>
              <a:srgbClr val="C00000"/>
            </a:solidFill>
          </a:endParaRPr>
        </a:p>
      </dsp:txBody>
      <dsp:txXfrm>
        <a:off x="0" y="648145"/>
        <a:ext cx="1610058" cy="11419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20942"/>
          <a:ext cx="1031630" cy="41265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Academic Institution</a:t>
          </a:r>
        </a:p>
      </dsp:txBody>
      <dsp:txXfrm>
        <a:off x="0" y="20942"/>
        <a:ext cx="1031630" cy="412652"/>
      </dsp:txXfrm>
    </dsp:sp>
    <dsp:sp modelId="{3DAEC18B-B54B-42BF-82BC-7C2DF38889E8}">
      <dsp:nvSpPr>
        <dsp:cNvPr id="0" name=""/>
        <dsp:cNvSpPr/>
      </dsp:nvSpPr>
      <dsp:spPr>
        <a:xfrm>
          <a:off x="0" y="433594"/>
          <a:ext cx="1031630" cy="13615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comment</a:t>
          </a:r>
          <a:endParaRPr lang="nb-NO" sz="1100" kern="1200" dirty="0"/>
        </a:p>
        <a:p>
          <a:pPr marL="57150" lvl="1" indent="-57150" algn="l" defTabSz="488950">
            <a:lnSpc>
              <a:spcPct val="90000"/>
            </a:lnSpc>
            <a:spcBef>
              <a:spcPct val="0"/>
            </a:spcBef>
            <a:spcAft>
              <a:spcPct val="15000"/>
            </a:spcAft>
            <a:buChar char="•"/>
          </a:pPr>
          <a:r>
            <a:rPr lang="en-US" sz="1100" kern="1200" dirty="0"/>
            <a:t> country code</a:t>
          </a:r>
          <a:endParaRPr lang="nb-NO" sz="1100" kern="1200" dirty="0"/>
        </a:p>
        <a:p>
          <a:pPr marL="57150" lvl="1" indent="-57150" algn="l" defTabSz="488950">
            <a:lnSpc>
              <a:spcPct val="90000"/>
            </a:lnSpc>
            <a:spcBef>
              <a:spcPct val="0"/>
            </a:spcBef>
            <a:spcAft>
              <a:spcPct val="15000"/>
            </a:spcAft>
            <a:buChar char="•"/>
          </a:pPr>
          <a:r>
            <a:rPr lang="en-US" sz="1100" kern="1200" dirty="0"/>
            <a:t> label</a:t>
          </a:r>
          <a:endParaRPr lang="nb-NO" sz="1100" kern="1200" dirty="0"/>
        </a:p>
        <a:p>
          <a:pPr marL="57150" lvl="1" indent="-57150" algn="l" defTabSz="488950">
            <a:lnSpc>
              <a:spcPct val="90000"/>
            </a:lnSpc>
            <a:spcBef>
              <a:spcPct val="0"/>
            </a:spcBef>
            <a:spcAft>
              <a:spcPct val="15000"/>
            </a:spcAft>
            <a:buChar char="•"/>
          </a:pPr>
          <a:r>
            <a:rPr lang="en-US" sz="1100" kern="1200" dirty="0"/>
            <a:t> Name</a:t>
          </a:r>
          <a:endParaRPr lang="nb-NO" sz="1100" kern="1200" dirty="0"/>
        </a:p>
        <a:p>
          <a:pPr marL="57150" lvl="1" indent="-57150" algn="l" defTabSz="488950">
            <a:lnSpc>
              <a:spcPct val="90000"/>
            </a:lnSpc>
            <a:spcBef>
              <a:spcPct val="0"/>
            </a:spcBef>
            <a:spcAft>
              <a:spcPct val="15000"/>
            </a:spcAft>
            <a:buChar char="•"/>
          </a:pPr>
          <a:r>
            <a:rPr lang="en-US" sz="1100" kern="1200" dirty="0"/>
            <a:t> seeAlso</a:t>
          </a:r>
          <a:endParaRPr lang="nb-NO" sz="1100" kern="1200" dirty="0"/>
        </a:p>
      </dsp:txBody>
      <dsp:txXfrm>
        <a:off x="0" y="433594"/>
        <a:ext cx="1031630" cy="136152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3417" y="0"/>
          <a:ext cx="1746176"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Sensor</a:t>
          </a:r>
        </a:p>
      </dsp:txBody>
      <dsp:txXfrm>
        <a:off x="3417" y="0"/>
        <a:ext cx="1746176" cy="547200"/>
      </dsp:txXfrm>
    </dsp:sp>
    <dsp:sp modelId="{3DAEC18B-B54B-42BF-82BC-7C2DF38889E8}">
      <dsp:nvSpPr>
        <dsp:cNvPr id="0" name=""/>
        <dsp:cNvSpPr/>
      </dsp:nvSpPr>
      <dsp:spPr>
        <a:xfrm>
          <a:off x="852" y="577379"/>
          <a:ext cx="1747888"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a:t>
          </a:r>
          <a:r>
            <a:rPr lang="en-US" sz="1100" kern="1200" dirty="0">
              <a:solidFill>
                <a:srgbClr val="C00000"/>
              </a:solidFill>
            </a:rPr>
            <a:t>manufacturer (company)</a:t>
          </a:r>
          <a:endParaRPr lang="nb-NO" sz="1100" kern="1200" dirty="0">
            <a:solidFill>
              <a:srgbClr val="C00000"/>
            </a:solidFill>
          </a:endParaRPr>
        </a:p>
      </dsp:txBody>
      <dsp:txXfrm>
        <a:off x="852" y="577379"/>
        <a:ext cx="1747888" cy="834480"/>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0"/>
          <a:ext cx="1339766"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Variable</a:t>
          </a:r>
        </a:p>
      </dsp:txBody>
      <dsp:txXfrm>
        <a:off x="0" y="0"/>
        <a:ext cx="1339766" cy="432000"/>
      </dsp:txXfrm>
    </dsp:sp>
    <dsp:sp modelId="{3DAEC18B-B54B-42BF-82BC-7C2DF38889E8}">
      <dsp:nvSpPr>
        <dsp:cNvPr id="0" name=""/>
        <dsp:cNvSpPr/>
      </dsp:nvSpPr>
      <dsp:spPr>
        <a:xfrm>
          <a:off x="654" y="433826"/>
          <a:ext cx="1341079" cy="658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value type</a:t>
          </a:r>
          <a:endParaRPr lang="nb-NO" sz="1100" kern="1200" dirty="0">
            <a:solidFill>
              <a:srgbClr val="C00000"/>
            </a:solidFill>
          </a:endParaRPr>
        </a:p>
        <a:p>
          <a:pPr marL="57150" lvl="1" indent="-57150" algn="l" defTabSz="488950">
            <a:lnSpc>
              <a:spcPct val="90000"/>
            </a:lnSpc>
            <a:spcBef>
              <a:spcPct val="0"/>
            </a:spcBef>
            <a:spcAft>
              <a:spcPct val="15000"/>
            </a:spcAft>
            <a:buChar char="•"/>
          </a:pPr>
          <a:endParaRPr lang="nb-NO" sz="1100" kern="1200" dirty="0"/>
        </a:p>
      </dsp:txBody>
      <dsp:txXfrm>
        <a:off x="654" y="433826"/>
        <a:ext cx="1341079" cy="658800"/>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0"/>
          <a:ext cx="1339766" cy="345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Value Type</a:t>
          </a:r>
          <a:endParaRPr lang="en-US" sz="1100" kern="1200" dirty="0"/>
        </a:p>
      </dsp:txBody>
      <dsp:txXfrm>
        <a:off x="0" y="0"/>
        <a:ext cx="1339766" cy="345600"/>
      </dsp:txXfrm>
    </dsp:sp>
    <dsp:sp modelId="{3DAEC18B-B54B-42BF-82BC-7C2DF38889E8}">
      <dsp:nvSpPr>
        <dsp:cNvPr id="0" name=""/>
        <dsp:cNvSpPr/>
      </dsp:nvSpPr>
      <dsp:spPr>
        <a:xfrm>
          <a:off x="654" y="356977"/>
          <a:ext cx="1341079" cy="5270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endParaRPr lang="nb-NO" sz="1100" kern="1200" dirty="0"/>
        </a:p>
      </dsp:txBody>
      <dsp:txXfrm>
        <a:off x="654" y="356977"/>
        <a:ext cx="1341079" cy="527040"/>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2553" y="0"/>
          <a:ext cx="1304878"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Calibration</a:t>
          </a:r>
        </a:p>
      </dsp:txBody>
      <dsp:txXfrm>
        <a:off x="2553" y="0"/>
        <a:ext cx="1304878" cy="374400"/>
      </dsp:txXfrm>
    </dsp:sp>
    <dsp:sp modelId="{3DAEC18B-B54B-42BF-82BC-7C2DF38889E8}">
      <dsp:nvSpPr>
        <dsp:cNvPr id="0" name=""/>
        <dsp:cNvSpPr/>
      </dsp:nvSpPr>
      <dsp:spPr>
        <a:xfrm>
          <a:off x="637" y="376520"/>
          <a:ext cx="1306157" cy="10170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applied to (sensor)</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date</a:t>
          </a:r>
          <a:endParaRPr lang="nb-NO" sz="1100" kern="1200" dirty="0"/>
        </a:p>
        <a:p>
          <a:pPr marL="57150" lvl="1" indent="-57150" algn="l" defTabSz="488950">
            <a:lnSpc>
              <a:spcPct val="90000"/>
            </a:lnSpc>
            <a:spcBef>
              <a:spcPct val="0"/>
            </a:spcBef>
            <a:spcAft>
              <a:spcPct val="15000"/>
            </a:spcAft>
            <a:buChar char="•"/>
          </a:pPr>
          <a:endParaRPr lang="nb-NO" sz="1100" kern="1200" dirty="0"/>
        </a:p>
        <a:p>
          <a:pPr marL="57150" lvl="1" indent="-57150" algn="l" defTabSz="488950">
            <a:lnSpc>
              <a:spcPct val="90000"/>
            </a:lnSpc>
            <a:spcBef>
              <a:spcPct val="0"/>
            </a:spcBef>
            <a:spcAft>
              <a:spcPct val="15000"/>
            </a:spcAft>
            <a:buChar char="•"/>
          </a:pPr>
          <a:endParaRPr lang="nb-NO" sz="1100" kern="1200" dirty="0"/>
        </a:p>
      </dsp:txBody>
      <dsp:txXfrm>
        <a:off x="637" y="376520"/>
        <a:ext cx="1306157" cy="1017022"/>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0"/>
          <a:ext cx="1146228" cy="4584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t>Person</a:t>
          </a:r>
        </a:p>
      </dsp:txBody>
      <dsp:txXfrm>
        <a:off x="0" y="0"/>
        <a:ext cx="1146228" cy="458491"/>
      </dsp:txXfrm>
    </dsp:sp>
    <dsp:sp modelId="{3DAEC18B-B54B-42BF-82BC-7C2DF38889E8}">
      <dsp:nvSpPr>
        <dsp:cNvPr id="0" name=""/>
        <dsp:cNvSpPr/>
      </dsp:nvSpPr>
      <dsp:spPr>
        <a:xfrm>
          <a:off x="0" y="470381"/>
          <a:ext cx="1146228" cy="878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b="0" kern="1200" dirty="0"/>
            <a:t> entry</a:t>
          </a:r>
          <a:endParaRPr lang="nb-NO" sz="1100" b="0" kern="1200" dirty="0"/>
        </a:p>
        <a:p>
          <a:pPr marL="57150" lvl="1" indent="-57150" algn="l" defTabSz="488950">
            <a:lnSpc>
              <a:spcPct val="90000"/>
            </a:lnSpc>
            <a:spcBef>
              <a:spcPct val="0"/>
            </a:spcBef>
            <a:spcAft>
              <a:spcPct val="15000"/>
            </a:spcAft>
            <a:buChar char="•"/>
          </a:pPr>
          <a:r>
            <a:rPr lang="en-US" sz="1100" b="0" kern="1200" dirty="0"/>
            <a:t> first name</a:t>
          </a:r>
          <a:endParaRPr lang="nb-NO" sz="1100" b="0" kern="1200" dirty="0"/>
        </a:p>
        <a:p>
          <a:pPr marL="57150" lvl="1" indent="-57150" algn="l" defTabSz="488950">
            <a:lnSpc>
              <a:spcPct val="90000"/>
            </a:lnSpc>
            <a:spcBef>
              <a:spcPct val="0"/>
            </a:spcBef>
            <a:spcAft>
              <a:spcPct val="15000"/>
            </a:spcAft>
            <a:buChar char="•"/>
          </a:pPr>
          <a:r>
            <a:rPr lang="en-US" sz="1100" b="0" kern="1200" dirty="0"/>
            <a:t> last name</a:t>
          </a:r>
          <a:endParaRPr lang="nb-NO" sz="1100" b="0" kern="1200" dirty="0"/>
        </a:p>
        <a:p>
          <a:pPr marL="57150" lvl="1" indent="-57150" algn="l" defTabSz="488950">
            <a:lnSpc>
              <a:spcPct val="90000"/>
            </a:lnSpc>
            <a:spcBef>
              <a:spcPct val="0"/>
            </a:spcBef>
            <a:spcAft>
              <a:spcPct val="15000"/>
            </a:spcAft>
            <a:buChar char="•"/>
          </a:pPr>
          <a:r>
            <a:rPr lang="en-US" sz="1100" b="0" kern="1200" dirty="0"/>
            <a:t> middle name</a:t>
          </a:r>
          <a:endParaRPr lang="nb-NO" sz="1100" b="0" kern="1200" dirty="0"/>
        </a:p>
      </dsp:txBody>
      <dsp:txXfrm>
        <a:off x="0" y="470381"/>
        <a:ext cx="1146228" cy="878400"/>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32176"/>
          <a:ext cx="1322603"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Station</a:t>
          </a:r>
        </a:p>
      </dsp:txBody>
      <dsp:txXfrm>
        <a:off x="0" y="32176"/>
        <a:ext cx="1322603" cy="460800"/>
      </dsp:txXfrm>
    </dsp:sp>
    <dsp:sp modelId="{3DAEC18B-B54B-42BF-82BC-7C2DF38889E8}">
      <dsp:nvSpPr>
        <dsp:cNvPr id="0" name=""/>
        <dsp:cNvSpPr/>
      </dsp:nvSpPr>
      <dsp:spPr>
        <a:xfrm>
          <a:off x="0" y="492976"/>
          <a:ext cx="1322603" cy="7027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country code</a:t>
          </a:r>
          <a:endParaRPr lang="nb-NO" sz="1100" kern="1200" dirty="0"/>
        </a:p>
      </dsp:txBody>
      <dsp:txXfrm>
        <a:off x="0" y="492976"/>
        <a:ext cx="1322603" cy="702720"/>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2042" y="343"/>
          <a:ext cx="2087401" cy="8349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Assumed Role</a:t>
          </a:r>
        </a:p>
      </dsp:txBody>
      <dsp:txXfrm>
        <a:off x="2042" y="343"/>
        <a:ext cx="2087401" cy="834960"/>
      </dsp:txXfrm>
    </dsp:sp>
    <dsp:sp modelId="{3DAEC18B-B54B-42BF-82BC-7C2DF38889E8}">
      <dsp:nvSpPr>
        <dsp:cNvPr id="0" name=""/>
        <dsp:cNvSpPr/>
      </dsp:nvSpPr>
      <dsp:spPr>
        <a:xfrm>
          <a:off x="1019" y="835304"/>
          <a:ext cx="2089446" cy="13615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a:t>
          </a:r>
          <a:r>
            <a:rPr lang="en-US" sz="1100" kern="1200" dirty="0">
              <a:solidFill>
                <a:srgbClr val="C00000"/>
              </a:solidFill>
            </a:rPr>
            <a:t>role holder (person)</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role’s organization (station)</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role kind</a:t>
          </a:r>
          <a:endParaRPr lang="nb-NO" sz="1100" kern="1200" dirty="0"/>
        </a:p>
        <a:p>
          <a:pPr marL="57150" lvl="1" indent="-57150" algn="l" defTabSz="488950">
            <a:lnSpc>
              <a:spcPct val="90000"/>
            </a:lnSpc>
            <a:spcBef>
              <a:spcPct val="0"/>
            </a:spcBef>
            <a:spcAft>
              <a:spcPct val="15000"/>
            </a:spcAft>
            <a:buChar char="•"/>
          </a:pPr>
          <a:r>
            <a:rPr lang="en-US" sz="1100" kern="1200" dirty="0"/>
            <a:t> start time</a:t>
          </a:r>
          <a:endParaRPr lang="nb-NO" sz="1100" kern="1200" dirty="0"/>
        </a:p>
        <a:p>
          <a:pPr marL="57150" lvl="1" indent="-57150" algn="l" defTabSz="488950">
            <a:lnSpc>
              <a:spcPct val="90000"/>
            </a:lnSpc>
            <a:spcBef>
              <a:spcPct val="0"/>
            </a:spcBef>
            <a:spcAft>
              <a:spcPct val="15000"/>
            </a:spcAft>
            <a:buChar char="•"/>
          </a:pPr>
          <a:r>
            <a:rPr lang="en-US" sz="1100" kern="1200" dirty="0"/>
            <a:t> end time</a:t>
          </a:r>
          <a:endParaRPr lang="nb-NO" sz="1100" kern="1200" dirty="0"/>
        </a:p>
      </dsp:txBody>
      <dsp:txXfrm>
        <a:off x="1019" y="835304"/>
        <a:ext cx="2089446" cy="1361520"/>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12603"/>
          <a:ext cx="1749594" cy="6998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Platform Deployment</a:t>
          </a:r>
        </a:p>
      </dsp:txBody>
      <dsp:txXfrm>
        <a:off x="0" y="12603"/>
        <a:ext cx="1749594" cy="699837"/>
      </dsp:txXfrm>
    </dsp:sp>
    <dsp:sp modelId="{3DAEC18B-B54B-42BF-82BC-7C2DF38889E8}">
      <dsp:nvSpPr>
        <dsp:cNvPr id="0" name=""/>
        <dsp:cNvSpPr/>
      </dsp:nvSpPr>
      <dsp:spPr>
        <a:xfrm>
          <a:off x="0" y="712440"/>
          <a:ext cx="1749594" cy="12736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a:t>
          </a:r>
          <a:r>
            <a:rPr lang="en-US" sz="1100" kern="1200" dirty="0">
              <a:solidFill>
                <a:srgbClr val="C00000"/>
              </a:solidFill>
            </a:rPr>
            <a:t>of platform (ship, mooring or drifting buoy)</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to station</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start time</a:t>
          </a:r>
          <a:endParaRPr lang="nb-NO" sz="1100" kern="1200" dirty="0"/>
        </a:p>
        <a:p>
          <a:pPr marL="57150" lvl="1" indent="-57150" algn="l" defTabSz="488950">
            <a:lnSpc>
              <a:spcPct val="90000"/>
            </a:lnSpc>
            <a:spcBef>
              <a:spcPct val="0"/>
            </a:spcBef>
            <a:spcAft>
              <a:spcPct val="15000"/>
            </a:spcAft>
            <a:buChar char="•"/>
          </a:pPr>
          <a:r>
            <a:rPr lang="en-US" sz="1100" kern="1200" dirty="0"/>
            <a:t> end time</a:t>
          </a:r>
          <a:endParaRPr lang="nb-NO" sz="1100" kern="1200" dirty="0"/>
        </a:p>
      </dsp:txBody>
      <dsp:txXfrm>
        <a:off x="0" y="712440"/>
        <a:ext cx="1749594" cy="1273680"/>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6959"/>
          <a:ext cx="1585770" cy="518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Ship</a:t>
          </a:r>
        </a:p>
      </dsp:txBody>
      <dsp:txXfrm>
        <a:off x="0" y="6959"/>
        <a:ext cx="1585770" cy="518400"/>
      </dsp:txXfrm>
    </dsp:sp>
    <dsp:sp modelId="{3DAEC18B-B54B-42BF-82BC-7C2DF38889E8}">
      <dsp:nvSpPr>
        <dsp:cNvPr id="0" name=""/>
        <dsp:cNvSpPr/>
      </dsp:nvSpPr>
      <dsp:spPr>
        <a:xfrm>
          <a:off x="0" y="527280"/>
          <a:ext cx="1585770" cy="79056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a:t>
          </a:r>
          <a:r>
            <a:rPr lang="en-US" sz="1100" kern="1200" dirty="0">
              <a:solidFill>
                <a:schemeClr val="tx1"/>
              </a:solidFill>
            </a:rPr>
            <a:t>entry</a:t>
          </a:r>
          <a:endParaRPr lang="nb-NO" sz="1100" kern="1200" dirty="0">
            <a:solidFill>
              <a:schemeClr val="tx1"/>
            </a:solidFill>
          </a:endParaRPr>
        </a:p>
      </dsp:txBody>
      <dsp:txXfrm>
        <a:off x="0" y="527280"/>
        <a:ext cx="1585770" cy="790560"/>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0"/>
          <a:ext cx="1501668" cy="518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Mooring</a:t>
          </a:r>
        </a:p>
      </dsp:txBody>
      <dsp:txXfrm>
        <a:off x="0" y="0"/>
        <a:ext cx="1501668" cy="518400"/>
      </dsp:txXfrm>
    </dsp:sp>
    <dsp:sp modelId="{3DAEC18B-B54B-42BF-82BC-7C2DF38889E8}">
      <dsp:nvSpPr>
        <dsp:cNvPr id="0" name=""/>
        <dsp:cNvSpPr/>
      </dsp:nvSpPr>
      <dsp:spPr>
        <a:xfrm>
          <a:off x="0" y="527280"/>
          <a:ext cx="1501668" cy="79056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 entry</a:t>
          </a:r>
          <a:endParaRPr lang="nb-NO" sz="1100" kern="1200" dirty="0">
            <a:solidFill>
              <a:schemeClr val="tx1"/>
            </a:solidFill>
          </a:endParaRPr>
        </a:p>
      </dsp:txBody>
      <dsp:txXfrm>
        <a:off x="0" y="527280"/>
        <a:ext cx="1501668" cy="7905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20942"/>
          <a:ext cx="1031630" cy="41265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Commercial Company</a:t>
          </a:r>
        </a:p>
      </dsp:txBody>
      <dsp:txXfrm>
        <a:off x="0" y="20942"/>
        <a:ext cx="1031630" cy="412652"/>
      </dsp:txXfrm>
    </dsp:sp>
    <dsp:sp modelId="{3DAEC18B-B54B-42BF-82BC-7C2DF38889E8}">
      <dsp:nvSpPr>
        <dsp:cNvPr id="0" name=""/>
        <dsp:cNvSpPr/>
      </dsp:nvSpPr>
      <dsp:spPr>
        <a:xfrm>
          <a:off x="0" y="433594"/>
          <a:ext cx="1031630" cy="13615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comment</a:t>
          </a:r>
          <a:endParaRPr lang="nb-NO" sz="1100" kern="1200" dirty="0"/>
        </a:p>
        <a:p>
          <a:pPr marL="57150" lvl="1" indent="-57150" algn="l" defTabSz="488950">
            <a:lnSpc>
              <a:spcPct val="90000"/>
            </a:lnSpc>
            <a:spcBef>
              <a:spcPct val="0"/>
            </a:spcBef>
            <a:spcAft>
              <a:spcPct val="15000"/>
            </a:spcAft>
            <a:buChar char="•"/>
          </a:pPr>
          <a:r>
            <a:rPr lang="en-US" sz="1100" kern="1200" dirty="0"/>
            <a:t> country code</a:t>
          </a:r>
          <a:endParaRPr lang="nb-NO" sz="1100" kern="1200" dirty="0"/>
        </a:p>
        <a:p>
          <a:pPr marL="57150" lvl="1" indent="-57150" algn="l" defTabSz="488950">
            <a:lnSpc>
              <a:spcPct val="90000"/>
            </a:lnSpc>
            <a:spcBef>
              <a:spcPct val="0"/>
            </a:spcBef>
            <a:spcAft>
              <a:spcPct val="15000"/>
            </a:spcAft>
            <a:buChar char="•"/>
          </a:pPr>
          <a:r>
            <a:rPr lang="en-US" sz="1100" kern="1200" dirty="0"/>
            <a:t> label</a:t>
          </a:r>
          <a:endParaRPr lang="nb-NO" sz="1100" kern="1200" dirty="0"/>
        </a:p>
        <a:p>
          <a:pPr marL="57150" lvl="1" indent="-57150" algn="l" defTabSz="488950">
            <a:lnSpc>
              <a:spcPct val="90000"/>
            </a:lnSpc>
            <a:spcBef>
              <a:spcPct val="0"/>
            </a:spcBef>
            <a:spcAft>
              <a:spcPct val="15000"/>
            </a:spcAft>
            <a:buChar char="•"/>
          </a:pPr>
          <a:r>
            <a:rPr lang="en-US" sz="1100" kern="1200" dirty="0"/>
            <a:t> Name</a:t>
          </a:r>
          <a:endParaRPr lang="nb-NO" sz="1100" kern="1200" dirty="0"/>
        </a:p>
        <a:p>
          <a:pPr marL="57150" lvl="1" indent="-57150" algn="l" defTabSz="488950">
            <a:lnSpc>
              <a:spcPct val="90000"/>
            </a:lnSpc>
            <a:spcBef>
              <a:spcPct val="0"/>
            </a:spcBef>
            <a:spcAft>
              <a:spcPct val="15000"/>
            </a:spcAft>
            <a:buChar char="•"/>
          </a:pPr>
          <a:r>
            <a:rPr lang="en-US" sz="1100" kern="1200" dirty="0"/>
            <a:t> seeAlso</a:t>
          </a:r>
          <a:endParaRPr lang="nb-NO" sz="1100" kern="1200" dirty="0"/>
        </a:p>
      </dsp:txBody>
      <dsp:txXfrm>
        <a:off x="0" y="433594"/>
        <a:ext cx="1031630" cy="1361520"/>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24797"/>
          <a:ext cx="1610058" cy="5760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Instrument Deployment</a:t>
          </a:r>
        </a:p>
      </dsp:txBody>
      <dsp:txXfrm>
        <a:off x="0" y="24797"/>
        <a:ext cx="1610058" cy="576000"/>
      </dsp:txXfrm>
    </dsp:sp>
    <dsp:sp modelId="{3DAEC18B-B54B-42BF-82BC-7C2DF38889E8}">
      <dsp:nvSpPr>
        <dsp:cNvPr id="0" name=""/>
        <dsp:cNvSpPr/>
      </dsp:nvSpPr>
      <dsp:spPr>
        <a:xfrm>
          <a:off x="0" y="600797"/>
          <a:ext cx="1610058" cy="8784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 entry</a:t>
          </a:r>
          <a:endParaRPr lang="nb-NO" sz="1100" kern="1200" dirty="0">
            <a:solidFill>
              <a:schemeClr val="tx1"/>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of instrument</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to platform</a:t>
          </a:r>
          <a:endParaRPr lang="nb-NO" sz="1100" kern="1200" dirty="0">
            <a:solidFill>
              <a:srgbClr val="C00000"/>
            </a:solidFill>
          </a:endParaRPr>
        </a:p>
      </dsp:txBody>
      <dsp:txXfrm>
        <a:off x="0" y="600797"/>
        <a:ext cx="1610058" cy="878400"/>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0"/>
          <a:ext cx="1746176" cy="547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Instrument</a:t>
          </a:r>
          <a:endParaRPr lang="en-US" sz="1100" kern="1200" dirty="0"/>
        </a:p>
      </dsp:txBody>
      <dsp:txXfrm>
        <a:off x="0" y="0"/>
        <a:ext cx="1746176" cy="547200"/>
      </dsp:txXfrm>
    </dsp:sp>
    <dsp:sp modelId="{3DAEC18B-B54B-42BF-82BC-7C2DF38889E8}">
      <dsp:nvSpPr>
        <dsp:cNvPr id="0" name=""/>
        <dsp:cNvSpPr/>
      </dsp:nvSpPr>
      <dsp:spPr>
        <a:xfrm>
          <a:off x="852" y="577380"/>
          <a:ext cx="1747888" cy="83448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endParaRPr lang="nb-NO" sz="1100" kern="1200" dirty="0"/>
        </a:p>
      </dsp:txBody>
      <dsp:txXfrm>
        <a:off x="852" y="577380"/>
        <a:ext cx="1747888" cy="834480"/>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4122"/>
          <a:ext cx="1610058" cy="64402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Sensor Deployment</a:t>
          </a:r>
        </a:p>
      </dsp:txBody>
      <dsp:txXfrm>
        <a:off x="0" y="4122"/>
        <a:ext cx="1610058" cy="644023"/>
      </dsp:txXfrm>
    </dsp:sp>
    <dsp:sp modelId="{3DAEC18B-B54B-42BF-82BC-7C2DF38889E8}">
      <dsp:nvSpPr>
        <dsp:cNvPr id="0" name=""/>
        <dsp:cNvSpPr/>
      </dsp:nvSpPr>
      <dsp:spPr>
        <a:xfrm>
          <a:off x="0" y="648145"/>
          <a:ext cx="1610058" cy="11419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start time</a:t>
          </a:r>
          <a:endParaRPr lang="nb-NO" sz="1100" kern="1200" dirty="0"/>
        </a:p>
        <a:p>
          <a:pPr marL="57150" lvl="1" indent="-57150" algn="l" defTabSz="488950">
            <a:lnSpc>
              <a:spcPct val="90000"/>
            </a:lnSpc>
            <a:spcBef>
              <a:spcPct val="0"/>
            </a:spcBef>
            <a:spcAft>
              <a:spcPct val="15000"/>
            </a:spcAft>
            <a:buChar char="•"/>
          </a:pPr>
          <a:r>
            <a:rPr lang="en-US" sz="1100" kern="1200" dirty="0"/>
            <a:t> end time</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of sensor</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to instrument</a:t>
          </a:r>
          <a:endParaRPr lang="nb-NO" sz="1100" kern="1200" dirty="0">
            <a:solidFill>
              <a:srgbClr val="C00000"/>
            </a:solidFill>
          </a:endParaRPr>
        </a:p>
      </dsp:txBody>
      <dsp:txXfrm>
        <a:off x="0" y="648145"/>
        <a:ext cx="1610058" cy="1141920"/>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3417" y="0"/>
          <a:ext cx="1746176"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Sensor</a:t>
          </a:r>
        </a:p>
      </dsp:txBody>
      <dsp:txXfrm>
        <a:off x="3417" y="0"/>
        <a:ext cx="1746176" cy="547200"/>
      </dsp:txXfrm>
    </dsp:sp>
    <dsp:sp modelId="{3DAEC18B-B54B-42BF-82BC-7C2DF38889E8}">
      <dsp:nvSpPr>
        <dsp:cNvPr id="0" name=""/>
        <dsp:cNvSpPr/>
      </dsp:nvSpPr>
      <dsp:spPr>
        <a:xfrm>
          <a:off x="852" y="577379"/>
          <a:ext cx="1747888"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a:t>
          </a:r>
          <a:r>
            <a:rPr lang="en-US" sz="1100" kern="1200" dirty="0">
              <a:solidFill>
                <a:srgbClr val="C00000"/>
              </a:solidFill>
            </a:rPr>
            <a:t>manufacturer (company)</a:t>
          </a:r>
          <a:endParaRPr lang="nb-NO" sz="1100" kern="1200" dirty="0">
            <a:solidFill>
              <a:srgbClr val="C00000"/>
            </a:solidFill>
          </a:endParaRPr>
        </a:p>
      </dsp:txBody>
      <dsp:txXfrm>
        <a:off x="852" y="577379"/>
        <a:ext cx="1747888" cy="834480"/>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0"/>
          <a:ext cx="1339766"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Variable</a:t>
          </a:r>
        </a:p>
      </dsp:txBody>
      <dsp:txXfrm>
        <a:off x="0" y="0"/>
        <a:ext cx="1339766" cy="432000"/>
      </dsp:txXfrm>
    </dsp:sp>
    <dsp:sp modelId="{3DAEC18B-B54B-42BF-82BC-7C2DF38889E8}">
      <dsp:nvSpPr>
        <dsp:cNvPr id="0" name=""/>
        <dsp:cNvSpPr/>
      </dsp:nvSpPr>
      <dsp:spPr>
        <a:xfrm>
          <a:off x="654" y="433826"/>
          <a:ext cx="1341079" cy="658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value type</a:t>
          </a:r>
          <a:endParaRPr lang="nb-NO" sz="1100" kern="1200" dirty="0">
            <a:solidFill>
              <a:srgbClr val="C00000"/>
            </a:solidFill>
          </a:endParaRPr>
        </a:p>
        <a:p>
          <a:pPr marL="57150" lvl="1" indent="-57150" algn="l" defTabSz="488950">
            <a:lnSpc>
              <a:spcPct val="90000"/>
            </a:lnSpc>
            <a:spcBef>
              <a:spcPct val="0"/>
            </a:spcBef>
            <a:spcAft>
              <a:spcPct val="15000"/>
            </a:spcAft>
            <a:buChar char="•"/>
          </a:pPr>
          <a:endParaRPr lang="nb-NO" sz="1100" kern="1200" dirty="0"/>
        </a:p>
      </dsp:txBody>
      <dsp:txXfrm>
        <a:off x="654" y="433826"/>
        <a:ext cx="1341079" cy="658800"/>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0"/>
          <a:ext cx="1339766" cy="345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Value Type</a:t>
          </a:r>
          <a:endParaRPr lang="en-US" sz="1100" kern="1200" dirty="0"/>
        </a:p>
      </dsp:txBody>
      <dsp:txXfrm>
        <a:off x="0" y="0"/>
        <a:ext cx="1339766" cy="345600"/>
      </dsp:txXfrm>
    </dsp:sp>
    <dsp:sp modelId="{3DAEC18B-B54B-42BF-82BC-7C2DF38889E8}">
      <dsp:nvSpPr>
        <dsp:cNvPr id="0" name=""/>
        <dsp:cNvSpPr/>
      </dsp:nvSpPr>
      <dsp:spPr>
        <a:xfrm>
          <a:off x="654" y="356977"/>
          <a:ext cx="1341079" cy="5270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endParaRPr lang="nb-NO" sz="1100" kern="1200" dirty="0"/>
        </a:p>
      </dsp:txBody>
      <dsp:txXfrm>
        <a:off x="654" y="356977"/>
        <a:ext cx="1341079" cy="527040"/>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2553" y="0"/>
          <a:ext cx="1304878"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Calibration</a:t>
          </a:r>
        </a:p>
      </dsp:txBody>
      <dsp:txXfrm>
        <a:off x="2553" y="0"/>
        <a:ext cx="1304878" cy="374400"/>
      </dsp:txXfrm>
    </dsp:sp>
    <dsp:sp modelId="{3DAEC18B-B54B-42BF-82BC-7C2DF38889E8}">
      <dsp:nvSpPr>
        <dsp:cNvPr id="0" name=""/>
        <dsp:cNvSpPr/>
      </dsp:nvSpPr>
      <dsp:spPr>
        <a:xfrm>
          <a:off x="637" y="376520"/>
          <a:ext cx="1306157" cy="10170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applied to (sensor)</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date</a:t>
          </a:r>
          <a:endParaRPr lang="nb-NO" sz="1100" kern="1200" dirty="0"/>
        </a:p>
        <a:p>
          <a:pPr marL="57150" lvl="1" indent="-57150" algn="l" defTabSz="488950">
            <a:lnSpc>
              <a:spcPct val="90000"/>
            </a:lnSpc>
            <a:spcBef>
              <a:spcPct val="0"/>
            </a:spcBef>
            <a:spcAft>
              <a:spcPct val="15000"/>
            </a:spcAft>
            <a:buChar char="•"/>
          </a:pPr>
          <a:endParaRPr lang="nb-NO" sz="1100" kern="1200" dirty="0"/>
        </a:p>
        <a:p>
          <a:pPr marL="57150" lvl="1" indent="-57150" algn="l" defTabSz="488950">
            <a:lnSpc>
              <a:spcPct val="90000"/>
            </a:lnSpc>
            <a:spcBef>
              <a:spcPct val="0"/>
            </a:spcBef>
            <a:spcAft>
              <a:spcPct val="15000"/>
            </a:spcAft>
            <a:buChar char="•"/>
          </a:pPr>
          <a:endParaRPr lang="nb-NO" sz="1100" kern="1200" dirty="0"/>
        </a:p>
      </dsp:txBody>
      <dsp:txXfrm>
        <a:off x="637" y="376520"/>
        <a:ext cx="1306157" cy="1017022"/>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0"/>
          <a:ext cx="1146228" cy="4584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t>Person</a:t>
          </a:r>
        </a:p>
      </dsp:txBody>
      <dsp:txXfrm>
        <a:off x="0" y="0"/>
        <a:ext cx="1146228" cy="458491"/>
      </dsp:txXfrm>
    </dsp:sp>
    <dsp:sp modelId="{3DAEC18B-B54B-42BF-82BC-7C2DF38889E8}">
      <dsp:nvSpPr>
        <dsp:cNvPr id="0" name=""/>
        <dsp:cNvSpPr/>
      </dsp:nvSpPr>
      <dsp:spPr>
        <a:xfrm>
          <a:off x="0" y="470381"/>
          <a:ext cx="1146228" cy="878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b="0" kern="1200" dirty="0"/>
            <a:t> entry</a:t>
          </a:r>
          <a:endParaRPr lang="nb-NO" sz="1100" b="0" kern="1200" dirty="0"/>
        </a:p>
        <a:p>
          <a:pPr marL="57150" lvl="1" indent="-57150" algn="l" defTabSz="488950">
            <a:lnSpc>
              <a:spcPct val="90000"/>
            </a:lnSpc>
            <a:spcBef>
              <a:spcPct val="0"/>
            </a:spcBef>
            <a:spcAft>
              <a:spcPct val="15000"/>
            </a:spcAft>
            <a:buChar char="•"/>
          </a:pPr>
          <a:r>
            <a:rPr lang="en-US" sz="1100" b="0" kern="1200" dirty="0"/>
            <a:t> first name</a:t>
          </a:r>
          <a:endParaRPr lang="nb-NO" sz="1100" b="0" kern="1200" dirty="0"/>
        </a:p>
        <a:p>
          <a:pPr marL="57150" lvl="1" indent="-57150" algn="l" defTabSz="488950">
            <a:lnSpc>
              <a:spcPct val="90000"/>
            </a:lnSpc>
            <a:spcBef>
              <a:spcPct val="0"/>
            </a:spcBef>
            <a:spcAft>
              <a:spcPct val="15000"/>
            </a:spcAft>
            <a:buChar char="•"/>
          </a:pPr>
          <a:r>
            <a:rPr lang="en-US" sz="1100" b="0" kern="1200" dirty="0"/>
            <a:t> last name</a:t>
          </a:r>
          <a:endParaRPr lang="nb-NO" sz="1100" b="0" kern="1200" dirty="0"/>
        </a:p>
        <a:p>
          <a:pPr marL="57150" lvl="1" indent="-57150" algn="l" defTabSz="488950">
            <a:lnSpc>
              <a:spcPct val="90000"/>
            </a:lnSpc>
            <a:spcBef>
              <a:spcPct val="0"/>
            </a:spcBef>
            <a:spcAft>
              <a:spcPct val="15000"/>
            </a:spcAft>
            <a:buChar char="•"/>
          </a:pPr>
          <a:r>
            <a:rPr lang="en-US" sz="1100" b="0" kern="1200" dirty="0"/>
            <a:t> middle name</a:t>
          </a:r>
          <a:endParaRPr lang="nb-NO" sz="1100" b="0" kern="1200" dirty="0"/>
        </a:p>
      </dsp:txBody>
      <dsp:txXfrm>
        <a:off x="0" y="470381"/>
        <a:ext cx="1146228" cy="878400"/>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32176"/>
          <a:ext cx="1322603"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Station</a:t>
          </a:r>
        </a:p>
      </dsp:txBody>
      <dsp:txXfrm>
        <a:off x="0" y="32176"/>
        <a:ext cx="1322603" cy="460800"/>
      </dsp:txXfrm>
    </dsp:sp>
    <dsp:sp modelId="{3DAEC18B-B54B-42BF-82BC-7C2DF38889E8}">
      <dsp:nvSpPr>
        <dsp:cNvPr id="0" name=""/>
        <dsp:cNvSpPr/>
      </dsp:nvSpPr>
      <dsp:spPr>
        <a:xfrm>
          <a:off x="0" y="492976"/>
          <a:ext cx="1322603" cy="7027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country code</a:t>
          </a:r>
          <a:endParaRPr lang="nb-NO" sz="1100" kern="1200" dirty="0"/>
        </a:p>
      </dsp:txBody>
      <dsp:txXfrm>
        <a:off x="0" y="492976"/>
        <a:ext cx="1322603" cy="702720"/>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2042" y="343"/>
          <a:ext cx="2087401" cy="8349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Assumed Role</a:t>
          </a:r>
        </a:p>
      </dsp:txBody>
      <dsp:txXfrm>
        <a:off x="2042" y="343"/>
        <a:ext cx="2087401" cy="834960"/>
      </dsp:txXfrm>
    </dsp:sp>
    <dsp:sp modelId="{3DAEC18B-B54B-42BF-82BC-7C2DF38889E8}">
      <dsp:nvSpPr>
        <dsp:cNvPr id="0" name=""/>
        <dsp:cNvSpPr/>
      </dsp:nvSpPr>
      <dsp:spPr>
        <a:xfrm>
          <a:off x="1019" y="835304"/>
          <a:ext cx="2089446" cy="13615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a:t>
          </a:r>
          <a:r>
            <a:rPr lang="en-US" sz="1100" kern="1200" dirty="0">
              <a:solidFill>
                <a:srgbClr val="C00000"/>
              </a:solidFill>
            </a:rPr>
            <a:t>role holder (person)</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role’s organization (station)</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role kind</a:t>
          </a:r>
          <a:endParaRPr lang="nb-NO" sz="1100" kern="1200" dirty="0"/>
        </a:p>
        <a:p>
          <a:pPr marL="57150" lvl="1" indent="-57150" algn="l" defTabSz="488950">
            <a:lnSpc>
              <a:spcPct val="90000"/>
            </a:lnSpc>
            <a:spcBef>
              <a:spcPct val="0"/>
            </a:spcBef>
            <a:spcAft>
              <a:spcPct val="15000"/>
            </a:spcAft>
            <a:buChar char="•"/>
          </a:pPr>
          <a:r>
            <a:rPr lang="en-US" sz="1100" kern="1200" dirty="0"/>
            <a:t> start time</a:t>
          </a:r>
          <a:endParaRPr lang="nb-NO" sz="1100" kern="1200" dirty="0"/>
        </a:p>
        <a:p>
          <a:pPr marL="57150" lvl="1" indent="-57150" algn="l" defTabSz="488950">
            <a:lnSpc>
              <a:spcPct val="90000"/>
            </a:lnSpc>
            <a:spcBef>
              <a:spcPct val="0"/>
            </a:spcBef>
            <a:spcAft>
              <a:spcPct val="15000"/>
            </a:spcAft>
            <a:buChar char="•"/>
          </a:pPr>
          <a:r>
            <a:rPr lang="en-US" sz="1100" kern="1200" dirty="0"/>
            <a:t> end time</a:t>
          </a:r>
          <a:endParaRPr lang="nb-NO" sz="1100" kern="1200" dirty="0"/>
        </a:p>
      </dsp:txBody>
      <dsp:txXfrm>
        <a:off x="1019" y="835304"/>
        <a:ext cx="2089446" cy="13615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11225"/>
          <a:ext cx="1749594" cy="46080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Platform Deployment</a:t>
          </a:r>
        </a:p>
      </dsp:txBody>
      <dsp:txXfrm>
        <a:off x="0" y="11225"/>
        <a:ext cx="1749594" cy="460800"/>
      </dsp:txXfrm>
    </dsp:sp>
    <dsp:sp modelId="{3DAEC18B-B54B-42BF-82BC-7C2DF38889E8}">
      <dsp:nvSpPr>
        <dsp:cNvPr id="0" name=""/>
        <dsp:cNvSpPr/>
      </dsp:nvSpPr>
      <dsp:spPr>
        <a:xfrm>
          <a:off x="0" y="472025"/>
          <a:ext cx="1749594" cy="1712880"/>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of platform (ship, mooring or drifting buoy)</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to station</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a:t> comment</a:t>
          </a:r>
          <a:endParaRPr lang="nb-NO" sz="1100" kern="1200" dirty="0"/>
        </a:p>
        <a:p>
          <a:pPr marL="57150" lvl="1" indent="-57150" algn="l" defTabSz="488950">
            <a:lnSpc>
              <a:spcPct val="90000"/>
            </a:lnSpc>
            <a:spcBef>
              <a:spcPct val="0"/>
            </a:spcBef>
            <a:spcAft>
              <a:spcPct val="15000"/>
            </a:spcAft>
            <a:buChar char="•"/>
          </a:pPr>
          <a:r>
            <a:rPr lang="en-US" sz="1100" kern="1200"/>
            <a:t> end time</a:t>
          </a:r>
          <a:endParaRPr lang="nb-NO" sz="1100" kern="1200" dirty="0"/>
        </a:p>
        <a:p>
          <a:pPr marL="57150" lvl="1" indent="-57150" algn="l" defTabSz="488950">
            <a:lnSpc>
              <a:spcPct val="90000"/>
            </a:lnSpc>
            <a:spcBef>
              <a:spcPct val="0"/>
            </a:spcBef>
            <a:spcAft>
              <a:spcPct val="15000"/>
            </a:spcAft>
            <a:buChar char="•"/>
          </a:pPr>
          <a:r>
            <a:rPr lang="en-US" sz="1100" kern="1200"/>
            <a:t> label</a:t>
          </a:r>
          <a:endParaRPr lang="nb-NO" sz="1100" kern="1200" dirty="0"/>
        </a:p>
        <a:p>
          <a:pPr marL="57150" lvl="1" indent="-57150" algn="l" defTabSz="488950">
            <a:lnSpc>
              <a:spcPct val="90000"/>
            </a:lnSpc>
            <a:spcBef>
              <a:spcPct val="0"/>
            </a:spcBef>
            <a:spcAft>
              <a:spcPct val="15000"/>
            </a:spcAft>
            <a:buChar char="•"/>
          </a:pPr>
          <a:r>
            <a:rPr lang="en-US" sz="1100" kern="1200" dirty="0"/>
            <a:t> seeAlso</a:t>
          </a:r>
          <a:endParaRPr lang="nb-NO" sz="1100" kern="1200" dirty="0"/>
        </a:p>
        <a:p>
          <a:pPr marL="57150" lvl="1" indent="-57150" algn="l" defTabSz="488950">
            <a:lnSpc>
              <a:spcPct val="90000"/>
            </a:lnSpc>
            <a:spcBef>
              <a:spcPct val="0"/>
            </a:spcBef>
            <a:spcAft>
              <a:spcPct val="15000"/>
            </a:spcAft>
            <a:buChar char="•"/>
          </a:pPr>
          <a:r>
            <a:rPr lang="en-US" sz="1100" kern="1200"/>
            <a:t> start time</a:t>
          </a:r>
          <a:endParaRPr lang="nb-NO" sz="1100" kern="1200" dirty="0"/>
        </a:p>
      </dsp:txBody>
      <dsp:txXfrm>
        <a:off x="0" y="472025"/>
        <a:ext cx="1749594" cy="1712880"/>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12603"/>
          <a:ext cx="1749594" cy="6998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Platform Deployment</a:t>
          </a:r>
        </a:p>
      </dsp:txBody>
      <dsp:txXfrm>
        <a:off x="0" y="12603"/>
        <a:ext cx="1749594" cy="699837"/>
      </dsp:txXfrm>
    </dsp:sp>
    <dsp:sp modelId="{3DAEC18B-B54B-42BF-82BC-7C2DF38889E8}">
      <dsp:nvSpPr>
        <dsp:cNvPr id="0" name=""/>
        <dsp:cNvSpPr/>
      </dsp:nvSpPr>
      <dsp:spPr>
        <a:xfrm>
          <a:off x="0" y="712440"/>
          <a:ext cx="1749594" cy="12736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a:t>
          </a:r>
          <a:r>
            <a:rPr lang="en-US" sz="1100" kern="1200" dirty="0">
              <a:solidFill>
                <a:srgbClr val="C00000"/>
              </a:solidFill>
            </a:rPr>
            <a:t>of platform (ship, mooring or drifting buoy)</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to station</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start time</a:t>
          </a:r>
          <a:endParaRPr lang="nb-NO" sz="1100" kern="1200" dirty="0"/>
        </a:p>
        <a:p>
          <a:pPr marL="57150" lvl="1" indent="-57150" algn="l" defTabSz="488950">
            <a:lnSpc>
              <a:spcPct val="90000"/>
            </a:lnSpc>
            <a:spcBef>
              <a:spcPct val="0"/>
            </a:spcBef>
            <a:spcAft>
              <a:spcPct val="15000"/>
            </a:spcAft>
            <a:buChar char="•"/>
          </a:pPr>
          <a:r>
            <a:rPr lang="en-US" sz="1100" kern="1200" dirty="0"/>
            <a:t> end time</a:t>
          </a:r>
          <a:endParaRPr lang="nb-NO" sz="1100" kern="1200" dirty="0"/>
        </a:p>
      </dsp:txBody>
      <dsp:txXfrm>
        <a:off x="0" y="712440"/>
        <a:ext cx="1749594" cy="1273680"/>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6959"/>
          <a:ext cx="1585770" cy="518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Ship</a:t>
          </a:r>
        </a:p>
      </dsp:txBody>
      <dsp:txXfrm>
        <a:off x="0" y="6959"/>
        <a:ext cx="1585770" cy="518400"/>
      </dsp:txXfrm>
    </dsp:sp>
    <dsp:sp modelId="{3DAEC18B-B54B-42BF-82BC-7C2DF38889E8}">
      <dsp:nvSpPr>
        <dsp:cNvPr id="0" name=""/>
        <dsp:cNvSpPr/>
      </dsp:nvSpPr>
      <dsp:spPr>
        <a:xfrm>
          <a:off x="0" y="527280"/>
          <a:ext cx="1585770" cy="79056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a:t>
          </a:r>
          <a:r>
            <a:rPr lang="en-US" sz="1100" kern="1200" dirty="0">
              <a:solidFill>
                <a:schemeClr val="tx1"/>
              </a:solidFill>
            </a:rPr>
            <a:t>entry</a:t>
          </a:r>
          <a:endParaRPr lang="nb-NO" sz="1100" kern="1200" dirty="0">
            <a:solidFill>
              <a:schemeClr val="tx1"/>
            </a:solidFill>
          </a:endParaRPr>
        </a:p>
      </dsp:txBody>
      <dsp:txXfrm>
        <a:off x="0" y="527280"/>
        <a:ext cx="1585770" cy="790560"/>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0"/>
          <a:ext cx="1501668" cy="518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Mooring</a:t>
          </a:r>
        </a:p>
      </dsp:txBody>
      <dsp:txXfrm>
        <a:off x="0" y="0"/>
        <a:ext cx="1501668" cy="518400"/>
      </dsp:txXfrm>
    </dsp:sp>
    <dsp:sp modelId="{3DAEC18B-B54B-42BF-82BC-7C2DF38889E8}">
      <dsp:nvSpPr>
        <dsp:cNvPr id="0" name=""/>
        <dsp:cNvSpPr/>
      </dsp:nvSpPr>
      <dsp:spPr>
        <a:xfrm>
          <a:off x="0" y="527280"/>
          <a:ext cx="1501668" cy="79056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 entry</a:t>
          </a:r>
          <a:endParaRPr lang="nb-NO" sz="1100" kern="1200" dirty="0">
            <a:solidFill>
              <a:schemeClr val="tx1"/>
            </a:solidFill>
          </a:endParaRPr>
        </a:p>
      </dsp:txBody>
      <dsp:txXfrm>
        <a:off x="0" y="527280"/>
        <a:ext cx="1501668" cy="790560"/>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24797"/>
          <a:ext cx="1610058" cy="5760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Instrument Deployment</a:t>
          </a:r>
        </a:p>
      </dsp:txBody>
      <dsp:txXfrm>
        <a:off x="0" y="24797"/>
        <a:ext cx="1610058" cy="576000"/>
      </dsp:txXfrm>
    </dsp:sp>
    <dsp:sp modelId="{3DAEC18B-B54B-42BF-82BC-7C2DF38889E8}">
      <dsp:nvSpPr>
        <dsp:cNvPr id="0" name=""/>
        <dsp:cNvSpPr/>
      </dsp:nvSpPr>
      <dsp:spPr>
        <a:xfrm>
          <a:off x="0" y="600797"/>
          <a:ext cx="1610058" cy="8784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 entry</a:t>
          </a:r>
          <a:endParaRPr lang="nb-NO" sz="1100" kern="1200" dirty="0">
            <a:solidFill>
              <a:schemeClr val="tx1"/>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of instrument</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to platform</a:t>
          </a:r>
          <a:endParaRPr lang="nb-NO" sz="1100" kern="1200" dirty="0">
            <a:solidFill>
              <a:srgbClr val="C00000"/>
            </a:solidFill>
          </a:endParaRPr>
        </a:p>
      </dsp:txBody>
      <dsp:txXfrm>
        <a:off x="0" y="600797"/>
        <a:ext cx="1610058" cy="878400"/>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0"/>
          <a:ext cx="1746176" cy="547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Instrument</a:t>
          </a:r>
        </a:p>
      </dsp:txBody>
      <dsp:txXfrm>
        <a:off x="0" y="0"/>
        <a:ext cx="1746176" cy="547200"/>
      </dsp:txXfrm>
    </dsp:sp>
    <dsp:sp modelId="{3DAEC18B-B54B-42BF-82BC-7C2DF38889E8}">
      <dsp:nvSpPr>
        <dsp:cNvPr id="0" name=""/>
        <dsp:cNvSpPr/>
      </dsp:nvSpPr>
      <dsp:spPr>
        <a:xfrm>
          <a:off x="852" y="577380"/>
          <a:ext cx="1747888" cy="83448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endParaRPr lang="nb-NO" sz="1100" kern="1200" dirty="0"/>
        </a:p>
      </dsp:txBody>
      <dsp:txXfrm>
        <a:off x="852" y="577380"/>
        <a:ext cx="1747888" cy="834480"/>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4122"/>
          <a:ext cx="1610058" cy="64402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Sensor Deployment</a:t>
          </a:r>
        </a:p>
      </dsp:txBody>
      <dsp:txXfrm>
        <a:off x="0" y="4122"/>
        <a:ext cx="1610058" cy="644023"/>
      </dsp:txXfrm>
    </dsp:sp>
    <dsp:sp modelId="{3DAEC18B-B54B-42BF-82BC-7C2DF38889E8}">
      <dsp:nvSpPr>
        <dsp:cNvPr id="0" name=""/>
        <dsp:cNvSpPr/>
      </dsp:nvSpPr>
      <dsp:spPr>
        <a:xfrm>
          <a:off x="0" y="648145"/>
          <a:ext cx="1610058" cy="11419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start time</a:t>
          </a:r>
          <a:endParaRPr lang="nb-NO" sz="1100" kern="1200" dirty="0"/>
        </a:p>
        <a:p>
          <a:pPr marL="57150" lvl="1" indent="-57150" algn="l" defTabSz="488950">
            <a:lnSpc>
              <a:spcPct val="90000"/>
            </a:lnSpc>
            <a:spcBef>
              <a:spcPct val="0"/>
            </a:spcBef>
            <a:spcAft>
              <a:spcPct val="15000"/>
            </a:spcAft>
            <a:buChar char="•"/>
          </a:pPr>
          <a:r>
            <a:rPr lang="en-US" sz="1100" kern="1200" dirty="0"/>
            <a:t> end time</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of sensor</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to instrument</a:t>
          </a:r>
          <a:endParaRPr lang="nb-NO" sz="1100" kern="1200" dirty="0">
            <a:solidFill>
              <a:srgbClr val="C00000"/>
            </a:solidFill>
          </a:endParaRPr>
        </a:p>
      </dsp:txBody>
      <dsp:txXfrm>
        <a:off x="0" y="648145"/>
        <a:ext cx="1610058" cy="1141920"/>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3417" y="0"/>
          <a:ext cx="1746176"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Sensor</a:t>
          </a:r>
        </a:p>
      </dsp:txBody>
      <dsp:txXfrm>
        <a:off x="3417" y="0"/>
        <a:ext cx="1746176" cy="547200"/>
      </dsp:txXfrm>
    </dsp:sp>
    <dsp:sp modelId="{3DAEC18B-B54B-42BF-82BC-7C2DF38889E8}">
      <dsp:nvSpPr>
        <dsp:cNvPr id="0" name=""/>
        <dsp:cNvSpPr/>
      </dsp:nvSpPr>
      <dsp:spPr>
        <a:xfrm>
          <a:off x="852" y="577379"/>
          <a:ext cx="1747888"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a:t>
          </a:r>
          <a:r>
            <a:rPr lang="en-US" sz="1100" kern="1200" dirty="0">
              <a:solidFill>
                <a:srgbClr val="C00000"/>
              </a:solidFill>
            </a:rPr>
            <a:t>manufacturer (company)</a:t>
          </a:r>
          <a:endParaRPr lang="nb-NO" sz="1100" kern="1200" dirty="0">
            <a:solidFill>
              <a:srgbClr val="C00000"/>
            </a:solidFill>
          </a:endParaRPr>
        </a:p>
      </dsp:txBody>
      <dsp:txXfrm>
        <a:off x="852" y="577379"/>
        <a:ext cx="1747888" cy="834480"/>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0"/>
          <a:ext cx="1339766"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Variable</a:t>
          </a:r>
        </a:p>
      </dsp:txBody>
      <dsp:txXfrm>
        <a:off x="0" y="0"/>
        <a:ext cx="1339766" cy="432000"/>
      </dsp:txXfrm>
    </dsp:sp>
    <dsp:sp modelId="{3DAEC18B-B54B-42BF-82BC-7C2DF38889E8}">
      <dsp:nvSpPr>
        <dsp:cNvPr id="0" name=""/>
        <dsp:cNvSpPr/>
      </dsp:nvSpPr>
      <dsp:spPr>
        <a:xfrm>
          <a:off x="654" y="433826"/>
          <a:ext cx="1341079" cy="658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value type</a:t>
          </a:r>
          <a:endParaRPr lang="nb-NO" sz="1100" kern="1200" dirty="0">
            <a:solidFill>
              <a:srgbClr val="C00000"/>
            </a:solidFill>
          </a:endParaRPr>
        </a:p>
        <a:p>
          <a:pPr marL="57150" lvl="1" indent="-57150" algn="l" defTabSz="488950">
            <a:lnSpc>
              <a:spcPct val="90000"/>
            </a:lnSpc>
            <a:spcBef>
              <a:spcPct val="0"/>
            </a:spcBef>
            <a:spcAft>
              <a:spcPct val="15000"/>
            </a:spcAft>
            <a:buChar char="•"/>
          </a:pPr>
          <a:endParaRPr lang="nb-NO" sz="1100" kern="1200" dirty="0"/>
        </a:p>
      </dsp:txBody>
      <dsp:txXfrm>
        <a:off x="654" y="433826"/>
        <a:ext cx="1341079" cy="658800"/>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0"/>
          <a:ext cx="1339766" cy="345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Value Type</a:t>
          </a:r>
          <a:endParaRPr lang="en-US" sz="1100" kern="1200" dirty="0"/>
        </a:p>
      </dsp:txBody>
      <dsp:txXfrm>
        <a:off x="0" y="0"/>
        <a:ext cx="1339766" cy="345600"/>
      </dsp:txXfrm>
    </dsp:sp>
    <dsp:sp modelId="{3DAEC18B-B54B-42BF-82BC-7C2DF38889E8}">
      <dsp:nvSpPr>
        <dsp:cNvPr id="0" name=""/>
        <dsp:cNvSpPr/>
      </dsp:nvSpPr>
      <dsp:spPr>
        <a:xfrm>
          <a:off x="654" y="356977"/>
          <a:ext cx="1341079" cy="5270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endParaRPr lang="nb-NO" sz="1100" kern="1200" dirty="0"/>
        </a:p>
      </dsp:txBody>
      <dsp:txXfrm>
        <a:off x="654" y="356977"/>
        <a:ext cx="1341079" cy="527040"/>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3827" y="-17492"/>
          <a:ext cx="1303604" cy="25029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Calibration</a:t>
          </a:r>
        </a:p>
      </dsp:txBody>
      <dsp:txXfrm>
        <a:off x="3827" y="-17492"/>
        <a:ext cx="1303604" cy="250298"/>
      </dsp:txXfrm>
    </dsp:sp>
    <dsp:sp modelId="{3DAEC18B-B54B-42BF-82BC-7C2DF38889E8}">
      <dsp:nvSpPr>
        <dsp:cNvPr id="0" name=""/>
        <dsp:cNvSpPr/>
      </dsp:nvSpPr>
      <dsp:spPr>
        <a:xfrm>
          <a:off x="1275" y="232806"/>
          <a:ext cx="1304881" cy="118034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applied to (sensor or instrument)</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date</a:t>
          </a:r>
          <a:endParaRPr lang="nb-NO" sz="1100" kern="1200" dirty="0"/>
        </a:p>
        <a:p>
          <a:pPr marL="57150" lvl="1" indent="-57150" algn="l" defTabSz="488950">
            <a:lnSpc>
              <a:spcPct val="90000"/>
            </a:lnSpc>
            <a:spcBef>
              <a:spcPct val="0"/>
            </a:spcBef>
            <a:spcAft>
              <a:spcPct val="15000"/>
            </a:spcAft>
            <a:buChar char="•"/>
          </a:pPr>
          <a:endParaRPr lang="nb-NO" sz="1100" kern="1200" dirty="0"/>
        </a:p>
        <a:p>
          <a:pPr marL="57150" lvl="1" indent="-57150" algn="l" defTabSz="488950">
            <a:lnSpc>
              <a:spcPct val="90000"/>
            </a:lnSpc>
            <a:spcBef>
              <a:spcPct val="0"/>
            </a:spcBef>
            <a:spcAft>
              <a:spcPct val="15000"/>
            </a:spcAft>
            <a:buChar char="•"/>
          </a:pPr>
          <a:endParaRPr lang="nb-NO" sz="1100" kern="1200" dirty="0"/>
        </a:p>
      </dsp:txBody>
      <dsp:txXfrm>
        <a:off x="1275" y="232806"/>
        <a:ext cx="1304881" cy="11803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22893"/>
          <a:ext cx="1749595"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Ship</a:t>
          </a:r>
        </a:p>
      </dsp:txBody>
      <dsp:txXfrm>
        <a:off x="0" y="22893"/>
        <a:ext cx="1749595" cy="316800"/>
      </dsp:txXfrm>
    </dsp:sp>
    <dsp:sp modelId="{3DAEC18B-B54B-42BF-82BC-7C2DF38889E8}">
      <dsp:nvSpPr>
        <dsp:cNvPr id="0" name=""/>
        <dsp:cNvSpPr/>
      </dsp:nvSpPr>
      <dsp:spPr>
        <a:xfrm>
          <a:off x="0" y="346003"/>
          <a:ext cx="1749595" cy="25967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ICES platform code</a:t>
          </a:r>
          <a:endParaRPr lang="nb-NO" sz="1100" kern="1200" dirty="0"/>
        </a:p>
        <a:p>
          <a:pPr marL="57150" lvl="1" indent="-57150" algn="l" defTabSz="488950">
            <a:lnSpc>
              <a:spcPct val="90000"/>
            </a:lnSpc>
            <a:spcBef>
              <a:spcPct val="0"/>
            </a:spcBef>
            <a:spcAft>
              <a:spcPct val="15000"/>
            </a:spcAft>
            <a:buChar char="•"/>
          </a:pPr>
          <a:r>
            <a:rPr lang="en-US" sz="1100" kern="1200" dirty="0"/>
            <a:t> air intake position</a:t>
          </a:r>
          <a:endParaRPr lang="nb-NO" sz="1100" kern="1200" dirty="0"/>
        </a:p>
        <a:p>
          <a:pPr marL="57150" lvl="1" indent="-57150" algn="l" defTabSz="488950">
            <a:lnSpc>
              <a:spcPct val="90000"/>
            </a:lnSpc>
            <a:spcBef>
              <a:spcPct val="0"/>
            </a:spcBef>
            <a:spcAft>
              <a:spcPct val="15000"/>
            </a:spcAft>
            <a:buChar char="•"/>
          </a:pPr>
          <a:r>
            <a:rPr lang="en-US" sz="1100" kern="1200" dirty="0"/>
            <a:t> comment</a:t>
          </a:r>
          <a:endParaRPr lang="nb-NO" sz="1100" kern="1200" dirty="0"/>
        </a:p>
        <a:p>
          <a:pPr marL="57150" lvl="1" indent="-57150" algn="l" defTabSz="488950">
            <a:lnSpc>
              <a:spcPct val="90000"/>
            </a:lnSpc>
            <a:spcBef>
              <a:spcPct val="0"/>
            </a:spcBef>
            <a:spcAft>
              <a:spcPct val="15000"/>
            </a:spcAft>
            <a:buChar char="•"/>
          </a:pPr>
          <a:r>
            <a:rPr lang="en-US" sz="1100" kern="1200" dirty="0"/>
            <a:t> exhaust position</a:t>
          </a:r>
          <a:endParaRPr lang="nb-NO" sz="1100" kern="1200" dirty="0"/>
        </a:p>
        <a:p>
          <a:pPr marL="57150" lvl="1" indent="-57150" algn="l" defTabSz="488950">
            <a:lnSpc>
              <a:spcPct val="90000"/>
            </a:lnSpc>
            <a:spcBef>
              <a:spcPct val="0"/>
            </a:spcBef>
            <a:spcAft>
              <a:spcPct val="15000"/>
            </a:spcAft>
            <a:buChar char="•"/>
          </a:pPr>
          <a:r>
            <a:rPr lang="en-US" sz="1100" kern="1200" dirty="0"/>
            <a:t> label</a:t>
          </a:r>
          <a:endParaRPr lang="nb-NO" sz="1100" kern="1200" dirty="0"/>
        </a:p>
        <a:p>
          <a:pPr marL="57150" lvl="1" indent="-57150" algn="l" defTabSz="488950">
            <a:lnSpc>
              <a:spcPct val="90000"/>
            </a:lnSpc>
            <a:spcBef>
              <a:spcPct val="0"/>
            </a:spcBef>
            <a:spcAft>
              <a:spcPct val="15000"/>
            </a:spcAft>
            <a:buChar char="•"/>
          </a:pPr>
          <a:r>
            <a:rPr lang="en-US" sz="1100" kern="1200" dirty="0"/>
            <a:t> Name</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owner (company or institution)</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port of call</a:t>
          </a:r>
          <a:endParaRPr lang="nb-NO" sz="1100" kern="1200" dirty="0"/>
        </a:p>
        <a:p>
          <a:pPr marL="57150" lvl="1" indent="-57150" algn="l" defTabSz="488950">
            <a:lnSpc>
              <a:spcPct val="90000"/>
            </a:lnSpc>
            <a:spcBef>
              <a:spcPct val="0"/>
            </a:spcBef>
            <a:spcAft>
              <a:spcPct val="15000"/>
            </a:spcAft>
            <a:buChar char="•"/>
          </a:pPr>
          <a:r>
            <a:rPr lang="en-US" sz="1100" kern="1200" dirty="0"/>
            <a:t> seeAlso</a:t>
          </a:r>
          <a:endParaRPr lang="nb-NO" sz="1100" kern="1200" dirty="0"/>
        </a:p>
        <a:p>
          <a:pPr marL="57150" lvl="1" indent="-57150" algn="l" defTabSz="488950">
            <a:lnSpc>
              <a:spcPct val="90000"/>
            </a:lnSpc>
            <a:spcBef>
              <a:spcPct val="0"/>
            </a:spcBef>
            <a:spcAft>
              <a:spcPct val="15000"/>
            </a:spcAft>
            <a:buChar char="•"/>
          </a:pPr>
          <a:r>
            <a:rPr lang="en-US" sz="1100" kern="1200" dirty="0"/>
            <a:t> spatial reference (GeoJSON)</a:t>
          </a:r>
          <a:endParaRPr lang="nb-NO" sz="1100" kern="1200" dirty="0"/>
        </a:p>
        <a:p>
          <a:pPr marL="57150" lvl="1" indent="-57150" algn="l" defTabSz="488950">
            <a:lnSpc>
              <a:spcPct val="90000"/>
            </a:lnSpc>
            <a:spcBef>
              <a:spcPct val="0"/>
            </a:spcBef>
            <a:spcAft>
              <a:spcPct val="15000"/>
            </a:spcAft>
            <a:buChar char="•"/>
          </a:pPr>
          <a:r>
            <a:rPr lang="en-US" sz="1100" kern="1200" dirty="0"/>
            <a:t> water intake depth</a:t>
          </a:r>
          <a:endParaRPr lang="nb-NO" sz="1100" kern="1200" dirty="0"/>
        </a:p>
      </dsp:txBody>
      <dsp:txXfrm>
        <a:off x="0" y="346003"/>
        <a:ext cx="1749595" cy="2596769"/>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0"/>
          <a:ext cx="1146228" cy="4584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t>Person</a:t>
          </a:r>
        </a:p>
      </dsp:txBody>
      <dsp:txXfrm>
        <a:off x="0" y="0"/>
        <a:ext cx="1146228" cy="458491"/>
      </dsp:txXfrm>
    </dsp:sp>
    <dsp:sp modelId="{3DAEC18B-B54B-42BF-82BC-7C2DF38889E8}">
      <dsp:nvSpPr>
        <dsp:cNvPr id="0" name=""/>
        <dsp:cNvSpPr/>
      </dsp:nvSpPr>
      <dsp:spPr>
        <a:xfrm>
          <a:off x="0" y="470381"/>
          <a:ext cx="1146228" cy="878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b="0" kern="1200" dirty="0"/>
            <a:t> entry</a:t>
          </a:r>
          <a:endParaRPr lang="nb-NO" sz="1100" b="0" kern="1200" dirty="0"/>
        </a:p>
        <a:p>
          <a:pPr marL="57150" lvl="1" indent="-57150" algn="l" defTabSz="488950">
            <a:lnSpc>
              <a:spcPct val="90000"/>
            </a:lnSpc>
            <a:spcBef>
              <a:spcPct val="0"/>
            </a:spcBef>
            <a:spcAft>
              <a:spcPct val="15000"/>
            </a:spcAft>
            <a:buChar char="•"/>
          </a:pPr>
          <a:r>
            <a:rPr lang="en-US" sz="1100" b="0" kern="1200" dirty="0"/>
            <a:t> first name</a:t>
          </a:r>
          <a:endParaRPr lang="nb-NO" sz="1100" b="0" kern="1200" dirty="0"/>
        </a:p>
        <a:p>
          <a:pPr marL="57150" lvl="1" indent="-57150" algn="l" defTabSz="488950">
            <a:lnSpc>
              <a:spcPct val="90000"/>
            </a:lnSpc>
            <a:spcBef>
              <a:spcPct val="0"/>
            </a:spcBef>
            <a:spcAft>
              <a:spcPct val="15000"/>
            </a:spcAft>
            <a:buChar char="•"/>
          </a:pPr>
          <a:r>
            <a:rPr lang="en-US" sz="1100" b="0" kern="1200" dirty="0"/>
            <a:t> last name</a:t>
          </a:r>
          <a:endParaRPr lang="nb-NO" sz="1100" b="0" kern="1200" dirty="0"/>
        </a:p>
        <a:p>
          <a:pPr marL="57150" lvl="1" indent="-57150" algn="l" defTabSz="488950">
            <a:lnSpc>
              <a:spcPct val="90000"/>
            </a:lnSpc>
            <a:spcBef>
              <a:spcPct val="0"/>
            </a:spcBef>
            <a:spcAft>
              <a:spcPct val="15000"/>
            </a:spcAft>
            <a:buChar char="•"/>
          </a:pPr>
          <a:r>
            <a:rPr lang="en-US" sz="1100" b="0" kern="1200" dirty="0"/>
            <a:t> middle name</a:t>
          </a:r>
          <a:endParaRPr lang="nb-NO" sz="1100" b="0" kern="1200" dirty="0"/>
        </a:p>
      </dsp:txBody>
      <dsp:txXfrm>
        <a:off x="0" y="470381"/>
        <a:ext cx="1146228" cy="878400"/>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32176"/>
          <a:ext cx="1322603"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Station</a:t>
          </a:r>
        </a:p>
      </dsp:txBody>
      <dsp:txXfrm>
        <a:off x="0" y="32176"/>
        <a:ext cx="1322603" cy="460800"/>
      </dsp:txXfrm>
    </dsp:sp>
    <dsp:sp modelId="{3DAEC18B-B54B-42BF-82BC-7C2DF38889E8}">
      <dsp:nvSpPr>
        <dsp:cNvPr id="0" name=""/>
        <dsp:cNvSpPr/>
      </dsp:nvSpPr>
      <dsp:spPr>
        <a:xfrm>
          <a:off x="0" y="492976"/>
          <a:ext cx="1322603" cy="7027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country code</a:t>
          </a:r>
          <a:endParaRPr lang="nb-NO" sz="1100" kern="1200" dirty="0"/>
        </a:p>
      </dsp:txBody>
      <dsp:txXfrm>
        <a:off x="0" y="492976"/>
        <a:ext cx="1322603" cy="702720"/>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2042" y="343"/>
          <a:ext cx="2087401" cy="8349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Assumed Role</a:t>
          </a:r>
        </a:p>
      </dsp:txBody>
      <dsp:txXfrm>
        <a:off x="2042" y="343"/>
        <a:ext cx="2087401" cy="834960"/>
      </dsp:txXfrm>
    </dsp:sp>
    <dsp:sp modelId="{3DAEC18B-B54B-42BF-82BC-7C2DF38889E8}">
      <dsp:nvSpPr>
        <dsp:cNvPr id="0" name=""/>
        <dsp:cNvSpPr/>
      </dsp:nvSpPr>
      <dsp:spPr>
        <a:xfrm>
          <a:off x="1019" y="835304"/>
          <a:ext cx="2089446" cy="13615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a:t>
          </a:r>
          <a:r>
            <a:rPr lang="en-US" sz="1100" kern="1200" dirty="0">
              <a:solidFill>
                <a:srgbClr val="C00000"/>
              </a:solidFill>
            </a:rPr>
            <a:t>role holder (person)</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role’s organization (station)</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role kind</a:t>
          </a:r>
          <a:endParaRPr lang="nb-NO" sz="1100" kern="1200" dirty="0"/>
        </a:p>
        <a:p>
          <a:pPr marL="57150" lvl="1" indent="-57150" algn="l" defTabSz="488950">
            <a:lnSpc>
              <a:spcPct val="90000"/>
            </a:lnSpc>
            <a:spcBef>
              <a:spcPct val="0"/>
            </a:spcBef>
            <a:spcAft>
              <a:spcPct val="15000"/>
            </a:spcAft>
            <a:buChar char="•"/>
          </a:pPr>
          <a:r>
            <a:rPr lang="en-US" sz="1100" kern="1200" dirty="0"/>
            <a:t> start time</a:t>
          </a:r>
          <a:endParaRPr lang="nb-NO" sz="1100" kern="1200" dirty="0"/>
        </a:p>
        <a:p>
          <a:pPr marL="57150" lvl="1" indent="-57150" algn="l" defTabSz="488950">
            <a:lnSpc>
              <a:spcPct val="90000"/>
            </a:lnSpc>
            <a:spcBef>
              <a:spcPct val="0"/>
            </a:spcBef>
            <a:spcAft>
              <a:spcPct val="15000"/>
            </a:spcAft>
            <a:buChar char="•"/>
          </a:pPr>
          <a:r>
            <a:rPr lang="en-US" sz="1100" kern="1200" dirty="0"/>
            <a:t> end time</a:t>
          </a:r>
          <a:endParaRPr lang="nb-NO" sz="1100" kern="1200" dirty="0"/>
        </a:p>
      </dsp:txBody>
      <dsp:txXfrm>
        <a:off x="1019" y="835304"/>
        <a:ext cx="2089446" cy="1361520"/>
      </dsp:txXfrm>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12603"/>
          <a:ext cx="1749594" cy="6998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Platform Deployment</a:t>
          </a:r>
        </a:p>
      </dsp:txBody>
      <dsp:txXfrm>
        <a:off x="0" y="12603"/>
        <a:ext cx="1749594" cy="699837"/>
      </dsp:txXfrm>
    </dsp:sp>
    <dsp:sp modelId="{3DAEC18B-B54B-42BF-82BC-7C2DF38889E8}">
      <dsp:nvSpPr>
        <dsp:cNvPr id="0" name=""/>
        <dsp:cNvSpPr/>
      </dsp:nvSpPr>
      <dsp:spPr>
        <a:xfrm>
          <a:off x="0" y="712440"/>
          <a:ext cx="1749594" cy="12736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a:t>
          </a:r>
          <a:r>
            <a:rPr lang="en-US" sz="1100" kern="1200" dirty="0">
              <a:solidFill>
                <a:srgbClr val="C00000"/>
              </a:solidFill>
            </a:rPr>
            <a:t>of platform (ship, mooring or drifting buoy)</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to station</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start time</a:t>
          </a:r>
          <a:endParaRPr lang="nb-NO" sz="1100" kern="1200" dirty="0"/>
        </a:p>
        <a:p>
          <a:pPr marL="57150" lvl="1" indent="-57150" algn="l" defTabSz="488950">
            <a:lnSpc>
              <a:spcPct val="90000"/>
            </a:lnSpc>
            <a:spcBef>
              <a:spcPct val="0"/>
            </a:spcBef>
            <a:spcAft>
              <a:spcPct val="15000"/>
            </a:spcAft>
            <a:buChar char="•"/>
          </a:pPr>
          <a:r>
            <a:rPr lang="en-US" sz="1100" kern="1200" dirty="0"/>
            <a:t> end time</a:t>
          </a:r>
          <a:endParaRPr lang="nb-NO" sz="1100" kern="1200" dirty="0"/>
        </a:p>
      </dsp:txBody>
      <dsp:txXfrm>
        <a:off x="0" y="712440"/>
        <a:ext cx="1749594" cy="1273680"/>
      </dsp:txXfrm>
    </dsp:sp>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6959"/>
          <a:ext cx="1585770" cy="518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Ship</a:t>
          </a:r>
        </a:p>
      </dsp:txBody>
      <dsp:txXfrm>
        <a:off x="0" y="6959"/>
        <a:ext cx="1585770" cy="518400"/>
      </dsp:txXfrm>
    </dsp:sp>
    <dsp:sp modelId="{3DAEC18B-B54B-42BF-82BC-7C2DF38889E8}">
      <dsp:nvSpPr>
        <dsp:cNvPr id="0" name=""/>
        <dsp:cNvSpPr/>
      </dsp:nvSpPr>
      <dsp:spPr>
        <a:xfrm>
          <a:off x="0" y="527280"/>
          <a:ext cx="1585770" cy="79056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bg1">
                  <a:lumMod val="65000"/>
                </a:schemeClr>
              </a:solidFill>
            </a:rPr>
            <a:t> </a:t>
          </a:r>
          <a:r>
            <a:rPr lang="en-US" sz="1100" kern="1200" dirty="0">
              <a:solidFill>
                <a:schemeClr val="tx1"/>
              </a:solidFill>
            </a:rPr>
            <a:t>entry</a:t>
          </a:r>
          <a:endParaRPr lang="nb-NO" sz="1100" kern="1200" dirty="0">
            <a:solidFill>
              <a:schemeClr val="tx1"/>
            </a:solidFill>
          </a:endParaRPr>
        </a:p>
      </dsp:txBody>
      <dsp:txXfrm>
        <a:off x="0" y="527280"/>
        <a:ext cx="1585770" cy="790560"/>
      </dsp:txXfrm>
    </dsp:sp>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0"/>
          <a:ext cx="1501668" cy="518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Mooring</a:t>
          </a:r>
        </a:p>
      </dsp:txBody>
      <dsp:txXfrm>
        <a:off x="0" y="0"/>
        <a:ext cx="1501668" cy="518400"/>
      </dsp:txXfrm>
    </dsp:sp>
    <dsp:sp modelId="{3DAEC18B-B54B-42BF-82BC-7C2DF38889E8}">
      <dsp:nvSpPr>
        <dsp:cNvPr id="0" name=""/>
        <dsp:cNvSpPr/>
      </dsp:nvSpPr>
      <dsp:spPr>
        <a:xfrm>
          <a:off x="0" y="527280"/>
          <a:ext cx="1501668" cy="79056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 entry</a:t>
          </a:r>
          <a:endParaRPr lang="nb-NO" sz="1100" kern="1200" dirty="0">
            <a:solidFill>
              <a:schemeClr val="tx1"/>
            </a:solidFill>
          </a:endParaRPr>
        </a:p>
      </dsp:txBody>
      <dsp:txXfrm>
        <a:off x="0" y="527280"/>
        <a:ext cx="1501668" cy="790560"/>
      </dsp:txXfrm>
    </dsp:sp>
  </dsp:spTree>
</dsp:drawing>
</file>

<file path=ppt/diagrams/drawing7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24797"/>
          <a:ext cx="1610058" cy="5760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Instrument Deployment</a:t>
          </a:r>
        </a:p>
      </dsp:txBody>
      <dsp:txXfrm>
        <a:off x="0" y="24797"/>
        <a:ext cx="1610058" cy="576000"/>
      </dsp:txXfrm>
    </dsp:sp>
    <dsp:sp modelId="{3DAEC18B-B54B-42BF-82BC-7C2DF38889E8}">
      <dsp:nvSpPr>
        <dsp:cNvPr id="0" name=""/>
        <dsp:cNvSpPr/>
      </dsp:nvSpPr>
      <dsp:spPr>
        <a:xfrm>
          <a:off x="0" y="600797"/>
          <a:ext cx="1610058" cy="8784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 entry</a:t>
          </a:r>
          <a:endParaRPr lang="nb-NO" sz="1100" kern="1200" dirty="0">
            <a:solidFill>
              <a:schemeClr val="tx1"/>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of instrument</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to platform</a:t>
          </a:r>
          <a:endParaRPr lang="nb-NO" sz="1100" kern="1200" dirty="0">
            <a:solidFill>
              <a:srgbClr val="C00000"/>
            </a:solidFill>
          </a:endParaRPr>
        </a:p>
      </dsp:txBody>
      <dsp:txXfrm>
        <a:off x="0" y="600797"/>
        <a:ext cx="1610058" cy="878400"/>
      </dsp:txXfrm>
    </dsp:sp>
  </dsp:spTree>
</dsp:drawing>
</file>

<file path=ppt/diagrams/drawing7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0"/>
          <a:ext cx="1746176" cy="547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Instrument</a:t>
          </a:r>
        </a:p>
      </dsp:txBody>
      <dsp:txXfrm>
        <a:off x="0" y="0"/>
        <a:ext cx="1746176" cy="547200"/>
      </dsp:txXfrm>
    </dsp:sp>
    <dsp:sp modelId="{3DAEC18B-B54B-42BF-82BC-7C2DF38889E8}">
      <dsp:nvSpPr>
        <dsp:cNvPr id="0" name=""/>
        <dsp:cNvSpPr/>
      </dsp:nvSpPr>
      <dsp:spPr>
        <a:xfrm>
          <a:off x="852" y="577380"/>
          <a:ext cx="1747888" cy="83448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endParaRPr lang="nb-NO" sz="1100" kern="1200" dirty="0"/>
        </a:p>
      </dsp:txBody>
      <dsp:txXfrm>
        <a:off x="852" y="577380"/>
        <a:ext cx="1747888" cy="834480"/>
      </dsp:txXfrm>
    </dsp:sp>
  </dsp:spTree>
</dsp:drawing>
</file>

<file path=ppt/diagrams/drawing7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4122"/>
          <a:ext cx="1610058" cy="64402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Sensor Deployment</a:t>
          </a:r>
        </a:p>
      </dsp:txBody>
      <dsp:txXfrm>
        <a:off x="0" y="4122"/>
        <a:ext cx="1610058" cy="644023"/>
      </dsp:txXfrm>
    </dsp:sp>
    <dsp:sp modelId="{3DAEC18B-B54B-42BF-82BC-7C2DF38889E8}">
      <dsp:nvSpPr>
        <dsp:cNvPr id="0" name=""/>
        <dsp:cNvSpPr/>
      </dsp:nvSpPr>
      <dsp:spPr>
        <a:xfrm>
          <a:off x="0" y="648145"/>
          <a:ext cx="1610058" cy="11419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start time</a:t>
          </a:r>
          <a:endParaRPr lang="nb-NO" sz="1100" kern="1200" dirty="0"/>
        </a:p>
        <a:p>
          <a:pPr marL="57150" lvl="1" indent="-57150" algn="l" defTabSz="488950">
            <a:lnSpc>
              <a:spcPct val="90000"/>
            </a:lnSpc>
            <a:spcBef>
              <a:spcPct val="0"/>
            </a:spcBef>
            <a:spcAft>
              <a:spcPct val="15000"/>
            </a:spcAft>
            <a:buChar char="•"/>
          </a:pPr>
          <a:r>
            <a:rPr lang="en-US" sz="1100" kern="1200" dirty="0"/>
            <a:t> end time</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of sensor</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to instrument</a:t>
          </a:r>
          <a:endParaRPr lang="nb-NO" sz="1100" kern="1200" dirty="0">
            <a:solidFill>
              <a:srgbClr val="C00000"/>
            </a:solidFill>
          </a:endParaRPr>
        </a:p>
      </dsp:txBody>
      <dsp:txXfrm>
        <a:off x="0" y="648145"/>
        <a:ext cx="1610058" cy="1141920"/>
      </dsp:txXfrm>
    </dsp:sp>
  </dsp:spTree>
</dsp:drawing>
</file>

<file path=ppt/diagrams/drawing7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3417" y="0"/>
          <a:ext cx="1746176"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Sensor</a:t>
          </a:r>
        </a:p>
      </dsp:txBody>
      <dsp:txXfrm>
        <a:off x="3417" y="0"/>
        <a:ext cx="1746176" cy="547200"/>
      </dsp:txXfrm>
    </dsp:sp>
    <dsp:sp modelId="{3DAEC18B-B54B-42BF-82BC-7C2DF38889E8}">
      <dsp:nvSpPr>
        <dsp:cNvPr id="0" name=""/>
        <dsp:cNvSpPr/>
      </dsp:nvSpPr>
      <dsp:spPr>
        <a:xfrm>
          <a:off x="852" y="577379"/>
          <a:ext cx="1747888"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a:t>
          </a:r>
          <a:r>
            <a:rPr lang="en-US" sz="1100" kern="1200" dirty="0">
              <a:solidFill>
                <a:srgbClr val="C00000"/>
              </a:solidFill>
            </a:rPr>
            <a:t>manufacturer (company)</a:t>
          </a:r>
          <a:endParaRPr lang="nb-NO" sz="1100" kern="1200" dirty="0">
            <a:solidFill>
              <a:srgbClr val="C00000"/>
            </a:solidFill>
          </a:endParaRPr>
        </a:p>
      </dsp:txBody>
      <dsp:txXfrm>
        <a:off x="852" y="577379"/>
        <a:ext cx="1747888" cy="8344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44381"/>
          <a:ext cx="1747886" cy="24821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Mooring</a:t>
          </a:r>
        </a:p>
      </dsp:txBody>
      <dsp:txXfrm>
        <a:off x="0" y="-44381"/>
        <a:ext cx="1747886" cy="248219"/>
      </dsp:txXfrm>
    </dsp:sp>
    <dsp:sp modelId="{3DAEC18B-B54B-42BF-82BC-7C2DF38889E8}">
      <dsp:nvSpPr>
        <dsp:cNvPr id="0" name=""/>
        <dsp:cNvSpPr/>
      </dsp:nvSpPr>
      <dsp:spPr>
        <a:xfrm>
          <a:off x="1708" y="203838"/>
          <a:ext cx="1747886" cy="27999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t> ICES platform code</a:t>
          </a:r>
          <a:endParaRPr lang="nb-NO" sz="1100" kern="1200" dirty="0"/>
        </a:p>
        <a:p>
          <a:pPr marL="57150" lvl="1" indent="-57150" algn="l" defTabSz="488950">
            <a:lnSpc>
              <a:spcPct val="90000"/>
            </a:lnSpc>
            <a:spcBef>
              <a:spcPct val="0"/>
            </a:spcBef>
            <a:spcAft>
              <a:spcPct val="15000"/>
            </a:spcAft>
            <a:buChar char="•"/>
          </a:pPr>
          <a:r>
            <a:rPr lang="en-US" sz="1100" kern="1200" dirty="0"/>
            <a:t> comment</a:t>
          </a:r>
          <a:endParaRPr lang="nb-NO" sz="1100" kern="1200" dirty="0"/>
        </a:p>
        <a:p>
          <a:pPr marL="57150" lvl="1" indent="-57150" algn="l" defTabSz="488950">
            <a:lnSpc>
              <a:spcPct val="90000"/>
            </a:lnSpc>
            <a:spcBef>
              <a:spcPct val="0"/>
            </a:spcBef>
            <a:spcAft>
              <a:spcPct val="15000"/>
            </a:spcAft>
            <a:buChar char="•"/>
          </a:pPr>
          <a:r>
            <a:rPr lang="en-US" sz="1100" kern="1200" dirty="0"/>
            <a:t> deployment schedule</a:t>
          </a:r>
          <a:endParaRPr lang="nb-NO" sz="1100" kern="1200" dirty="0"/>
        </a:p>
        <a:p>
          <a:pPr marL="57150" lvl="1" indent="-57150" algn="l" defTabSz="488950">
            <a:lnSpc>
              <a:spcPct val="90000"/>
            </a:lnSpc>
            <a:spcBef>
              <a:spcPct val="0"/>
            </a:spcBef>
            <a:spcAft>
              <a:spcPct val="15000"/>
            </a:spcAft>
            <a:buChar char="•"/>
          </a:pPr>
          <a:r>
            <a:rPr lang="en-US" sz="1100" kern="1200" dirty="0"/>
            <a:t> discrete sampling schedule</a:t>
          </a:r>
          <a:endParaRPr lang="nb-NO" sz="1100" kern="1200" dirty="0"/>
        </a:p>
        <a:p>
          <a:pPr marL="57150" lvl="1" indent="-57150" algn="l" defTabSz="488950">
            <a:lnSpc>
              <a:spcPct val="90000"/>
            </a:lnSpc>
            <a:spcBef>
              <a:spcPct val="0"/>
            </a:spcBef>
            <a:spcAft>
              <a:spcPct val="15000"/>
            </a:spcAft>
            <a:buChar char="•"/>
          </a:pPr>
          <a:r>
            <a:rPr lang="en-US" sz="1100" kern="1200" dirty="0"/>
            <a:t> instrument setup</a:t>
          </a:r>
          <a:endParaRPr lang="nb-NO" sz="1100" kern="1200" dirty="0"/>
        </a:p>
        <a:p>
          <a:pPr marL="57150" lvl="1" indent="-57150" algn="l" defTabSz="488950">
            <a:lnSpc>
              <a:spcPct val="90000"/>
            </a:lnSpc>
            <a:spcBef>
              <a:spcPct val="0"/>
            </a:spcBef>
            <a:spcAft>
              <a:spcPct val="15000"/>
            </a:spcAft>
            <a:buChar char="•"/>
          </a:pPr>
          <a:r>
            <a:rPr lang="en-US" sz="1100" kern="1200" dirty="0"/>
            <a:t> label</a:t>
          </a:r>
          <a:endParaRPr lang="nb-NO" sz="1100" kern="1200" dirty="0"/>
        </a:p>
        <a:p>
          <a:pPr marL="57150" lvl="1" indent="-57150" algn="l" defTabSz="488950">
            <a:lnSpc>
              <a:spcPct val="90000"/>
            </a:lnSpc>
            <a:spcBef>
              <a:spcPct val="0"/>
            </a:spcBef>
            <a:spcAft>
              <a:spcPct val="15000"/>
            </a:spcAft>
            <a:buChar char="•"/>
          </a:pPr>
          <a:r>
            <a:rPr lang="en-US" sz="1100" kern="1200" dirty="0"/>
            <a:t> latitude</a:t>
          </a:r>
          <a:endParaRPr lang="nb-NO" sz="1100" kern="1200" dirty="0"/>
        </a:p>
        <a:p>
          <a:pPr marL="57150" lvl="1" indent="-57150" algn="l" defTabSz="488950">
            <a:lnSpc>
              <a:spcPct val="90000"/>
            </a:lnSpc>
            <a:spcBef>
              <a:spcPct val="0"/>
            </a:spcBef>
            <a:spcAft>
              <a:spcPct val="15000"/>
            </a:spcAft>
            <a:buChar char="•"/>
          </a:pPr>
          <a:r>
            <a:rPr lang="en-US" sz="1100" kern="1200" dirty="0"/>
            <a:t> longitude</a:t>
          </a:r>
          <a:endParaRPr lang="nb-NO" sz="1100" kern="1200" dirty="0"/>
        </a:p>
        <a:p>
          <a:pPr marL="57150" lvl="1" indent="-57150" algn="l" defTabSz="488950">
            <a:lnSpc>
              <a:spcPct val="90000"/>
            </a:lnSpc>
            <a:spcBef>
              <a:spcPct val="0"/>
            </a:spcBef>
            <a:spcAft>
              <a:spcPct val="15000"/>
            </a:spcAft>
            <a:buChar char="•"/>
          </a:pPr>
          <a:r>
            <a:rPr lang="en-US" sz="1100" kern="1200" dirty="0"/>
            <a:t> Name</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owner (company or institute)</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retrieval method</a:t>
          </a:r>
          <a:endParaRPr lang="nb-NO" sz="1100" kern="1200" dirty="0"/>
        </a:p>
        <a:p>
          <a:pPr marL="57150" lvl="1" indent="-57150" algn="l" defTabSz="488950">
            <a:lnSpc>
              <a:spcPct val="90000"/>
            </a:lnSpc>
            <a:spcBef>
              <a:spcPct val="0"/>
            </a:spcBef>
            <a:spcAft>
              <a:spcPct val="15000"/>
            </a:spcAft>
            <a:buChar char="•"/>
          </a:pPr>
          <a:r>
            <a:rPr lang="en-US" sz="1100" kern="1200" dirty="0"/>
            <a:t> seeAlso</a:t>
          </a:r>
          <a:endParaRPr lang="nb-NO" sz="1100" kern="1200" dirty="0"/>
        </a:p>
      </dsp:txBody>
      <dsp:txXfrm>
        <a:off x="1708" y="203838"/>
        <a:ext cx="1747886" cy="2799900"/>
      </dsp:txXfrm>
    </dsp:sp>
  </dsp:spTree>
</dsp:drawing>
</file>

<file path=ppt/diagrams/drawing8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0"/>
          <a:ext cx="1339766"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Variable</a:t>
          </a:r>
        </a:p>
      </dsp:txBody>
      <dsp:txXfrm>
        <a:off x="0" y="0"/>
        <a:ext cx="1339766" cy="432000"/>
      </dsp:txXfrm>
    </dsp:sp>
    <dsp:sp modelId="{3DAEC18B-B54B-42BF-82BC-7C2DF38889E8}">
      <dsp:nvSpPr>
        <dsp:cNvPr id="0" name=""/>
        <dsp:cNvSpPr/>
      </dsp:nvSpPr>
      <dsp:spPr>
        <a:xfrm>
          <a:off x="654" y="433826"/>
          <a:ext cx="1341079" cy="658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value type</a:t>
          </a:r>
          <a:endParaRPr lang="nb-NO" sz="1100" kern="1200" dirty="0">
            <a:solidFill>
              <a:srgbClr val="C00000"/>
            </a:solidFill>
          </a:endParaRPr>
        </a:p>
        <a:p>
          <a:pPr marL="57150" lvl="1" indent="-57150" algn="l" defTabSz="488950">
            <a:lnSpc>
              <a:spcPct val="90000"/>
            </a:lnSpc>
            <a:spcBef>
              <a:spcPct val="0"/>
            </a:spcBef>
            <a:spcAft>
              <a:spcPct val="15000"/>
            </a:spcAft>
            <a:buChar char="•"/>
          </a:pPr>
          <a:endParaRPr lang="nb-NO" sz="1100" kern="1200" dirty="0"/>
        </a:p>
      </dsp:txBody>
      <dsp:txXfrm>
        <a:off x="654" y="433826"/>
        <a:ext cx="1341079" cy="658800"/>
      </dsp:txXfrm>
    </dsp:sp>
  </dsp:spTree>
</dsp:drawing>
</file>

<file path=ppt/diagrams/drawing8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0"/>
          <a:ext cx="1339766" cy="345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Value Type</a:t>
          </a:r>
          <a:endParaRPr lang="en-US" sz="1100" kern="1200" dirty="0"/>
        </a:p>
      </dsp:txBody>
      <dsp:txXfrm>
        <a:off x="0" y="0"/>
        <a:ext cx="1339766" cy="345600"/>
      </dsp:txXfrm>
    </dsp:sp>
    <dsp:sp modelId="{3DAEC18B-B54B-42BF-82BC-7C2DF38889E8}">
      <dsp:nvSpPr>
        <dsp:cNvPr id="0" name=""/>
        <dsp:cNvSpPr/>
      </dsp:nvSpPr>
      <dsp:spPr>
        <a:xfrm>
          <a:off x="654" y="356977"/>
          <a:ext cx="1341079" cy="5270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endParaRPr lang="nb-NO" sz="1100" kern="1200" dirty="0"/>
        </a:p>
      </dsp:txBody>
      <dsp:txXfrm>
        <a:off x="654" y="356977"/>
        <a:ext cx="1341079" cy="527040"/>
      </dsp:txXfrm>
    </dsp:sp>
  </dsp:spTree>
</dsp:drawing>
</file>

<file path=ppt/diagrams/drawing8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3827" y="-17492"/>
          <a:ext cx="1303604" cy="25029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Calibration</a:t>
          </a:r>
        </a:p>
      </dsp:txBody>
      <dsp:txXfrm>
        <a:off x="3827" y="-17492"/>
        <a:ext cx="1303604" cy="250298"/>
      </dsp:txXfrm>
    </dsp:sp>
    <dsp:sp modelId="{3DAEC18B-B54B-42BF-82BC-7C2DF38889E8}">
      <dsp:nvSpPr>
        <dsp:cNvPr id="0" name=""/>
        <dsp:cNvSpPr/>
      </dsp:nvSpPr>
      <dsp:spPr>
        <a:xfrm>
          <a:off x="1275" y="232806"/>
          <a:ext cx="1304881" cy="118034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applied to (sensor or instrument)</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date</a:t>
          </a:r>
          <a:endParaRPr lang="nb-NO" sz="1100" kern="1200" dirty="0"/>
        </a:p>
        <a:p>
          <a:pPr marL="57150" lvl="1" indent="-57150" algn="l" defTabSz="488950">
            <a:lnSpc>
              <a:spcPct val="90000"/>
            </a:lnSpc>
            <a:spcBef>
              <a:spcPct val="0"/>
            </a:spcBef>
            <a:spcAft>
              <a:spcPct val="15000"/>
            </a:spcAft>
            <a:buChar char="•"/>
          </a:pPr>
          <a:endParaRPr lang="nb-NO" sz="1100" kern="1200" dirty="0"/>
        </a:p>
        <a:p>
          <a:pPr marL="57150" lvl="1" indent="-57150" algn="l" defTabSz="488950">
            <a:lnSpc>
              <a:spcPct val="90000"/>
            </a:lnSpc>
            <a:spcBef>
              <a:spcPct val="0"/>
            </a:spcBef>
            <a:spcAft>
              <a:spcPct val="15000"/>
            </a:spcAft>
            <a:buChar char="•"/>
          </a:pPr>
          <a:endParaRPr lang="nb-NO" sz="1100" kern="1200" dirty="0"/>
        </a:p>
      </dsp:txBody>
      <dsp:txXfrm>
        <a:off x="1275" y="232806"/>
        <a:ext cx="1304881" cy="11803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17457"/>
          <a:ext cx="1749594" cy="60480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Instrument Deployment</a:t>
          </a:r>
        </a:p>
      </dsp:txBody>
      <dsp:txXfrm>
        <a:off x="0" y="17457"/>
        <a:ext cx="1749594" cy="604800"/>
      </dsp:txXfrm>
    </dsp:sp>
    <dsp:sp modelId="{3DAEC18B-B54B-42BF-82BC-7C2DF38889E8}">
      <dsp:nvSpPr>
        <dsp:cNvPr id="0" name=""/>
        <dsp:cNvSpPr/>
      </dsp:nvSpPr>
      <dsp:spPr>
        <a:xfrm>
          <a:off x="0" y="622257"/>
          <a:ext cx="1749594" cy="1556415"/>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entry</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of instrument</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to platform</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comment</a:t>
          </a:r>
          <a:endParaRPr lang="nb-NO" sz="1100" kern="1200" dirty="0"/>
        </a:p>
        <a:p>
          <a:pPr marL="57150" lvl="1" indent="-57150" algn="l" defTabSz="488950">
            <a:lnSpc>
              <a:spcPct val="90000"/>
            </a:lnSpc>
            <a:spcBef>
              <a:spcPct val="0"/>
            </a:spcBef>
            <a:spcAft>
              <a:spcPct val="15000"/>
            </a:spcAft>
            <a:buChar char="•"/>
          </a:pPr>
          <a:r>
            <a:rPr lang="en-US" sz="1100" kern="1200" dirty="0"/>
            <a:t> end time</a:t>
          </a:r>
          <a:endParaRPr lang="nb-NO" sz="1100" kern="1200" dirty="0"/>
        </a:p>
        <a:p>
          <a:pPr marL="57150" lvl="1" indent="-57150" algn="l" defTabSz="488950">
            <a:lnSpc>
              <a:spcPct val="90000"/>
            </a:lnSpc>
            <a:spcBef>
              <a:spcPct val="0"/>
            </a:spcBef>
            <a:spcAft>
              <a:spcPct val="15000"/>
            </a:spcAft>
            <a:buChar char="•"/>
          </a:pPr>
          <a:r>
            <a:rPr lang="en-US" sz="1100" kern="1200" dirty="0"/>
            <a:t> label </a:t>
          </a:r>
          <a:endParaRPr lang="nb-NO" sz="1100" kern="1200" dirty="0"/>
        </a:p>
        <a:p>
          <a:pPr marL="57150" lvl="1" indent="-57150" algn="l" defTabSz="488950">
            <a:lnSpc>
              <a:spcPct val="90000"/>
            </a:lnSpc>
            <a:spcBef>
              <a:spcPct val="0"/>
            </a:spcBef>
            <a:spcAft>
              <a:spcPct val="15000"/>
            </a:spcAft>
            <a:buChar char="•"/>
          </a:pPr>
          <a:r>
            <a:rPr lang="en-US" sz="1100" kern="1200" dirty="0"/>
            <a:t> seeAlso </a:t>
          </a:r>
          <a:endParaRPr lang="nb-NO" sz="1100" kern="1200" dirty="0"/>
        </a:p>
        <a:p>
          <a:pPr marL="57150" lvl="1" indent="-57150" algn="l" defTabSz="488950">
            <a:lnSpc>
              <a:spcPct val="90000"/>
            </a:lnSpc>
            <a:spcBef>
              <a:spcPct val="0"/>
            </a:spcBef>
            <a:spcAft>
              <a:spcPct val="15000"/>
            </a:spcAft>
            <a:buChar char="•"/>
          </a:pPr>
          <a:r>
            <a:rPr lang="en-US" sz="1100" kern="1200" dirty="0"/>
            <a:t> start time</a:t>
          </a:r>
          <a:endParaRPr lang="nb-NO" sz="1100" kern="1200" dirty="0"/>
        </a:p>
      </dsp:txBody>
      <dsp:txXfrm>
        <a:off x="0" y="622257"/>
        <a:ext cx="1749594" cy="155641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07D08-397E-4E99-B32E-538FEF6BFA2D}" type="datetimeFigureOut">
              <a:rPr lang="nb-NO" smtClean="0"/>
              <a:t>08.11.2019</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DDB092-6B00-4DDD-95AD-765C2AA7255A}" type="slidenum">
              <a:rPr lang="nb-NO" smtClean="0"/>
              <a:t>‹#›</a:t>
            </a:fld>
            <a:endParaRPr lang="nb-NO"/>
          </a:p>
        </p:txBody>
      </p:sp>
    </p:spTree>
    <p:extLst>
      <p:ext uri="{BB962C8B-B14F-4D97-AF65-F5344CB8AC3E}">
        <p14:creationId xmlns:p14="http://schemas.microsoft.com/office/powerpoint/2010/main" val="2403725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tables and all their properties. Green are the deployment tables (linking other tables), and they are the ones containing start and end dates, thus keep track of history. </a:t>
            </a:r>
          </a:p>
          <a:p>
            <a:endParaRPr lang="en-US" dirty="0"/>
          </a:p>
          <a:p>
            <a:endParaRPr lang="en-US" dirty="0"/>
          </a:p>
          <a:p>
            <a:endParaRPr lang="en-US" dirty="0"/>
          </a:p>
          <a:p>
            <a:endParaRPr lang="nb-NO" dirty="0"/>
          </a:p>
        </p:txBody>
      </p:sp>
      <p:sp>
        <p:nvSpPr>
          <p:cNvPr id="4" name="Slide Number Placeholder 3"/>
          <p:cNvSpPr>
            <a:spLocks noGrp="1"/>
          </p:cNvSpPr>
          <p:nvPr>
            <p:ph type="sldNum" sz="quarter" idx="5"/>
          </p:nvPr>
        </p:nvSpPr>
        <p:spPr/>
        <p:txBody>
          <a:bodyPr/>
          <a:lstStyle/>
          <a:p>
            <a:fld id="{B8DDB092-6B00-4DDD-95AD-765C2AA7255A}" type="slidenum">
              <a:rPr lang="nb-NO" smtClean="0"/>
              <a:t>1</a:t>
            </a:fld>
            <a:endParaRPr lang="nb-NO"/>
          </a:p>
        </p:txBody>
      </p:sp>
    </p:spTree>
    <p:extLst>
      <p:ext uri="{BB962C8B-B14F-4D97-AF65-F5344CB8AC3E}">
        <p14:creationId xmlns:p14="http://schemas.microsoft.com/office/powerpoint/2010/main" val="3511299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needed for the KPIDB has a color. The information not needed are in grey.</a:t>
            </a:r>
            <a:endParaRPr lang="nb-NO" dirty="0"/>
          </a:p>
        </p:txBody>
      </p:sp>
      <p:sp>
        <p:nvSpPr>
          <p:cNvPr id="4" name="Slide Number Placeholder 3"/>
          <p:cNvSpPr>
            <a:spLocks noGrp="1"/>
          </p:cNvSpPr>
          <p:nvPr>
            <p:ph type="sldNum" sz="quarter" idx="5"/>
          </p:nvPr>
        </p:nvSpPr>
        <p:spPr/>
        <p:txBody>
          <a:bodyPr/>
          <a:lstStyle/>
          <a:p>
            <a:fld id="{B8DDB092-6B00-4DDD-95AD-765C2AA7255A}" type="slidenum">
              <a:rPr lang="nb-NO" smtClean="0"/>
              <a:t>2</a:t>
            </a:fld>
            <a:endParaRPr lang="nb-NO"/>
          </a:p>
        </p:txBody>
      </p:sp>
    </p:spTree>
    <p:extLst>
      <p:ext uri="{BB962C8B-B14F-4D97-AF65-F5344CB8AC3E}">
        <p14:creationId xmlns:p14="http://schemas.microsoft.com/office/powerpoint/2010/main" val="228080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information we need for the KPIDB. The things we do not need are removed. Need to keep the grey tables since they provide the link between the sensor and the station</a:t>
            </a:r>
          </a:p>
          <a:p>
            <a:endParaRPr lang="en-US" dirty="0"/>
          </a:p>
          <a:p>
            <a:endParaRPr lang="nb-NO" dirty="0"/>
          </a:p>
        </p:txBody>
      </p:sp>
      <p:sp>
        <p:nvSpPr>
          <p:cNvPr id="4" name="Slide Number Placeholder 3"/>
          <p:cNvSpPr>
            <a:spLocks noGrp="1"/>
          </p:cNvSpPr>
          <p:nvPr>
            <p:ph type="sldNum" sz="quarter" idx="5"/>
          </p:nvPr>
        </p:nvSpPr>
        <p:spPr/>
        <p:txBody>
          <a:bodyPr/>
          <a:lstStyle/>
          <a:p>
            <a:fld id="{B8DDB092-6B00-4DDD-95AD-765C2AA7255A}" type="slidenum">
              <a:rPr lang="nb-NO" smtClean="0"/>
              <a:t>3</a:t>
            </a:fld>
            <a:endParaRPr lang="nb-NO"/>
          </a:p>
        </p:txBody>
      </p:sp>
    </p:spTree>
    <p:extLst>
      <p:ext uri="{BB962C8B-B14F-4D97-AF65-F5344CB8AC3E}">
        <p14:creationId xmlns:p14="http://schemas.microsoft.com/office/powerpoint/2010/main" val="1804334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tables have simply been moved around to resemble the KPIDB sketch.</a:t>
            </a:r>
          </a:p>
          <a:p>
            <a:endParaRPr lang="en-US" dirty="0"/>
          </a:p>
          <a:p>
            <a:endParaRPr lang="nb-NO" dirty="0"/>
          </a:p>
        </p:txBody>
      </p:sp>
      <p:sp>
        <p:nvSpPr>
          <p:cNvPr id="4" name="Slide Number Placeholder 3"/>
          <p:cNvSpPr>
            <a:spLocks noGrp="1"/>
          </p:cNvSpPr>
          <p:nvPr>
            <p:ph type="sldNum" sz="quarter" idx="5"/>
          </p:nvPr>
        </p:nvSpPr>
        <p:spPr/>
        <p:txBody>
          <a:bodyPr/>
          <a:lstStyle/>
          <a:p>
            <a:fld id="{B8DDB092-6B00-4DDD-95AD-765C2AA7255A}" type="slidenum">
              <a:rPr lang="nb-NO" smtClean="0"/>
              <a:t>4</a:t>
            </a:fld>
            <a:endParaRPr lang="nb-NO"/>
          </a:p>
        </p:txBody>
      </p:sp>
    </p:spTree>
    <p:extLst>
      <p:ext uri="{BB962C8B-B14F-4D97-AF65-F5344CB8AC3E}">
        <p14:creationId xmlns:p14="http://schemas.microsoft.com/office/powerpoint/2010/main" val="1769212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KPIDB tables are given as background </a:t>
            </a:r>
            <a:r>
              <a:rPr lang="en-US" dirty="0" err="1"/>
              <a:t>colour</a:t>
            </a:r>
            <a:r>
              <a:rPr lang="en-US" dirty="0"/>
              <a:t>.</a:t>
            </a:r>
          </a:p>
          <a:p>
            <a:endParaRPr lang="en-US" dirty="0"/>
          </a:p>
          <a:p>
            <a:endParaRPr lang="en-US" dirty="0"/>
          </a:p>
          <a:p>
            <a:endParaRPr lang="nb-NO" dirty="0"/>
          </a:p>
        </p:txBody>
      </p:sp>
      <p:sp>
        <p:nvSpPr>
          <p:cNvPr id="4" name="Slide Number Placeholder 3"/>
          <p:cNvSpPr>
            <a:spLocks noGrp="1"/>
          </p:cNvSpPr>
          <p:nvPr>
            <p:ph type="sldNum" sz="quarter" idx="5"/>
          </p:nvPr>
        </p:nvSpPr>
        <p:spPr/>
        <p:txBody>
          <a:bodyPr/>
          <a:lstStyle/>
          <a:p>
            <a:fld id="{B8DDB092-6B00-4DDD-95AD-765C2AA7255A}" type="slidenum">
              <a:rPr lang="nb-NO" smtClean="0"/>
              <a:t>5</a:t>
            </a:fld>
            <a:endParaRPr lang="nb-NO"/>
          </a:p>
        </p:txBody>
      </p:sp>
    </p:spTree>
    <p:extLst>
      <p:ext uri="{BB962C8B-B14F-4D97-AF65-F5344CB8AC3E}">
        <p14:creationId xmlns:p14="http://schemas.microsoft.com/office/powerpoint/2010/main" val="743462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rest of the KPIDB are added in green (now showing the complete KPIDB).</a:t>
            </a:r>
          </a:p>
          <a:p>
            <a:endParaRPr lang="en-US" dirty="0"/>
          </a:p>
          <a:p>
            <a:endParaRPr lang="en-US" dirty="0"/>
          </a:p>
          <a:p>
            <a:endParaRPr lang="nb-NO" dirty="0"/>
          </a:p>
        </p:txBody>
      </p:sp>
      <p:sp>
        <p:nvSpPr>
          <p:cNvPr id="4" name="Slide Number Placeholder 3"/>
          <p:cNvSpPr>
            <a:spLocks noGrp="1"/>
          </p:cNvSpPr>
          <p:nvPr>
            <p:ph type="sldNum" sz="quarter" idx="5"/>
          </p:nvPr>
        </p:nvSpPr>
        <p:spPr/>
        <p:txBody>
          <a:bodyPr/>
          <a:lstStyle/>
          <a:p>
            <a:fld id="{B8DDB092-6B00-4DDD-95AD-765C2AA7255A}" type="slidenum">
              <a:rPr lang="nb-NO" smtClean="0"/>
              <a:t>6</a:t>
            </a:fld>
            <a:endParaRPr lang="nb-NO"/>
          </a:p>
        </p:txBody>
      </p:sp>
    </p:spTree>
    <p:extLst>
      <p:ext uri="{BB962C8B-B14F-4D97-AF65-F5344CB8AC3E}">
        <p14:creationId xmlns:p14="http://schemas.microsoft.com/office/powerpoint/2010/main" val="4273631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845D-00A1-48C5-8BA8-58C35BDB34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B159250C-EA66-44B9-918E-AF5777D8B4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1A037447-F297-4466-A1C6-6A11B42DEA62}"/>
              </a:ext>
            </a:extLst>
          </p:cNvPr>
          <p:cNvSpPr>
            <a:spLocks noGrp="1"/>
          </p:cNvSpPr>
          <p:nvPr>
            <p:ph type="dt" sz="half" idx="10"/>
          </p:nvPr>
        </p:nvSpPr>
        <p:spPr/>
        <p:txBody>
          <a:bodyPr/>
          <a:lstStyle/>
          <a:p>
            <a:fld id="{08AB6975-E9DD-443F-9E0A-196B2B80DBD8}" type="datetimeFigureOut">
              <a:rPr lang="nb-NO" smtClean="0"/>
              <a:t>08.11.2019</a:t>
            </a:fld>
            <a:endParaRPr lang="nb-NO"/>
          </a:p>
        </p:txBody>
      </p:sp>
      <p:sp>
        <p:nvSpPr>
          <p:cNvPr id="5" name="Footer Placeholder 4">
            <a:extLst>
              <a:ext uri="{FF2B5EF4-FFF2-40B4-BE49-F238E27FC236}">
                <a16:creationId xmlns:a16="http://schemas.microsoft.com/office/drawing/2014/main" id="{D457CCFC-FAF6-49F2-B70F-7E300CFB7544}"/>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E1242343-7674-43FB-A839-5A93CAF93E62}"/>
              </a:ext>
            </a:extLst>
          </p:cNvPr>
          <p:cNvSpPr>
            <a:spLocks noGrp="1"/>
          </p:cNvSpPr>
          <p:nvPr>
            <p:ph type="sldNum" sz="quarter" idx="12"/>
          </p:nvPr>
        </p:nvSpPr>
        <p:spPr/>
        <p:txBody>
          <a:bodyPr/>
          <a:lstStyle/>
          <a:p>
            <a:fld id="{BAB07FEC-9F55-414B-9F14-B28F49ED8FBB}" type="slidenum">
              <a:rPr lang="nb-NO" smtClean="0"/>
              <a:t>‹#›</a:t>
            </a:fld>
            <a:endParaRPr lang="nb-NO"/>
          </a:p>
        </p:txBody>
      </p:sp>
    </p:spTree>
    <p:extLst>
      <p:ext uri="{BB962C8B-B14F-4D97-AF65-F5344CB8AC3E}">
        <p14:creationId xmlns:p14="http://schemas.microsoft.com/office/powerpoint/2010/main" val="291047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334A0-B469-452A-94F9-AA2DC9E880FE}"/>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9AC16D43-C985-4DD9-8AB4-3B26CCF07E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49F339FC-251D-4250-A9CC-F1314EEABE78}"/>
              </a:ext>
            </a:extLst>
          </p:cNvPr>
          <p:cNvSpPr>
            <a:spLocks noGrp="1"/>
          </p:cNvSpPr>
          <p:nvPr>
            <p:ph type="dt" sz="half" idx="10"/>
          </p:nvPr>
        </p:nvSpPr>
        <p:spPr/>
        <p:txBody>
          <a:bodyPr/>
          <a:lstStyle/>
          <a:p>
            <a:fld id="{08AB6975-E9DD-443F-9E0A-196B2B80DBD8}" type="datetimeFigureOut">
              <a:rPr lang="nb-NO" smtClean="0"/>
              <a:t>08.11.2019</a:t>
            </a:fld>
            <a:endParaRPr lang="nb-NO"/>
          </a:p>
        </p:txBody>
      </p:sp>
      <p:sp>
        <p:nvSpPr>
          <p:cNvPr id="5" name="Footer Placeholder 4">
            <a:extLst>
              <a:ext uri="{FF2B5EF4-FFF2-40B4-BE49-F238E27FC236}">
                <a16:creationId xmlns:a16="http://schemas.microsoft.com/office/drawing/2014/main" id="{2A4D16A2-FF4A-45CF-BF28-CD9AECCE0076}"/>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EBE8CF78-CBDE-4900-AF97-202D4F1F68D2}"/>
              </a:ext>
            </a:extLst>
          </p:cNvPr>
          <p:cNvSpPr>
            <a:spLocks noGrp="1"/>
          </p:cNvSpPr>
          <p:nvPr>
            <p:ph type="sldNum" sz="quarter" idx="12"/>
          </p:nvPr>
        </p:nvSpPr>
        <p:spPr/>
        <p:txBody>
          <a:bodyPr/>
          <a:lstStyle/>
          <a:p>
            <a:fld id="{BAB07FEC-9F55-414B-9F14-B28F49ED8FBB}" type="slidenum">
              <a:rPr lang="nb-NO" smtClean="0"/>
              <a:t>‹#›</a:t>
            </a:fld>
            <a:endParaRPr lang="nb-NO"/>
          </a:p>
        </p:txBody>
      </p:sp>
    </p:spTree>
    <p:extLst>
      <p:ext uri="{BB962C8B-B14F-4D97-AF65-F5344CB8AC3E}">
        <p14:creationId xmlns:p14="http://schemas.microsoft.com/office/powerpoint/2010/main" val="403286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70A978-F1CB-421D-A223-2FEB93AF37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6F6FE773-81C7-4317-A0EE-BBE6BF0831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2F81A10-20C1-4E42-866F-55726E46DA8D}"/>
              </a:ext>
            </a:extLst>
          </p:cNvPr>
          <p:cNvSpPr>
            <a:spLocks noGrp="1"/>
          </p:cNvSpPr>
          <p:nvPr>
            <p:ph type="dt" sz="half" idx="10"/>
          </p:nvPr>
        </p:nvSpPr>
        <p:spPr/>
        <p:txBody>
          <a:bodyPr/>
          <a:lstStyle/>
          <a:p>
            <a:fld id="{08AB6975-E9DD-443F-9E0A-196B2B80DBD8}" type="datetimeFigureOut">
              <a:rPr lang="nb-NO" smtClean="0"/>
              <a:t>08.11.2019</a:t>
            </a:fld>
            <a:endParaRPr lang="nb-NO"/>
          </a:p>
        </p:txBody>
      </p:sp>
      <p:sp>
        <p:nvSpPr>
          <p:cNvPr id="5" name="Footer Placeholder 4">
            <a:extLst>
              <a:ext uri="{FF2B5EF4-FFF2-40B4-BE49-F238E27FC236}">
                <a16:creationId xmlns:a16="http://schemas.microsoft.com/office/drawing/2014/main" id="{5047EFE6-CC61-4E01-90A6-E511CCFADFAC}"/>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797C759B-6422-472D-8D7C-DD8A93CBCD98}"/>
              </a:ext>
            </a:extLst>
          </p:cNvPr>
          <p:cNvSpPr>
            <a:spLocks noGrp="1"/>
          </p:cNvSpPr>
          <p:nvPr>
            <p:ph type="sldNum" sz="quarter" idx="12"/>
          </p:nvPr>
        </p:nvSpPr>
        <p:spPr/>
        <p:txBody>
          <a:bodyPr/>
          <a:lstStyle/>
          <a:p>
            <a:fld id="{BAB07FEC-9F55-414B-9F14-B28F49ED8FBB}" type="slidenum">
              <a:rPr lang="nb-NO" smtClean="0"/>
              <a:t>‹#›</a:t>
            </a:fld>
            <a:endParaRPr lang="nb-NO"/>
          </a:p>
        </p:txBody>
      </p:sp>
    </p:spTree>
    <p:extLst>
      <p:ext uri="{BB962C8B-B14F-4D97-AF65-F5344CB8AC3E}">
        <p14:creationId xmlns:p14="http://schemas.microsoft.com/office/powerpoint/2010/main" val="2769798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879D-B085-4CD2-A2FE-311B97DA851A}"/>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8844D813-7EFA-435B-AA38-080BBA1494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F5D65474-495F-487E-BB85-DEE162979641}"/>
              </a:ext>
            </a:extLst>
          </p:cNvPr>
          <p:cNvSpPr>
            <a:spLocks noGrp="1"/>
          </p:cNvSpPr>
          <p:nvPr>
            <p:ph type="dt" sz="half" idx="10"/>
          </p:nvPr>
        </p:nvSpPr>
        <p:spPr/>
        <p:txBody>
          <a:bodyPr/>
          <a:lstStyle/>
          <a:p>
            <a:fld id="{08AB6975-E9DD-443F-9E0A-196B2B80DBD8}" type="datetimeFigureOut">
              <a:rPr lang="nb-NO" smtClean="0"/>
              <a:t>08.11.2019</a:t>
            </a:fld>
            <a:endParaRPr lang="nb-NO"/>
          </a:p>
        </p:txBody>
      </p:sp>
      <p:sp>
        <p:nvSpPr>
          <p:cNvPr id="5" name="Footer Placeholder 4">
            <a:extLst>
              <a:ext uri="{FF2B5EF4-FFF2-40B4-BE49-F238E27FC236}">
                <a16:creationId xmlns:a16="http://schemas.microsoft.com/office/drawing/2014/main" id="{4AAA9A3A-E346-4126-AABF-9B9852D5E936}"/>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9A5E9395-C4AB-4202-8A07-FA6F43F1E410}"/>
              </a:ext>
            </a:extLst>
          </p:cNvPr>
          <p:cNvSpPr>
            <a:spLocks noGrp="1"/>
          </p:cNvSpPr>
          <p:nvPr>
            <p:ph type="sldNum" sz="quarter" idx="12"/>
          </p:nvPr>
        </p:nvSpPr>
        <p:spPr/>
        <p:txBody>
          <a:bodyPr/>
          <a:lstStyle/>
          <a:p>
            <a:fld id="{BAB07FEC-9F55-414B-9F14-B28F49ED8FBB}" type="slidenum">
              <a:rPr lang="nb-NO" smtClean="0"/>
              <a:t>‹#›</a:t>
            </a:fld>
            <a:endParaRPr lang="nb-NO"/>
          </a:p>
        </p:txBody>
      </p:sp>
    </p:spTree>
    <p:extLst>
      <p:ext uri="{BB962C8B-B14F-4D97-AF65-F5344CB8AC3E}">
        <p14:creationId xmlns:p14="http://schemas.microsoft.com/office/powerpoint/2010/main" val="46946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BF3B9-E599-4886-A0B7-432FAC62E3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459435D0-3CB1-450E-A236-C51128B5C3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A9C259-F392-4DCC-A00E-C93D3E6187AC}"/>
              </a:ext>
            </a:extLst>
          </p:cNvPr>
          <p:cNvSpPr>
            <a:spLocks noGrp="1"/>
          </p:cNvSpPr>
          <p:nvPr>
            <p:ph type="dt" sz="half" idx="10"/>
          </p:nvPr>
        </p:nvSpPr>
        <p:spPr/>
        <p:txBody>
          <a:bodyPr/>
          <a:lstStyle/>
          <a:p>
            <a:fld id="{08AB6975-E9DD-443F-9E0A-196B2B80DBD8}" type="datetimeFigureOut">
              <a:rPr lang="nb-NO" smtClean="0"/>
              <a:t>08.11.2019</a:t>
            </a:fld>
            <a:endParaRPr lang="nb-NO"/>
          </a:p>
        </p:txBody>
      </p:sp>
      <p:sp>
        <p:nvSpPr>
          <p:cNvPr id="5" name="Footer Placeholder 4">
            <a:extLst>
              <a:ext uri="{FF2B5EF4-FFF2-40B4-BE49-F238E27FC236}">
                <a16:creationId xmlns:a16="http://schemas.microsoft.com/office/drawing/2014/main" id="{3915C062-89EC-4A7E-BB96-4033C8A43563}"/>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BC5A5820-E3DE-4153-864E-2CA4374E9DB4}"/>
              </a:ext>
            </a:extLst>
          </p:cNvPr>
          <p:cNvSpPr>
            <a:spLocks noGrp="1"/>
          </p:cNvSpPr>
          <p:nvPr>
            <p:ph type="sldNum" sz="quarter" idx="12"/>
          </p:nvPr>
        </p:nvSpPr>
        <p:spPr/>
        <p:txBody>
          <a:bodyPr/>
          <a:lstStyle/>
          <a:p>
            <a:fld id="{BAB07FEC-9F55-414B-9F14-B28F49ED8FBB}" type="slidenum">
              <a:rPr lang="nb-NO" smtClean="0"/>
              <a:t>‹#›</a:t>
            </a:fld>
            <a:endParaRPr lang="nb-NO"/>
          </a:p>
        </p:txBody>
      </p:sp>
    </p:spTree>
    <p:extLst>
      <p:ext uri="{BB962C8B-B14F-4D97-AF65-F5344CB8AC3E}">
        <p14:creationId xmlns:p14="http://schemas.microsoft.com/office/powerpoint/2010/main" val="348859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28334-D541-4690-B4CF-8C240C2F8EF3}"/>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C2F8AFED-81B3-49B2-8EFD-1462A347A0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E8CECF2F-58ED-4810-A403-898E8090C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E8D55B3E-020D-4914-8C5B-32E949586E8A}"/>
              </a:ext>
            </a:extLst>
          </p:cNvPr>
          <p:cNvSpPr>
            <a:spLocks noGrp="1"/>
          </p:cNvSpPr>
          <p:nvPr>
            <p:ph type="dt" sz="half" idx="10"/>
          </p:nvPr>
        </p:nvSpPr>
        <p:spPr/>
        <p:txBody>
          <a:bodyPr/>
          <a:lstStyle/>
          <a:p>
            <a:fld id="{08AB6975-E9DD-443F-9E0A-196B2B80DBD8}" type="datetimeFigureOut">
              <a:rPr lang="nb-NO" smtClean="0"/>
              <a:t>08.11.2019</a:t>
            </a:fld>
            <a:endParaRPr lang="nb-NO"/>
          </a:p>
        </p:txBody>
      </p:sp>
      <p:sp>
        <p:nvSpPr>
          <p:cNvPr id="6" name="Footer Placeholder 5">
            <a:extLst>
              <a:ext uri="{FF2B5EF4-FFF2-40B4-BE49-F238E27FC236}">
                <a16:creationId xmlns:a16="http://schemas.microsoft.com/office/drawing/2014/main" id="{65D55BA8-86F2-4A70-9FD8-E34E3B576FD8}"/>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F3C7409D-A02D-4568-8EDC-7E4433208B3F}"/>
              </a:ext>
            </a:extLst>
          </p:cNvPr>
          <p:cNvSpPr>
            <a:spLocks noGrp="1"/>
          </p:cNvSpPr>
          <p:nvPr>
            <p:ph type="sldNum" sz="quarter" idx="12"/>
          </p:nvPr>
        </p:nvSpPr>
        <p:spPr/>
        <p:txBody>
          <a:bodyPr/>
          <a:lstStyle/>
          <a:p>
            <a:fld id="{BAB07FEC-9F55-414B-9F14-B28F49ED8FBB}" type="slidenum">
              <a:rPr lang="nb-NO" smtClean="0"/>
              <a:t>‹#›</a:t>
            </a:fld>
            <a:endParaRPr lang="nb-NO"/>
          </a:p>
        </p:txBody>
      </p:sp>
    </p:spTree>
    <p:extLst>
      <p:ext uri="{BB962C8B-B14F-4D97-AF65-F5344CB8AC3E}">
        <p14:creationId xmlns:p14="http://schemas.microsoft.com/office/powerpoint/2010/main" val="109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95975-1FBD-435C-8121-20B26FF36CC2}"/>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FB8EABF5-A192-47C8-AD70-57C9CD76C3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CB08EC-2426-427A-8F2C-1FD5F10E82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0F9C4C36-5928-4AB1-834B-FAE3301C8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19EC07-8EEE-4209-8DBB-BF541522C1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7FDFA3B0-BAE1-4648-86C5-26AF4CB9E835}"/>
              </a:ext>
            </a:extLst>
          </p:cNvPr>
          <p:cNvSpPr>
            <a:spLocks noGrp="1"/>
          </p:cNvSpPr>
          <p:nvPr>
            <p:ph type="dt" sz="half" idx="10"/>
          </p:nvPr>
        </p:nvSpPr>
        <p:spPr/>
        <p:txBody>
          <a:bodyPr/>
          <a:lstStyle/>
          <a:p>
            <a:fld id="{08AB6975-E9DD-443F-9E0A-196B2B80DBD8}" type="datetimeFigureOut">
              <a:rPr lang="nb-NO" smtClean="0"/>
              <a:t>08.11.2019</a:t>
            </a:fld>
            <a:endParaRPr lang="nb-NO"/>
          </a:p>
        </p:txBody>
      </p:sp>
      <p:sp>
        <p:nvSpPr>
          <p:cNvPr id="8" name="Footer Placeholder 7">
            <a:extLst>
              <a:ext uri="{FF2B5EF4-FFF2-40B4-BE49-F238E27FC236}">
                <a16:creationId xmlns:a16="http://schemas.microsoft.com/office/drawing/2014/main" id="{5DCA0959-AF06-4618-8CE4-C771FEDB5AA7}"/>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FA4BBC5-E00F-40E9-9B89-391811FAF41E}"/>
              </a:ext>
            </a:extLst>
          </p:cNvPr>
          <p:cNvSpPr>
            <a:spLocks noGrp="1"/>
          </p:cNvSpPr>
          <p:nvPr>
            <p:ph type="sldNum" sz="quarter" idx="12"/>
          </p:nvPr>
        </p:nvSpPr>
        <p:spPr/>
        <p:txBody>
          <a:bodyPr/>
          <a:lstStyle/>
          <a:p>
            <a:fld id="{BAB07FEC-9F55-414B-9F14-B28F49ED8FBB}" type="slidenum">
              <a:rPr lang="nb-NO" smtClean="0"/>
              <a:t>‹#›</a:t>
            </a:fld>
            <a:endParaRPr lang="nb-NO"/>
          </a:p>
        </p:txBody>
      </p:sp>
    </p:spTree>
    <p:extLst>
      <p:ext uri="{BB962C8B-B14F-4D97-AF65-F5344CB8AC3E}">
        <p14:creationId xmlns:p14="http://schemas.microsoft.com/office/powerpoint/2010/main" val="204590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7F00-C810-4721-AF8A-848630D40485}"/>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B560FF8D-D539-42FC-B64E-704A5847F860}"/>
              </a:ext>
            </a:extLst>
          </p:cNvPr>
          <p:cNvSpPr>
            <a:spLocks noGrp="1"/>
          </p:cNvSpPr>
          <p:nvPr>
            <p:ph type="dt" sz="half" idx="10"/>
          </p:nvPr>
        </p:nvSpPr>
        <p:spPr/>
        <p:txBody>
          <a:bodyPr/>
          <a:lstStyle/>
          <a:p>
            <a:fld id="{08AB6975-E9DD-443F-9E0A-196B2B80DBD8}" type="datetimeFigureOut">
              <a:rPr lang="nb-NO" smtClean="0"/>
              <a:t>08.11.2019</a:t>
            </a:fld>
            <a:endParaRPr lang="nb-NO"/>
          </a:p>
        </p:txBody>
      </p:sp>
      <p:sp>
        <p:nvSpPr>
          <p:cNvPr id="4" name="Footer Placeholder 3">
            <a:extLst>
              <a:ext uri="{FF2B5EF4-FFF2-40B4-BE49-F238E27FC236}">
                <a16:creationId xmlns:a16="http://schemas.microsoft.com/office/drawing/2014/main" id="{0348C048-3140-44B5-9530-4AEF3B0931ED}"/>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9E884741-7961-4BB0-A370-D44BAD07F2E2}"/>
              </a:ext>
            </a:extLst>
          </p:cNvPr>
          <p:cNvSpPr>
            <a:spLocks noGrp="1"/>
          </p:cNvSpPr>
          <p:nvPr>
            <p:ph type="sldNum" sz="quarter" idx="12"/>
          </p:nvPr>
        </p:nvSpPr>
        <p:spPr/>
        <p:txBody>
          <a:bodyPr/>
          <a:lstStyle/>
          <a:p>
            <a:fld id="{BAB07FEC-9F55-414B-9F14-B28F49ED8FBB}" type="slidenum">
              <a:rPr lang="nb-NO" smtClean="0"/>
              <a:t>‹#›</a:t>
            </a:fld>
            <a:endParaRPr lang="nb-NO"/>
          </a:p>
        </p:txBody>
      </p:sp>
    </p:spTree>
    <p:extLst>
      <p:ext uri="{BB962C8B-B14F-4D97-AF65-F5344CB8AC3E}">
        <p14:creationId xmlns:p14="http://schemas.microsoft.com/office/powerpoint/2010/main" val="2181940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076E2A-6FBA-4E25-97E7-A854B58FAE32}"/>
              </a:ext>
            </a:extLst>
          </p:cNvPr>
          <p:cNvSpPr>
            <a:spLocks noGrp="1"/>
          </p:cNvSpPr>
          <p:nvPr>
            <p:ph type="dt" sz="half" idx="10"/>
          </p:nvPr>
        </p:nvSpPr>
        <p:spPr/>
        <p:txBody>
          <a:bodyPr/>
          <a:lstStyle/>
          <a:p>
            <a:fld id="{08AB6975-E9DD-443F-9E0A-196B2B80DBD8}" type="datetimeFigureOut">
              <a:rPr lang="nb-NO" smtClean="0"/>
              <a:t>08.11.2019</a:t>
            </a:fld>
            <a:endParaRPr lang="nb-NO"/>
          </a:p>
        </p:txBody>
      </p:sp>
      <p:sp>
        <p:nvSpPr>
          <p:cNvPr id="3" name="Footer Placeholder 2">
            <a:extLst>
              <a:ext uri="{FF2B5EF4-FFF2-40B4-BE49-F238E27FC236}">
                <a16:creationId xmlns:a16="http://schemas.microsoft.com/office/drawing/2014/main" id="{CB99BAE7-F853-4D26-A2FE-72211863B783}"/>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0B04BAC8-DC4F-4B07-94BF-0A5DD91C6E61}"/>
              </a:ext>
            </a:extLst>
          </p:cNvPr>
          <p:cNvSpPr>
            <a:spLocks noGrp="1"/>
          </p:cNvSpPr>
          <p:nvPr>
            <p:ph type="sldNum" sz="quarter" idx="12"/>
          </p:nvPr>
        </p:nvSpPr>
        <p:spPr/>
        <p:txBody>
          <a:bodyPr/>
          <a:lstStyle/>
          <a:p>
            <a:fld id="{BAB07FEC-9F55-414B-9F14-B28F49ED8FBB}" type="slidenum">
              <a:rPr lang="nb-NO" smtClean="0"/>
              <a:t>‹#›</a:t>
            </a:fld>
            <a:endParaRPr lang="nb-NO"/>
          </a:p>
        </p:txBody>
      </p:sp>
    </p:spTree>
    <p:extLst>
      <p:ext uri="{BB962C8B-B14F-4D97-AF65-F5344CB8AC3E}">
        <p14:creationId xmlns:p14="http://schemas.microsoft.com/office/powerpoint/2010/main" val="3264033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3784-29B8-4155-A6AE-55BD05D3EB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983AC64-FCE3-4336-B8AB-A277225988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A80978E3-6749-483D-A85A-0415ACF58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4D2E81-9E42-4DA3-9EC9-4ADA73A8E908}"/>
              </a:ext>
            </a:extLst>
          </p:cNvPr>
          <p:cNvSpPr>
            <a:spLocks noGrp="1"/>
          </p:cNvSpPr>
          <p:nvPr>
            <p:ph type="dt" sz="half" idx="10"/>
          </p:nvPr>
        </p:nvSpPr>
        <p:spPr/>
        <p:txBody>
          <a:bodyPr/>
          <a:lstStyle/>
          <a:p>
            <a:fld id="{08AB6975-E9DD-443F-9E0A-196B2B80DBD8}" type="datetimeFigureOut">
              <a:rPr lang="nb-NO" smtClean="0"/>
              <a:t>08.11.2019</a:t>
            </a:fld>
            <a:endParaRPr lang="nb-NO"/>
          </a:p>
        </p:txBody>
      </p:sp>
      <p:sp>
        <p:nvSpPr>
          <p:cNvPr id="6" name="Footer Placeholder 5">
            <a:extLst>
              <a:ext uri="{FF2B5EF4-FFF2-40B4-BE49-F238E27FC236}">
                <a16:creationId xmlns:a16="http://schemas.microsoft.com/office/drawing/2014/main" id="{9AE21D87-CB3E-48EE-908A-F75618D197DE}"/>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4D6E9DD8-6DA4-4038-A468-1C5AEEA37C32}"/>
              </a:ext>
            </a:extLst>
          </p:cNvPr>
          <p:cNvSpPr>
            <a:spLocks noGrp="1"/>
          </p:cNvSpPr>
          <p:nvPr>
            <p:ph type="sldNum" sz="quarter" idx="12"/>
          </p:nvPr>
        </p:nvSpPr>
        <p:spPr/>
        <p:txBody>
          <a:bodyPr/>
          <a:lstStyle/>
          <a:p>
            <a:fld id="{BAB07FEC-9F55-414B-9F14-B28F49ED8FBB}" type="slidenum">
              <a:rPr lang="nb-NO" smtClean="0"/>
              <a:t>‹#›</a:t>
            </a:fld>
            <a:endParaRPr lang="nb-NO"/>
          </a:p>
        </p:txBody>
      </p:sp>
    </p:spTree>
    <p:extLst>
      <p:ext uri="{BB962C8B-B14F-4D97-AF65-F5344CB8AC3E}">
        <p14:creationId xmlns:p14="http://schemas.microsoft.com/office/powerpoint/2010/main" val="1915057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3EF3-828A-4CC0-9B47-EFB36AA391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EDEA2213-C1BC-47DE-867E-1FD496CD93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1B3C891B-6E0B-4ED0-B783-8BA517730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0FA1FA-ECB8-47EA-92F2-EFCCB0D2BA54}"/>
              </a:ext>
            </a:extLst>
          </p:cNvPr>
          <p:cNvSpPr>
            <a:spLocks noGrp="1"/>
          </p:cNvSpPr>
          <p:nvPr>
            <p:ph type="dt" sz="half" idx="10"/>
          </p:nvPr>
        </p:nvSpPr>
        <p:spPr/>
        <p:txBody>
          <a:bodyPr/>
          <a:lstStyle/>
          <a:p>
            <a:fld id="{08AB6975-E9DD-443F-9E0A-196B2B80DBD8}" type="datetimeFigureOut">
              <a:rPr lang="nb-NO" smtClean="0"/>
              <a:t>08.11.2019</a:t>
            </a:fld>
            <a:endParaRPr lang="nb-NO"/>
          </a:p>
        </p:txBody>
      </p:sp>
      <p:sp>
        <p:nvSpPr>
          <p:cNvPr id="6" name="Footer Placeholder 5">
            <a:extLst>
              <a:ext uri="{FF2B5EF4-FFF2-40B4-BE49-F238E27FC236}">
                <a16:creationId xmlns:a16="http://schemas.microsoft.com/office/drawing/2014/main" id="{FAE3C055-441E-424C-A877-03E7CE076531}"/>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67420765-668A-490F-B872-F4E6B1220D73}"/>
              </a:ext>
            </a:extLst>
          </p:cNvPr>
          <p:cNvSpPr>
            <a:spLocks noGrp="1"/>
          </p:cNvSpPr>
          <p:nvPr>
            <p:ph type="sldNum" sz="quarter" idx="12"/>
          </p:nvPr>
        </p:nvSpPr>
        <p:spPr/>
        <p:txBody>
          <a:bodyPr/>
          <a:lstStyle/>
          <a:p>
            <a:fld id="{BAB07FEC-9F55-414B-9F14-B28F49ED8FBB}" type="slidenum">
              <a:rPr lang="nb-NO" smtClean="0"/>
              <a:t>‹#›</a:t>
            </a:fld>
            <a:endParaRPr lang="nb-NO"/>
          </a:p>
        </p:txBody>
      </p:sp>
    </p:spTree>
    <p:extLst>
      <p:ext uri="{BB962C8B-B14F-4D97-AF65-F5344CB8AC3E}">
        <p14:creationId xmlns:p14="http://schemas.microsoft.com/office/powerpoint/2010/main" val="313084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4E3530-DA08-4BBA-AB4B-CDC5AC5AE7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6A3AE544-C35D-4E67-81FD-0E5F78A138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3E7C48B-B51D-4551-989B-67B94C088A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B6975-E9DD-443F-9E0A-196B2B80DBD8}" type="datetimeFigureOut">
              <a:rPr lang="nb-NO" smtClean="0"/>
              <a:t>08.11.2019</a:t>
            </a:fld>
            <a:endParaRPr lang="nb-NO"/>
          </a:p>
        </p:txBody>
      </p:sp>
      <p:sp>
        <p:nvSpPr>
          <p:cNvPr id="5" name="Footer Placeholder 4">
            <a:extLst>
              <a:ext uri="{FF2B5EF4-FFF2-40B4-BE49-F238E27FC236}">
                <a16:creationId xmlns:a16="http://schemas.microsoft.com/office/drawing/2014/main" id="{39BB4942-8BCB-437E-AC00-9BB152F4C9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a:extLst>
              <a:ext uri="{FF2B5EF4-FFF2-40B4-BE49-F238E27FC236}">
                <a16:creationId xmlns:a16="http://schemas.microsoft.com/office/drawing/2014/main" id="{67486131-1A30-4AA9-B65F-F2EABE9674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07FEC-9F55-414B-9F14-B28F49ED8FBB}" type="slidenum">
              <a:rPr lang="nb-NO" smtClean="0"/>
              <a:t>‹#›</a:t>
            </a:fld>
            <a:endParaRPr lang="nb-NO"/>
          </a:p>
        </p:txBody>
      </p:sp>
    </p:spTree>
    <p:extLst>
      <p:ext uri="{BB962C8B-B14F-4D97-AF65-F5344CB8AC3E}">
        <p14:creationId xmlns:p14="http://schemas.microsoft.com/office/powerpoint/2010/main" val="368182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diagramColors" Target="../diagrams/colors5.xml"/><Relationship Id="rId21" Type="http://schemas.openxmlformats.org/officeDocument/2006/relationships/diagramColors" Target="../diagrams/colors4.xml"/><Relationship Id="rId42" Type="http://schemas.microsoft.com/office/2007/relationships/diagramDrawing" Target="../diagrams/drawing8.xml"/><Relationship Id="rId47" Type="http://schemas.microsoft.com/office/2007/relationships/diagramDrawing" Target="../diagrams/drawing9.xml"/><Relationship Id="rId63" Type="http://schemas.openxmlformats.org/officeDocument/2006/relationships/diagramData" Target="../diagrams/data13.xml"/><Relationship Id="rId68" Type="http://schemas.openxmlformats.org/officeDocument/2006/relationships/diagramData" Target="../diagrams/data14.xml"/><Relationship Id="rId16" Type="http://schemas.openxmlformats.org/officeDocument/2006/relationships/diagramColors" Target="../diagrams/colors3.xml"/><Relationship Id="rId11" Type="http://schemas.openxmlformats.org/officeDocument/2006/relationships/diagramColors" Target="../diagrams/colors2.xml"/><Relationship Id="rId24" Type="http://schemas.openxmlformats.org/officeDocument/2006/relationships/diagramLayout" Target="../diagrams/layout5.xml"/><Relationship Id="rId32" Type="http://schemas.microsoft.com/office/2007/relationships/diagramDrawing" Target="../diagrams/drawing6.xml"/><Relationship Id="rId37" Type="http://schemas.microsoft.com/office/2007/relationships/diagramDrawing" Target="../diagrams/drawing7.xml"/><Relationship Id="rId40" Type="http://schemas.openxmlformats.org/officeDocument/2006/relationships/diagramQuickStyle" Target="../diagrams/quickStyle8.xml"/><Relationship Id="rId45" Type="http://schemas.openxmlformats.org/officeDocument/2006/relationships/diagramQuickStyle" Target="../diagrams/quickStyle9.xml"/><Relationship Id="rId53" Type="http://schemas.openxmlformats.org/officeDocument/2006/relationships/diagramData" Target="../diagrams/data11.xml"/><Relationship Id="rId58" Type="http://schemas.openxmlformats.org/officeDocument/2006/relationships/diagramData" Target="../diagrams/data12.xml"/><Relationship Id="rId66" Type="http://schemas.openxmlformats.org/officeDocument/2006/relationships/diagramColors" Target="../diagrams/colors13.xml"/><Relationship Id="rId74" Type="http://schemas.openxmlformats.org/officeDocument/2006/relationships/diagramLayout" Target="../diagrams/layout15.xml"/><Relationship Id="rId5" Type="http://schemas.openxmlformats.org/officeDocument/2006/relationships/diagramQuickStyle" Target="../diagrams/quickStyle1.xml"/><Relationship Id="rId61" Type="http://schemas.openxmlformats.org/officeDocument/2006/relationships/diagramColors" Target="../diagrams/colors12.xml"/><Relationship Id="rId19" Type="http://schemas.openxmlformats.org/officeDocument/2006/relationships/diagramLayout" Target="../diagrams/layout4.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diagramQuickStyle" Target="../diagrams/quickStyle6.xml"/><Relationship Id="rId35" Type="http://schemas.openxmlformats.org/officeDocument/2006/relationships/diagramQuickStyle" Target="../diagrams/quickStyle7.xml"/><Relationship Id="rId43" Type="http://schemas.openxmlformats.org/officeDocument/2006/relationships/diagramData" Target="../diagrams/data9.xml"/><Relationship Id="rId48" Type="http://schemas.openxmlformats.org/officeDocument/2006/relationships/diagramData" Target="../diagrams/data10.xml"/><Relationship Id="rId56" Type="http://schemas.openxmlformats.org/officeDocument/2006/relationships/diagramColors" Target="../diagrams/colors11.xml"/><Relationship Id="rId64" Type="http://schemas.openxmlformats.org/officeDocument/2006/relationships/diagramLayout" Target="../diagrams/layout13.xml"/><Relationship Id="rId69" Type="http://schemas.openxmlformats.org/officeDocument/2006/relationships/diagramLayout" Target="../diagrams/layout14.xml"/><Relationship Id="rId77" Type="http://schemas.microsoft.com/office/2007/relationships/diagramDrawing" Target="../diagrams/drawing15.xml"/><Relationship Id="rId8" Type="http://schemas.openxmlformats.org/officeDocument/2006/relationships/diagramData" Target="../diagrams/data2.xml"/><Relationship Id="rId51" Type="http://schemas.openxmlformats.org/officeDocument/2006/relationships/diagramColors" Target="../diagrams/colors10.xml"/><Relationship Id="rId72" Type="http://schemas.microsoft.com/office/2007/relationships/diagramDrawing" Target="../diagrams/drawing14.xml"/><Relationship Id="rId3" Type="http://schemas.openxmlformats.org/officeDocument/2006/relationships/diagramData" Target="../diagrams/data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33" Type="http://schemas.openxmlformats.org/officeDocument/2006/relationships/diagramData" Target="../diagrams/data7.xml"/><Relationship Id="rId38" Type="http://schemas.openxmlformats.org/officeDocument/2006/relationships/diagramData" Target="../diagrams/data8.xml"/><Relationship Id="rId46" Type="http://schemas.openxmlformats.org/officeDocument/2006/relationships/diagramColors" Target="../diagrams/colors9.xml"/><Relationship Id="rId59" Type="http://schemas.openxmlformats.org/officeDocument/2006/relationships/diagramLayout" Target="../diagrams/layout12.xml"/><Relationship Id="rId67" Type="http://schemas.microsoft.com/office/2007/relationships/diagramDrawing" Target="../diagrams/drawing13.xml"/><Relationship Id="rId20" Type="http://schemas.openxmlformats.org/officeDocument/2006/relationships/diagramQuickStyle" Target="../diagrams/quickStyle4.xml"/><Relationship Id="rId41" Type="http://schemas.openxmlformats.org/officeDocument/2006/relationships/diagramColors" Target="../diagrams/colors8.xml"/><Relationship Id="rId54" Type="http://schemas.openxmlformats.org/officeDocument/2006/relationships/diagramLayout" Target="../diagrams/layout11.xml"/><Relationship Id="rId62" Type="http://schemas.microsoft.com/office/2007/relationships/diagramDrawing" Target="../diagrams/drawing12.xml"/><Relationship Id="rId70" Type="http://schemas.openxmlformats.org/officeDocument/2006/relationships/diagramQuickStyle" Target="../diagrams/quickStyle14.xml"/><Relationship Id="rId75" Type="http://schemas.openxmlformats.org/officeDocument/2006/relationships/diagramQuickStyle" Target="../diagrams/quickStyle15.xml"/><Relationship Id="rId1" Type="http://schemas.openxmlformats.org/officeDocument/2006/relationships/slideLayout" Target="../slideLayouts/slideLayout7.xml"/><Relationship Id="rId6" Type="http://schemas.openxmlformats.org/officeDocument/2006/relationships/diagramColors" Target="../diagrams/colors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diagramData" Target="../diagrams/data6.xml"/><Relationship Id="rId36" Type="http://schemas.openxmlformats.org/officeDocument/2006/relationships/diagramColors" Target="../diagrams/colors7.xml"/><Relationship Id="rId49" Type="http://schemas.openxmlformats.org/officeDocument/2006/relationships/diagramLayout" Target="../diagrams/layout10.xml"/><Relationship Id="rId57" Type="http://schemas.microsoft.com/office/2007/relationships/diagramDrawing" Target="../diagrams/drawing11.xml"/><Relationship Id="rId10" Type="http://schemas.openxmlformats.org/officeDocument/2006/relationships/diagramQuickStyle" Target="../diagrams/quickStyle2.xml"/><Relationship Id="rId31" Type="http://schemas.openxmlformats.org/officeDocument/2006/relationships/diagramColors" Target="../diagrams/colors6.xml"/><Relationship Id="rId44" Type="http://schemas.openxmlformats.org/officeDocument/2006/relationships/diagramLayout" Target="../diagrams/layout9.xml"/><Relationship Id="rId52" Type="http://schemas.microsoft.com/office/2007/relationships/diagramDrawing" Target="../diagrams/drawing10.xml"/><Relationship Id="rId60" Type="http://schemas.openxmlformats.org/officeDocument/2006/relationships/diagramQuickStyle" Target="../diagrams/quickStyle12.xml"/><Relationship Id="rId65" Type="http://schemas.openxmlformats.org/officeDocument/2006/relationships/diagramQuickStyle" Target="../diagrams/quickStyle13.xml"/><Relationship Id="rId73" Type="http://schemas.openxmlformats.org/officeDocument/2006/relationships/diagramData" Target="../diagrams/data15.xml"/><Relationship Id="rId4" Type="http://schemas.openxmlformats.org/officeDocument/2006/relationships/diagramLayout" Target="../diagrams/layout1.xml"/><Relationship Id="rId9" Type="http://schemas.openxmlformats.org/officeDocument/2006/relationships/diagramLayout" Target="../diagrams/layout2.xml"/><Relationship Id="rId13" Type="http://schemas.openxmlformats.org/officeDocument/2006/relationships/diagramData" Target="../diagrams/data3.xml"/><Relationship Id="rId18" Type="http://schemas.openxmlformats.org/officeDocument/2006/relationships/diagramData" Target="../diagrams/data4.xml"/><Relationship Id="rId39" Type="http://schemas.openxmlformats.org/officeDocument/2006/relationships/diagramLayout" Target="../diagrams/layout8.xml"/><Relationship Id="rId34" Type="http://schemas.openxmlformats.org/officeDocument/2006/relationships/diagramLayout" Target="../diagrams/layout7.xml"/><Relationship Id="rId50" Type="http://schemas.openxmlformats.org/officeDocument/2006/relationships/diagramQuickStyle" Target="../diagrams/quickStyle10.xml"/><Relationship Id="rId55" Type="http://schemas.openxmlformats.org/officeDocument/2006/relationships/diagramQuickStyle" Target="../diagrams/quickStyle11.xml"/><Relationship Id="rId76" Type="http://schemas.openxmlformats.org/officeDocument/2006/relationships/diagramColors" Target="../diagrams/colors15.xml"/><Relationship Id="rId7" Type="http://schemas.microsoft.com/office/2007/relationships/diagramDrawing" Target="../diagrams/drawing1.xml"/><Relationship Id="rId71" Type="http://schemas.openxmlformats.org/officeDocument/2006/relationships/diagramColors" Target="../diagrams/colors14.xml"/><Relationship Id="rId2" Type="http://schemas.openxmlformats.org/officeDocument/2006/relationships/notesSlide" Target="../notesSlides/notesSlide1.xml"/><Relationship Id="rId29"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6" Type="http://schemas.openxmlformats.org/officeDocument/2006/relationships/diagramColors" Target="../diagrams/colors20.xml"/><Relationship Id="rId21" Type="http://schemas.openxmlformats.org/officeDocument/2006/relationships/diagramColors" Target="../diagrams/colors19.xml"/><Relationship Id="rId42" Type="http://schemas.microsoft.com/office/2007/relationships/diagramDrawing" Target="../diagrams/drawing23.xml"/><Relationship Id="rId47" Type="http://schemas.microsoft.com/office/2007/relationships/diagramDrawing" Target="../diagrams/drawing24.xml"/><Relationship Id="rId63" Type="http://schemas.openxmlformats.org/officeDocument/2006/relationships/diagramData" Target="../diagrams/data28.xml"/><Relationship Id="rId68" Type="http://schemas.openxmlformats.org/officeDocument/2006/relationships/diagramData" Target="../diagrams/data29.xml"/><Relationship Id="rId16" Type="http://schemas.openxmlformats.org/officeDocument/2006/relationships/diagramColors" Target="../diagrams/colors18.xml"/><Relationship Id="rId11" Type="http://schemas.openxmlformats.org/officeDocument/2006/relationships/diagramColors" Target="../diagrams/colors17.xml"/><Relationship Id="rId24" Type="http://schemas.openxmlformats.org/officeDocument/2006/relationships/diagramLayout" Target="../diagrams/layout20.xml"/><Relationship Id="rId32" Type="http://schemas.microsoft.com/office/2007/relationships/diagramDrawing" Target="../diagrams/drawing21.xml"/><Relationship Id="rId37" Type="http://schemas.microsoft.com/office/2007/relationships/diagramDrawing" Target="../diagrams/drawing22.xml"/><Relationship Id="rId40" Type="http://schemas.openxmlformats.org/officeDocument/2006/relationships/diagramQuickStyle" Target="../diagrams/quickStyle23.xml"/><Relationship Id="rId45" Type="http://schemas.openxmlformats.org/officeDocument/2006/relationships/diagramQuickStyle" Target="../diagrams/quickStyle24.xml"/><Relationship Id="rId53" Type="http://schemas.openxmlformats.org/officeDocument/2006/relationships/diagramData" Target="../diagrams/data26.xml"/><Relationship Id="rId58" Type="http://schemas.openxmlformats.org/officeDocument/2006/relationships/diagramData" Target="../diagrams/data27.xml"/><Relationship Id="rId66" Type="http://schemas.openxmlformats.org/officeDocument/2006/relationships/diagramColors" Target="../diagrams/colors28.xml"/><Relationship Id="rId74" Type="http://schemas.openxmlformats.org/officeDocument/2006/relationships/diagramLayout" Target="../diagrams/layout30.xml"/><Relationship Id="rId5" Type="http://schemas.openxmlformats.org/officeDocument/2006/relationships/diagramQuickStyle" Target="../diagrams/quickStyle16.xml"/><Relationship Id="rId61" Type="http://schemas.openxmlformats.org/officeDocument/2006/relationships/diagramColors" Target="../diagrams/colors27.xml"/><Relationship Id="rId19" Type="http://schemas.openxmlformats.org/officeDocument/2006/relationships/diagramLayout" Target="../diagrams/layout19.xml"/><Relationship Id="rId14" Type="http://schemas.openxmlformats.org/officeDocument/2006/relationships/diagramLayout" Target="../diagrams/layout18.xml"/><Relationship Id="rId22" Type="http://schemas.microsoft.com/office/2007/relationships/diagramDrawing" Target="../diagrams/drawing19.xml"/><Relationship Id="rId27" Type="http://schemas.microsoft.com/office/2007/relationships/diagramDrawing" Target="../diagrams/drawing20.xml"/><Relationship Id="rId30" Type="http://schemas.openxmlformats.org/officeDocument/2006/relationships/diagramQuickStyle" Target="../diagrams/quickStyle21.xml"/><Relationship Id="rId35" Type="http://schemas.openxmlformats.org/officeDocument/2006/relationships/diagramQuickStyle" Target="../diagrams/quickStyle22.xml"/><Relationship Id="rId43" Type="http://schemas.openxmlformats.org/officeDocument/2006/relationships/diagramData" Target="../diagrams/data24.xml"/><Relationship Id="rId48" Type="http://schemas.openxmlformats.org/officeDocument/2006/relationships/diagramData" Target="../diagrams/data25.xml"/><Relationship Id="rId56" Type="http://schemas.openxmlformats.org/officeDocument/2006/relationships/diagramColors" Target="../diagrams/colors26.xml"/><Relationship Id="rId64" Type="http://schemas.openxmlformats.org/officeDocument/2006/relationships/diagramLayout" Target="../diagrams/layout28.xml"/><Relationship Id="rId69" Type="http://schemas.openxmlformats.org/officeDocument/2006/relationships/diagramLayout" Target="../diagrams/layout29.xml"/><Relationship Id="rId77" Type="http://schemas.microsoft.com/office/2007/relationships/diagramDrawing" Target="../diagrams/drawing30.xml"/><Relationship Id="rId8" Type="http://schemas.openxmlformats.org/officeDocument/2006/relationships/diagramData" Target="../diagrams/data17.xml"/><Relationship Id="rId51" Type="http://schemas.openxmlformats.org/officeDocument/2006/relationships/diagramColors" Target="../diagrams/colors25.xml"/><Relationship Id="rId72" Type="http://schemas.microsoft.com/office/2007/relationships/diagramDrawing" Target="../diagrams/drawing29.xml"/><Relationship Id="rId3" Type="http://schemas.openxmlformats.org/officeDocument/2006/relationships/diagramData" Target="../diagrams/data16.xml"/><Relationship Id="rId12" Type="http://schemas.microsoft.com/office/2007/relationships/diagramDrawing" Target="../diagrams/drawing17.xml"/><Relationship Id="rId17" Type="http://schemas.microsoft.com/office/2007/relationships/diagramDrawing" Target="../diagrams/drawing18.xml"/><Relationship Id="rId25" Type="http://schemas.openxmlformats.org/officeDocument/2006/relationships/diagramQuickStyle" Target="../diagrams/quickStyle20.xml"/><Relationship Id="rId33" Type="http://schemas.openxmlformats.org/officeDocument/2006/relationships/diagramData" Target="../diagrams/data22.xml"/><Relationship Id="rId38" Type="http://schemas.openxmlformats.org/officeDocument/2006/relationships/diagramData" Target="../diagrams/data23.xml"/><Relationship Id="rId46" Type="http://schemas.openxmlformats.org/officeDocument/2006/relationships/diagramColors" Target="../diagrams/colors24.xml"/><Relationship Id="rId59" Type="http://schemas.openxmlformats.org/officeDocument/2006/relationships/diagramLayout" Target="../diagrams/layout27.xml"/><Relationship Id="rId67" Type="http://schemas.microsoft.com/office/2007/relationships/diagramDrawing" Target="../diagrams/drawing28.xml"/><Relationship Id="rId20" Type="http://schemas.openxmlformats.org/officeDocument/2006/relationships/diagramQuickStyle" Target="../diagrams/quickStyle19.xml"/><Relationship Id="rId41" Type="http://schemas.openxmlformats.org/officeDocument/2006/relationships/diagramColors" Target="../diagrams/colors23.xml"/><Relationship Id="rId54" Type="http://schemas.openxmlformats.org/officeDocument/2006/relationships/diagramLayout" Target="../diagrams/layout26.xml"/><Relationship Id="rId62" Type="http://schemas.microsoft.com/office/2007/relationships/diagramDrawing" Target="../diagrams/drawing27.xml"/><Relationship Id="rId70" Type="http://schemas.openxmlformats.org/officeDocument/2006/relationships/diagramQuickStyle" Target="../diagrams/quickStyle29.xml"/><Relationship Id="rId75" Type="http://schemas.openxmlformats.org/officeDocument/2006/relationships/diagramQuickStyle" Target="../diagrams/quickStyle30.xml"/><Relationship Id="rId1" Type="http://schemas.openxmlformats.org/officeDocument/2006/relationships/slideLayout" Target="../slideLayouts/slideLayout7.xml"/><Relationship Id="rId6" Type="http://schemas.openxmlformats.org/officeDocument/2006/relationships/diagramColors" Target="../diagrams/colors16.xml"/><Relationship Id="rId15" Type="http://schemas.openxmlformats.org/officeDocument/2006/relationships/diagramQuickStyle" Target="../diagrams/quickStyle18.xml"/><Relationship Id="rId23" Type="http://schemas.openxmlformats.org/officeDocument/2006/relationships/diagramData" Target="../diagrams/data20.xml"/><Relationship Id="rId28" Type="http://schemas.openxmlformats.org/officeDocument/2006/relationships/diagramData" Target="../diagrams/data21.xml"/><Relationship Id="rId36" Type="http://schemas.openxmlformats.org/officeDocument/2006/relationships/diagramColors" Target="../diagrams/colors22.xml"/><Relationship Id="rId49" Type="http://schemas.openxmlformats.org/officeDocument/2006/relationships/diagramLayout" Target="../diagrams/layout25.xml"/><Relationship Id="rId57" Type="http://schemas.microsoft.com/office/2007/relationships/diagramDrawing" Target="../diagrams/drawing26.xml"/><Relationship Id="rId10" Type="http://schemas.openxmlformats.org/officeDocument/2006/relationships/diagramQuickStyle" Target="../diagrams/quickStyle17.xml"/><Relationship Id="rId31" Type="http://schemas.openxmlformats.org/officeDocument/2006/relationships/diagramColors" Target="../diagrams/colors21.xml"/><Relationship Id="rId44" Type="http://schemas.openxmlformats.org/officeDocument/2006/relationships/diagramLayout" Target="../diagrams/layout24.xml"/><Relationship Id="rId52" Type="http://schemas.microsoft.com/office/2007/relationships/diagramDrawing" Target="../diagrams/drawing25.xml"/><Relationship Id="rId60" Type="http://schemas.openxmlformats.org/officeDocument/2006/relationships/diagramQuickStyle" Target="../diagrams/quickStyle27.xml"/><Relationship Id="rId65" Type="http://schemas.openxmlformats.org/officeDocument/2006/relationships/diagramQuickStyle" Target="../diagrams/quickStyle28.xml"/><Relationship Id="rId73" Type="http://schemas.openxmlformats.org/officeDocument/2006/relationships/diagramData" Target="../diagrams/data30.xml"/><Relationship Id="rId4" Type="http://schemas.openxmlformats.org/officeDocument/2006/relationships/diagramLayout" Target="../diagrams/layout16.xml"/><Relationship Id="rId9" Type="http://schemas.openxmlformats.org/officeDocument/2006/relationships/diagramLayout" Target="../diagrams/layout17.xml"/><Relationship Id="rId13" Type="http://schemas.openxmlformats.org/officeDocument/2006/relationships/diagramData" Target="../diagrams/data18.xml"/><Relationship Id="rId18" Type="http://schemas.openxmlformats.org/officeDocument/2006/relationships/diagramData" Target="../diagrams/data19.xml"/><Relationship Id="rId39" Type="http://schemas.openxmlformats.org/officeDocument/2006/relationships/diagramLayout" Target="../diagrams/layout23.xml"/><Relationship Id="rId34" Type="http://schemas.openxmlformats.org/officeDocument/2006/relationships/diagramLayout" Target="../diagrams/layout22.xml"/><Relationship Id="rId50" Type="http://schemas.openxmlformats.org/officeDocument/2006/relationships/diagramQuickStyle" Target="../diagrams/quickStyle25.xml"/><Relationship Id="rId55" Type="http://schemas.openxmlformats.org/officeDocument/2006/relationships/diagramQuickStyle" Target="../diagrams/quickStyle26.xml"/><Relationship Id="rId76" Type="http://schemas.openxmlformats.org/officeDocument/2006/relationships/diagramColors" Target="../diagrams/colors30.xml"/><Relationship Id="rId7" Type="http://schemas.microsoft.com/office/2007/relationships/diagramDrawing" Target="../diagrams/drawing16.xml"/><Relationship Id="rId71" Type="http://schemas.openxmlformats.org/officeDocument/2006/relationships/diagramColors" Target="../diagrams/colors29.xml"/><Relationship Id="rId2" Type="http://schemas.openxmlformats.org/officeDocument/2006/relationships/notesSlide" Target="../notesSlides/notesSlide2.xml"/><Relationship Id="rId29" Type="http://schemas.openxmlformats.org/officeDocument/2006/relationships/diagramLayout" Target="../diagrams/layout21.xml"/></Relationships>
</file>

<file path=ppt/slides/_rels/slide3.xml.rels><?xml version="1.0" encoding="UTF-8" standalone="yes"?>
<Relationships xmlns="http://schemas.openxmlformats.org/package/2006/relationships"><Relationship Id="rId26" Type="http://schemas.openxmlformats.org/officeDocument/2006/relationships/diagramColors" Target="../diagrams/colors35.xml"/><Relationship Id="rId21" Type="http://schemas.openxmlformats.org/officeDocument/2006/relationships/diagramColors" Target="../diagrams/colors34.xml"/><Relationship Id="rId34" Type="http://schemas.openxmlformats.org/officeDocument/2006/relationships/diagramLayout" Target="../diagrams/layout37.xml"/><Relationship Id="rId42" Type="http://schemas.microsoft.com/office/2007/relationships/diagramDrawing" Target="../diagrams/drawing38.xml"/><Relationship Id="rId47" Type="http://schemas.microsoft.com/office/2007/relationships/diagramDrawing" Target="../diagrams/drawing39.xml"/><Relationship Id="rId50" Type="http://schemas.openxmlformats.org/officeDocument/2006/relationships/diagramQuickStyle" Target="../diagrams/quickStyle40.xml"/><Relationship Id="rId55" Type="http://schemas.openxmlformats.org/officeDocument/2006/relationships/diagramQuickStyle" Target="../diagrams/quickStyle41.xml"/><Relationship Id="rId63" Type="http://schemas.openxmlformats.org/officeDocument/2006/relationships/diagramData" Target="../diagrams/data43.xml"/><Relationship Id="rId7" Type="http://schemas.microsoft.com/office/2007/relationships/diagramDrawing" Target="../diagrams/drawing31.xml"/><Relationship Id="rId2" Type="http://schemas.openxmlformats.org/officeDocument/2006/relationships/notesSlide" Target="../notesSlides/notesSlide3.xml"/><Relationship Id="rId16" Type="http://schemas.openxmlformats.org/officeDocument/2006/relationships/diagramColors" Target="../diagrams/colors33.xml"/><Relationship Id="rId29" Type="http://schemas.openxmlformats.org/officeDocument/2006/relationships/diagramLayout" Target="../diagrams/layout36.xml"/><Relationship Id="rId11" Type="http://schemas.openxmlformats.org/officeDocument/2006/relationships/diagramColors" Target="../diagrams/colors32.xml"/><Relationship Id="rId24" Type="http://schemas.openxmlformats.org/officeDocument/2006/relationships/diagramLayout" Target="../diagrams/layout35.xml"/><Relationship Id="rId32" Type="http://schemas.microsoft.com/office/2007/relationships/diagramDrawing" Target="../diagrams/drawing36.xml"/><Relationship Id="rId37" Type="http://schemas.microsoft.com/office/2007/relationships/diagramDrawing" Target="../diagrams/drawing37.xml"/><Relationship Id="rId40" Type="http://schemas.openxmlformats.org/officeDocument/2006/relationships/diagramQuickStyle" Target="../diagrams/quickStyle38.xml"/><Relationship Id="rId45" Type="http://schemas.openxmlformats.org/officeDocument/2006/relationships/diagramQuickStyle" Target="../diagrams/quickStyle39.xml"/><Relationship Id="rId53" Type="http://schemas.openxmlformats.org/officeDocument/2006/relationships/diagramData" Target="../diagrams/data41.xml"/><Relationship Id="rId58" Type="http://schemas.openxmlformats.org/officeDocument/2006/relationships/diagramData" Target="../diagrams/data42.xml"/><Relationship Id="rId66" Type="http://schemas.openxmlformats.org/officeDocument/2006/relationships/diagramColors" Target="../diagrams/colors43.xml"/><Relationship Id="rId5" Type="http://schemas.openxmlformats.org/officeDocument/2006/relationships/diagramQuickStyle" Target="../diagrams/quickStyle31.xml"/><Relationship Id="rId61" Type="http://schemas.openxmlformats.org/officeDocument/2006/relationships/diagramColors" Target="../diagrams/colors42.xml"/><Relationship Id="rId19" Type="http://schemas.openxmlformats.org/officeDocument/2006/relationships/diagramLayout" Target="../diagrams/layout34.xml"/><Relationship Id="rId14" Type="http://schemas.openxmlformats.org/officeDocument/2006/relationships/diagramLayout" Target="../diagrams/layout33.xml"/><Relationship Id="rId22" Type="http://schemas.microsoft.com/office/2007/relationships/diagramDrawing" Target="../diagrams/drawing34.xml"/><Relationship Id="rId27" Type="http://schemas.microsoft.com/office/2007/relationships/diagramDrawing" Target="../diagrams/drawing35.xml"/><Relationship Id="rId30" Type="http://schemas.openxmlformats.org/officeDocument/2006/relationships/diagramQuickStyle" Target="../diagrams/quickStyle36.xml"/><Relationship Id="rId35" Type="http://schemas.openxmlformats.org/officeDocument/2006/relationships/diagramQuickStyle" Target="../diagrams/quickStyle37.xml"/><Relationship Id="rId43" Type="http://schemas.openxmlformats.org/officeDocument/2006/relationships/diagramData" Target="../diagrams/data39.xml"/><Relationship Id="rId48" Type="http://schemas.openxmlformats.org/officeDocument/2006/relationships/diagramData" Target="../diagrams/data40.xml"/><Relationship Id="rId56" Type="http://schemas.openxmlformats.org/officeDocument/2006/relationships/diagramColors" Target="../diagrams/colors41.xml"/><Relationship Id="rId64" Type="http://schemas.openxmlformats.org/officeDocument/2006/relationships/diagramLayout" Target="../diagrams/layout43.xml"/><Relationship Id="rId8" Type="http://schemas.openxmlformats.org/officeDocument/2006/relationships/diagramData" Target="../diagrams/data32.xml"/><Relationship Id="rId51" Type="http://schemas.openxmlformats.org/officeDocument/2006/relationships/diagramColors" Target="../diagrams/colors40.xml"/><Relationship Id="rId3" Type="http://schemas.openxmlformats.org/officeDocument/2006/relationships/diagramData" Target="../diagrams/data31.xml"/><Relationship Id="rId12" Type="http://schemas.microsoft.com/office/2007/relationships/diagramDrawing" Target="../diagrams/drawing32.xml"/><Relationship Id="rId17" Type="http://schemas.microsoft.com/office/2007/relationships/diagramDrawing" Target="../diagrams/drawing33.xml"/><Relationship Id="rId25" Type="http://schemas.openxmlformats.org/officeDocument/2006/relationships/diagramQuickStyle" Target="../diagrams/quickStyle35.xml"/><Relationship Id="rId33" Type="http://schemas.openxmlformats.org/officeDocument/2006/relationships/diagramData" Target="../diagrams/data37.xml"/><Relationship Id="rId38" Type="http://schemas.openxmlformats.org/officeDocument/2006/relationships/diagramData" Target="../diagrams/data38.xml"/><Relationship Id="rId46" Type="http://schemas.openxmlformats.org/officeDocument/2006/relationships/diagramColors" Target="../diagrams/colors39.xml"/><Relationship Id="rId59" Type="http://schemas.openxmlformats.org/officeDocument/2006/relationships/diagramLayout" Target="../diagrams/layout42.xml"/><Relationship Id="rId67" Type="http://schemas.microsoft.com/office/2007/relationships/diagramDrawing" Target="../diagrams/drawing43.xml"/><Relationship Id="rId20" Type="http://schemas.openxmlformats.org/officeDocument/2006/relationships/diagramQuickStyle" Target="../diagrams/quickStyle34.xml"/><Relationship Id="rId41" Type="http://schemas.openxmlformats.org/officeDocument/2006/relationships/diagramColors" Target="../diagrams/colors38.xml"/><Relationship Id="rId54" Type="http://schemas.openxmlformats.org/officeDocument/2006/relationships/diagramLayout" Target="../diagrams/layout41.xml"/><Relationship Id="rId62" Type="http://schemas.microsoft.com/office/2007/relationships/diagramDrawing" Target="../diagrams/drawing42.xml"/><Relationship Id="rId1" Type="http://schemas.openxmlformats.org/officeDocument/2006/relationships/slideLayout" Target="../slideLayouts/slideLayout7.xml"/><Relationship Id="rId6" Type="http://schemas.openxmlformats.org/officeDocument/2006/relationships/diagramColors" Target="../diagrams/colors31.xml"/><Relationship Id="rId15" Type="http://schemas.openxmlformats.org/officeDocument/2006/relationships/diagramQuickStyle" Target="../diagrams/quickStyle33.xml"/><Relationship Id="rId23" Type="http://schemas.openxmlformats.org/officeDocument/2006/relationships/diagramData" Target="../diagrams/data35.xml"/><Relationship Id="rId28" Type="http://schemas.openxmlformats.org/officeDocument/2006/relationships/diagramData" Target="../diagrams/data36.xml"/><Relationship Id="rId36" Type="http://schemas.openxmlformats.org/officeDocument/2006/relationships/diagramColors" Target="../diagrams/colors37.xml"/><Relationship Id="rId49" Type="http://schemas.openxmlformats.org/officeDocument/2006/relationships/diagramLayout" Target="../diagrams/layout40.xml"/><Relationship Id="rId57" Type="http://schemas.microsoft.com/office/2007/relationships/diagramDrawing" Target="../diagrams/drawing41.xml"/><Relationship Id="rId10" Type="http://schemas.openxmlformats.org/officeDocument/2006/relationships/diagramQuickStyle" Target="../diagrams/quickStyle32.xml"/><Relationship Id="rId31" Type="http://schemas.openxmlformats.org/officeDocument/2006/relationships/diagramColors" Target="../diagrams/colors36.xml"/><Relationship Id="rId44" Type="http://schemas.openxmlformats.org/officeDocument/2006/relationships/diagramLayout" Target="../diagrams/layout39.xml"/><Relationship Id="rId52" Type="http://schemas.microsoft.com/office/2007/relationships/diagramDrawing" Target="../diagrams/drawing40.xml"/><Relationship Id="rId60" Type="http://schemas.openxmlformats.org/officeDocument/2006/relationships/diagramQuickStyle" Target="../diagrams/quickStyle42.xml"/><Relationship Id="rId65" Type="http://schemas.openxmlformats.org/officeDocument/2006/relationships/diagramQuickStyle" Target="../diagrams/quickStyle43.xml"/><Relationship Id="rId4" Type="http://schemas.openxmlformats.org/officeDocument/2006/relationships/diagramLayout" Target="../diagrams/layout31.xml"/><Relationship Id="rId9" Type="http://schemas.openxmlformats.org/officeDocument/2006/relationships/diagramLayout" Target="../diagrams/layout32.xml"/><Relationship Id="rId13" Type="http://schemas.openxmlformats.org/officeDocument/2006/relationships/diagramData" Target="../diagrams/data33.xml"/><Relationship Id="rId18" Type="http://schemas.openxmlformats.org/officeDocument/2006/relationships/diagramData" Target="../diagrams/data34.xml"/><Relationship Id="rId39" Type="http://schemas.openxmlformats.org/officeDocument/2006/relationships/diagramLayout" Target="../diagrams/layout38.xml"/></Relationships>
</file>

<file path=ppt/slides/_rels/slide4.xml.rels><?xml version="1.0" encoding="UTF-8" standalone="yes"?>
<Relationships xmlns="http://schemas.openxmlformats.org/package/2006/relationships"><Relationship Id="rId26" Type="http://schemas.openxmlformats.org/officeDocument/2006/relationships/diagramColors" Target="../diagrams/colors48.xml"/><Relationship Id="rId21" Type="http://schemas.openxmlformats.org/officeDocument/2006/relationships/diagramColors" Target="../diagrams/colors47.xml"/><Relationship Id="rId34" Type="http://schemas.openxmlformats.org/officeDocument/2006/relationships/diagramLayout" Target="../diagrams/layout50.xml"/><Relationship Id="rId42" Type="http://schemas.microsoft.com/office/2007/relationships/diagramDrawing" Target="../diagrams/drawing51.xml"/><Relationship Id="rId47" Type="http://schemas.microsoft.com/office/2007/relationships/diagramDrawing" Target="../diagrams/drawing52.xml"/><Relationship Id="rId50" Type="http://schemas.openxmlformats.org/officeDocument/2006/relationships/diagramQuickStyle" Target="../diagrams/quickStyle53.xml"/><Relationship Id="rId55" Type="http://schemas.openxmlformats.org/officeDocument/2006/relationships/diagramQuickStyle" Target="../diagrams/quickStyle54.xml"/><Relationship Id="rId63" Type="http://schemas.openxmlformats.org/officeDocument/2006/relationships/diagramData" Target="../diagrams/data56.xml"/><Relationship Id="rId7" Type="http://schemas.microsoft.com/office/2007/relationships/diagramDrawing" Target="../diagrams/drawing44.xml"/><Relationship Id="rId2" Type="http://schemas.openxmlformats.org/officeDocument/2006/relationships/notesSlide" Target="../notesSlides/notesSlide4.xml"/><Relationship Id="rId16" Type="http://schemas.openxmlformats.org/officeDocument/2006/relationships/diagramColors" Target="../diagrams/colors46.xml"/><Relationship Id="rId29" Type="http://schemas.openxmlformats.org/officeDocument/2006/relationships/diagramLayout" Target="../diagrams/layout49.xml"/><Relationship Id="rId11" Type="http://schemas.openxmlformats.org/officeDocument/2006/relationships/diagramColors" Target="../diagrams/colors45.xml"/><Relationship Id="rId24" Type="http://schemas.openxmlformats.org/officeDocument/2006/relationships/diagramLayout" Target="../diagrams/layout48.xml"/><Relationship Id="rId32" Type="http://schemas.microsoft.com/office/2007/relationships/diagramDrawing" Target="../diagrams/drawing49.xml"/><Relationship Id="rId37" Type="http://schemas.microsoft.com/office/2007/relationships/diagramDrawing" Target="../diagrams/drawing50.xml"/><Relationship Id="rId40" Type="http://schemas.openxmlformats.org/officeDocument/2006/relationships/diagramQuickStyle" Target="../diagrams/quickStyle51.xml"/><Relationship Id="rId45" Type="http://schemas.openxmlformats.org/officeDocument/2006/relationships/diagramQuickStyle" Target="../diagrams/quickStyle52.xml"/><Relationship Id="rId53" Type="http://schemas.openxmlformats.org/officeDocument/2006/relationships/diagramData" Target="../diagrams/data54.xml"/><Relationship Id="rId58" Type="http://schemas.openxmlformats.org/officeDocument/2006/relationships/diagramData" Target="../diagrams/data55.xml"/><Relationship Id="rId66" Type="http://schemas.openxmlformats.org/officeDocument/2006/relationships/diagramColors" Target="../diagrams/colors56.xml"/><Relationship Id="rId5" Type="http://schemas.openxmlformats.org/officeDocument/2006/relationships/diagramQuickStyle" Target="../diagrams/quickStyle44.xml"/><Relationship Id="rId61" Type="http://schemas.openxmlformats.org/officeDocument/2006/relationships/diagramColors" Target="../diagrams/colors55.xml"/><Relationship Id="rId19" Type="http://schemas.openxmlformats.org/officeDocument/2006/relationships/diagramLayout" Target="../diagrams/layout47.xml"/><Relationship Id="rId14" Type="http://schemas.openxmlformats.org/officeDocument/2006/relationships/diagramLayout" Target="../diagrams/layout46.xml"/><Relationship Id="rId22" Type="http://schemas.microsoft.com/office/2007/relationships/diagramDrawing" Target="../diagrams/drawing47.xml"/><Relationship Id="rId27" Type="http://schemas.microsoft.com/office/2007/relationships/diagramDrawing" Target="../diagrams/drawing48.xml"/><Relationship Id="rId30" Type="http://schemas.openxmlformats.org/officeDocument/2006/relationships/diagramQuickStyle" Target="../diagrams/quickStyle49.xml"/><Relationship Id="rId35" Type="http://schemas.openxmlformats.org/officeDocument/2006/relationships/diagramQuickStyle" Target="../diagrams/quickStyle50.xml"/><Relationship Id="rId43" Type="http://schemas.openxmlformats.org/officeDocument/2006/relationships/diagramData" Target="../diagrams/data52.xml"/><Relationship Id="rId48" Type="http://schemas.openxmlformats.org/officeDocument/2006/relationships/diagramData" Target="../diagrams/data53.xml"/><Relationship Id="rId56" Type="http://schemas.openxmlformats.org/officeDocument/2006/relationships/diagramColors" Target="../diagrams/colors54.xml"/><Relationship Id="rId64" Type="http://schemas.openxmlformats.org/officeDocument/2006/relationships/diagramLayout" Target="../diagrams/layout56.xml"/><Relationship Id="rId8" Type="http://schemas.openxmlformats.org/officeDocument/2006/relationships/diagramData" Target="../diagrams/data45.xml"/><Relationship Id="rId51" Type="http://schemas.openxmlformats.org/officeDocument/2006/relationships/diagramColors" Target="../diagrams/colors53.xml"/><Relationship Id="rId3" Type="http://schemas.openxmlformats.org/officeDocument/2006/relationships/diagramData" Target="../diagrams/data44.xml"/><Relationship Id="rId12" Type="http://schemas.microsoft.com/office/2007/relationships/diagramDrawing" Target="../diagrams/drawing45.xml"/><Relationship Id="rId17" Type="http://schemas.microsoft.com/office/2007/relationships/diagramDrawing" Target="../diagrams/drawing46.xml"/><Relationship Id="rId25" Type="http://schemas.openxmlformats.org/officeDocument/2006/relationships/diagramQuickStyle" Target="../diagrams/quickStyle48.xml"/><Relationship Id="rId33" Type="http://schemas.openxmlformats.org/officeDocument/2006/relationships/diagramData" Target="../diagrams/data50.xml"/><Relationship Id="rId38" Type="http://schemas.openxmlformats.org/officeDocument/2006/relationships/diagramData" Target="../diagrams/data51.xml"/><Relationship Id="rId46" Type="http://schemas.openxmlformats.org/officeDocument/2006/relationships/diagramColors" Target="../diagrams/colors52.xml"/><Relationship Id="rId59" Type="http://schemas.openxmlformats.org/officeDocument/2006/relationships/diagramLayout" Target="../diagrams/layout55.xml"/><Relationship Id="rId67" Type="http://schemas.microsoft.com/office/2007/relationships/diagramDrawing" Target="../diagrams/drawing56.xml"/><Relationship Id="rId20" Type="http://schemas.openxmlformats.org/officeDocument/2006/relationships/diagramQuickStyle" Target="../diagrams/quickStyle47.xml"/><Relationship Id="rId41" Type="http://schemas.openxmlformats.org/officeDocument/2006/relationships/diagramColors" Target="../diagrams/colors51.xml"/><Relationship Id="rId54" Type="http://schemas.openxmlformats.org/officeDocument/2006/relationships/diagramLayout" Target="../diagrams/layout54.xml"/><Relationship Id="rId62" Type="http://schemas.microsoft.com/office/2007/relationships/diagramDrawing" Target="../diagrams/drawing55.xml"/><Relationship Id="rId1" Type="http://schemas.openxmlformats.org/officeDocument/2006/relationships/slideLayout" Target="../slideLayouts/slideLayout7.xml"/><Relationship Id="rId6" Type="http://schemas.openxmlformats.org/officeDocument/2006/relationships/diagramColors" Target="../diagrams/colors44.xml"/><Relationship Id="rId15" Type="http://schemas.openxmlformats.org/officeDocument/2006/relationships/diagramQuickStyle" Target="../diagrams/quickStyle46.xml"/><Relationship Id="rId23" Type="http://schemas.openxmlformats.org/officeDocument/2006/relationships/diagramData" Target="../diagrams/data48.xml"/><Relationship Id="rId28" Type="http://schemas.openxmlformats.org/officeDocument/2006/relationships/diagramData" Target="../diagrams/data49.xml"/><Relationship Id="rId36" Type="http://schemas.openxmlformats.org/officeDocument/2006/relationships/diagramColors" Target="../diagrams/colors50.xml"/><Relationship Id="rId49" Type="http://schemas.openxmlformats.org/officeDocument/2006/relationships/diagramLayout" Target="../diagrams/layout53.xml"/><Relationship Id="rId57" Type="http://schemas.microsoft.com/office/2007/relationships/diagramDrawing" Target="../diagrams/drawing54.xml"/><Relationship Id="rId10" Type="http://schemas.openxmlformats.org/officeDocument/2006/relationships/diagramQuickStyle" Target="../diagrams/quickStyle45.xml"/><Relationship Id="rId31" Type="http://schemas.openxmlformats.org/officeDocument/2006/relationships/diagramColors" Target="../diagrams/colors49.xml"/><Relationship Id="rId44" Type="http://schemas.openxmlformats.org/officeDocument/2006/relationships/diagramLayout" Target="../diagrams/layout52.xml"/><Relationship Id="rId52" Type="http://schemas.microsoft.com/office/2007/relationships/diagramDrawing" Target="../diagrams/drawing53.xml"/><Relationship Id="rId60" Type="http://schemas.openxmlformats.org/officeDocument/2006/relationships/diagramQuickStyle" Target="../diagrams/quickStyle55.xml"/><Relationship Id="rId65" Type="http://schemas.openxmlformats.org/officeDocument/2006/relationships/diagramQuickStyle" Target="../diagrams/quickStyle56.xml"/><Relationship Id="rId4" Type="http://schemas.openxmlformats.org/officeDocument/2006/relationships/diagramLayout" Target="../diagrams/layout44.xml"/><Relationship Id="rId9" Type="http://schemas.openxmlformats.org/officeDocument/2006/relationships/diagramLayout" Target="../diagrams/layout45.xml"/><Relationship Id="rId13" Type="http://schemas.openxmlformats.org/officeDocument/2006/relationships/diagramData" Target="../diagrams/data46.xml"/><Relationship Id="rId18" Type="http://schemas.openxmlformats.org/officeDocument/2006/relationships/diagramData" Target="../diagrams/data47.xml"/><Relationship Id="rId39" Type="http://schemas.openxmlformats.org/officeDocument/2006/relationships/diagramLayout" Target="../diagrams/layout51.xml"/></Relationships>
</file>

<file path=ppt/slides/_rels/slide5.xml.rels><?xml version="1.0" encoding="UTF-8" standalone="yes"?>
<Relationships xmlns="http://schemas.openxmlformats.org/package/2006/relationships"><Relationship Id="rId26" Type="http://schemas.openxmlformats.org/officeDocument/2006/relationships/diagramColors" Target="../diagrams/colors61.xml"/><Relationship Id="rId21" Type="http://schemas.openxmlformats.org/officeDocument/2006/relationships/diagramColors" Target="../diagrams/colors60.xml"/><Relationship Id="rId34" Type="http://schemas.openxmlformats.org/officeDocument/2006/relationships/diagramLayout" Target="../diagrams/layout63.xml"/><Relationship Id="rId42" Type="http://schemas.microsoft.com/office/2007/relationships/diagramDrawing" Target="../diagrams/drawing64.xml"/><Relationship Id="rId47" Type="http://schemas.microsoft.com/office/2007/relationships/diagramDrawing" Target="../diagrams/drawing65.xml"/><Relationship Id="rId50" Type="http://schemas.openxmlformats.org/officeDocument/2006/relationships/diagramQuickStyle" Target="../diagrams/quickStyle66.xml"/><Relationship Id="rId55" Type="http://schemas.openxmlformats.org/officeDocument/2006/relationships/diagramQuickStyle" Target="../diagrams/quickStyle67.xml"/><Relationship Id="rId63" Type="http://schemas.openxmlformats.org/officeDocument/2006/relationships/diagramData" Target="../diagrams/data69.xml"/><Relationship Id="rId7" Type="http://schemas.microsoft.com/office/2007/relationships/diagramDrawing" Target="../diagrams/drawing57.xml"/><Relationship Id="rId2" Type="http://schemas.openxmlformats.org/officeDocument/2006/relationships/notesSlide" Target="../notesSlides/notesSlide5.xml"/><Relationship Id="rId16" Type="http://schemas.openxmlformats.org/officeDocument/2006/relationships/diagramColors" Target="../diagrams/colors59.xml"/><Relationship Id="rId29" Type="http://schemas.openxmlformats.org/officeDocument/2006/relationships/diagramLayout" Target="../diagrams/layout62.xml"/><Relationship Id="rId11" Type="http://schemas.openxmlformats.org/officeDocument/2006/relationships/diagramColors" Target="../diagrams/colors58.xml"/><Relationship Id="rId24" Type="http://schemas.openxmlformats.org/officeDocument/2006/relationships/diagramLayout" Target="../diagrams/layout61.xml"/><Relationship Id="rId32" Type="http://schemas.microsoft.com/office/2007/relationships/diagramDrawing" Target="../diagrams/drawing62.xml"/><Relationship Id="rId37" Type="http://schemas.microsoft.com/office/2007/relationships/diagramDrawing" Target="../diagrams/drawing63.xml"/><Relationship Id="rId40" Type="http://schemas.openxmlformats.org/officeDocument/2006/relationships/diagramQuickStyle" Target="../diagrams/quickStyle64.xml"/><Relationship Id="rId45" Type="http://schemas.openxmlformats.org/officeDocument/2006/relationships/diagramQuickStyle" Target="../diagrams/quickStyle65.xml"/><Relationship Id="rId53" Type="http://schemas.openxmlformats.org/officeDocument/2006/relationships/diagramData" Target="../diagrams/data67.xml"/><Relationship Id="rId58" Type="http://schemas.openxmlformats.org/officeDocument/2006/relationships/diagramData" Target="../diagrams/data68.xml"/><Relationship Id="rId66" Type="http://schemas.openxmlformats.org/officeDocument/2006/relationships/diagramColors" Target="../diagrams/colors69.xml"/><Relationship Id="rId5" Type="http://schemas.openxmlformats.org/officeDocument/2006/relationships/diagramQuickStyle" Target="../diagrams/quickStyle57.xml"/><Relationship Id="rId61" Type="http://schemas.openxmlformats.org/officeDocument/2006/relationships/diagramColors" Target="../diagrams/colors68.xml"/><Relationship Id="rId19" Type="http://schemas.openxmlformats.org/officeDocument/2006/relationships/diagramLayout" Target="../diagrams/layout60.xml"/><Relationship Id="rId14" Type="http://schemas.openxmlformats.org/officeDocument/2006/relationships/diagramLayout" Target="../diagrams/layout59.xml"/><Relationship Id="rId22" Type="http://schemas.microsoft.com/office/2007/relationships/diagramDrawing" Target="../diagrams/drawing60.xml"/><Relationship Id="rId27" Type="http://schemas.microsoft.com/office/2007/relationships/diagramDrawing" Target="../diagrams/drawing61.xml"/><Relationship Id="rId30" Type="http://schemas.openxmlformats.org/officeDocument/2006/relationships/diagramQuickStyle" Target="../diagrams/quickStyle62.xml"/><Relationship Id="rId35" Type="http://schemas.openxmlformats.org/officeDocument/2006/relationships/diagramQuickStyle" Target="../diagrams/quickStyle63.xml"/><Relationship Id="rId43" Type="http://schemas.openxmlformats.org/officeDocument/2006/relationships/diagramData" Target="../diagrams/data65.xml"/><Relationship Id="rId48" Type="http://schemas.openxmlformats.org/officeDocument/2006/relationships/diagramData" Target="../diagrams/data66.xml"/><Relationship Id="rId56" Type="http://schemas.openxmlformats.org/officeDocument/2006/relationships/diagramColors" Target="../diagrams/colors67.xml"/><Relationship Id="rId64" Type="http://schemas.openxmlformats.org/officeDocument/2006/relationships/diagramLayout" Target="../diagrams/layout69.xml"/><Relationship Id="rId8" Type="http://schemas.openxmlformats.org/officeDocument/2006/relationships/diagramData" Target="../diagrams/data58.xml"/><Relationship Id="rId51" Type="http://schemas.openxmlformats.org/officeDocument/2006/relationships/diagramColors" Target="../diagrams/colors66.xml"/><Relationship Id="rId3" Type="http://schemas.openxmlformats.org/officeDocument/2006/relationships/diagramData" Target="../diagrams/data57.xml"/><Relationship Id="rId12" Type="http://schemas.microsoft.com/office/2007/relationships/diagramDrawing" Target="../diagrams/drawing58.xml"/><Relationship Id="rId17" Type="http://schemas.microsoft.com/office/2007/relationships/diagramDrawing" Target="../diagrams/drawing59.xml"/><Relationship Id="rId25" Type="http://schemas.openxmlformats.org/officeDocument/2006/relationships/diagramQuickStyle" Target="../diagrams/quickStyle61.xml"/><Relationship Id="rId33" Type="http://schemas.openxmlformats.org/officeDocument/2006/relationships/diagramData" Target="../diagrams/data63.xml"/><Relationship Id="rId38" Type="http://schemas.openxmlformats.org/officeDocument/2006/relationships/diagramData" Target="../diagrams/data64.xml"/><Relationship Id="rId46" Type="http://schemas.openxmlformats.org/officeDocument/2006/relationships/diagramColors" Target="../diagrams/colors65.xml"/><Relationship Id="rId59" Type="http://schemas.openxmlformats.org/officeDocument/2006/relationships/diagramLayout" Target="../diagrams/layout68.xml"/><Relationship Id="rId67" Type="http://schemas.microsoft.com/office/2007/relationships/diagramDrawing" Target="../diagrams/drawing69.xml"/><Relationship Id="rId20" Type="http://schemas.openxmlformats.org/officeDocument/2006/relationships/diagramQuickStyle" Target="../diagrams/quickStyle60.xml"/><Relationship Id="rId41" Type="http://schemas.openxmlformats.org/officeDocument/2006/relationships/diagramColors" Target="../diagrams/colors64.xml"/><Relationship Id="rId54" Type="http://schemas.openxmlformats.org/officeDocument/2006/relationships/diagramLayout" Target="../diagrams/layout67.xml"/><Relationship Id="rId62" Type="http://schemas.microsoft.com/office/2007/relationships/diagramDrawing" Target="../diagrams/drawing68.xml"/><Relationship Id="rId1" Type="http://schemas.openxmlformats.org/officeDocument/2006/relationships/slideLayout" Target="../slideLayouts/slideLayout7.xml"/><Relationship Id="rId6" Type="http://schemas.openxmlformats.org/officeDocument/2006/relationships/diagramColors" Target="../diagrams/colors57.xml"/><Relationship Id="rId15" Type="http://schemas.openxmlformats.org/officeDocument/2006/relationships/diagramQuickStyle" Target="../diagrams/quickStyle59.xml"/><Relationship Id="rId23" Type="http://schemas.openxmlformats.org/officeDocument/2006/relationships/diagramData" Target="../diagrams/data61.xml"/><Relationship Id="rId28" Type="http://schemas.openxmlformats.org/officeDocument/2006/relationships/diagramData" Target="../diagrams/data62.xml"/><Relationship Id="rId36" Type="http://schemas.openxmlformats.org/officeDocument/2006/relationships/diagramColors" Target="../diagrams/colors63.xml"/><Relationship Id="rId49" Type="http://schemas.openxmlformats.org/officeDocument/2006/relationships/diagramLayout" Target="../diagrams/layout66.xml"/><Relationship Id="rId57" Type="http://schemas.microsoft.com/office/2007/relationships/diagramDrawing" Target="../diagrams/drawing67.xml"/><Relationship Id="rId10" Type="http://schemas.openxmlformats.org/officeDocument/2006/relationships/diagramQuickStyle" Target="../diagrams/quickStyle58.xml"/><Relationship Id="rId31" Type="http://schemas.openxmlformats.org/officeDocument/2006/relationships/diagramColors" Target="../diagrams/colors62.xml"/><Relationship Id="rId44" Type="http://schemas.openxmlformats.org/officeDocument/2006/relationships/diagramLayout" Target="../diagrams/layout65.xml"/><Relationship Id="rId52" Type="http://schemas.microsoft.com/office/2007/relationships/diagramDrawing" Target="../diagrams/drawing66.xml"/><Relationship Id="rId60" Type="http://schemas.openxmlformats.org/officeDocument/2006/relationships/diagramQuickStyle" Target="../diagrams/quickStyle68.xml"/><Relationship Id="rId65" Type="http://schemas.openxmlformats.org/officeDocument/2006/relationships/diagramQuickStyle" Target="../diagrams/quickStyle69.xml"/><Relationship Id="rId4" Type="http://schemas.openxmlformats.org/officeDocument/2006/relationships/diagramLayout" Target="../diagrams/layout57.xml"/><Relationship Id="rId9" Type="http://schemas.openxmlformats.org/officeDocument/2006/relationships/diagramLayout" Target="../diagrams/layout58.xml"/><Relationship Id="rId13" Type="http://schemas.openxmlformats.org/officeDocument/2006/relationships/diagramData" Target="../diagrams/data59.xml"/><Relationship Id="rId18" Type="http://schemas.openxmlformats.org/officeDocument/2006/relationships/diagramData" Target="../diagrams/data60.xml"/><Relationship Id="rId39" Type="http://schemas.openxmlformats.org/officeDocument/2006/relationships/diagramLayout" Target="../diagrams/layout64.xml"/></Relationships>
</file>

<file path=ppt/slides/_rels/slide6.xml.rels><?xml version="1.0" encoding="UTF-8" standalone="yes"?>
<Relationships xmlns="http://schemas.openxmlformats.org/package/2006/relationships"><Relationship Id="rId26" Type="http://schemas.openxmlformats.org/officeDocument/2006/relationships/diagramColors" Target="../diagrams/colors74.xml"/><Relationship Id="rId21" Type="http://schemas.openxmlformats.org/officeDocument/2006/relationships/diagramColors" Target="../diagrams/colors73.xml"/><Relationship Id="rId34" Type="http://schemas.openxmlformats.org/officeDocument/2006/relationships/diagramLayout" Target="../diagrams/layout76.xml"/><Relationship Id="rId42" Type="http://schemas.microsoft.com/office/2007/relationships/diagramDrawing" Target="../diagrams/drawing77.xml"/><Relationship Id="rId47" Type="http://schemas.microsoft.com/office/2007/relationships/diagramDrawing" Target="../diagrams/drawing78.xml"/><Relationship Id="rId50" Type="http://schemas.openxmlformats.org/officeDocument/2006/relationships/diagramQuickStyle" Target="../diagrams/quickStyle79.xml"/><Relationship Id="rId55" Type="http://schemas.openxmlformats.org/officeDocument/2006/relationships/diagramQuickStyle" Target="../diagrams/quickStyle80.xml"/><Relationship Id="rId63" Type="http://schemas.openxmlformats.org/officeDocument/2006/relationships/diagramData" Target="../diagrams/data82.xml"/><Relationship Id="rId7" Type="http://schemas.microsoft.com/office/2007/relationships/diagramDrawing" Target="../diagrams/drawing70.xml"/><Relationship Id="rId2" Type="http://schemas.openxmlformats.org/officeDocument/2006/relationships/notesSlide" Target="../notesSlides/notesSlide6.xml"/><Relationship Id="rId16" Type="http://schemas.openxmlformats.org/officeDocument/2006/relationships/diagramColors" Target="../diagrams/colors72.xml"/><Relationship Id="rId29" Type="http://schemas.openxmlformats.org/officeDocument/2006/relationships/diagramLayout" Target="../diagrams/layout75.xml"/><Relationship Id="rId11" Type="http://schemas.openxmlformats.org/officeDocument/2006/relationships/diagramColors" Target="../diagrams/colors71.xml"/><Relationship Id="rId24" Type="http://schemas.openxmlformats.org/officeDocument/2006/relationships/diagramLayout" Target="../diagrams/layout74.xml"/><Relationship Id="rId32" Type="http://schemas.microsoft.com/office/2007/relationships/diagramDrawing" Target="../diagrams/drawing75.xml"/><Relationship Id="rId37" Type="http://schemas.microsoft.com/office/2007/relationships/diagramDrawing" Target="../diagrams/drawing76.xml"/><Relationship Id="rId40" Type="http://schemas.openxmlformats.org/officeDocument/2006/relationships/diagramQuickStyle" Target="../diagrams/quickStyle77.xml"/><Relationship Id="rId45" Type="http://schemas.openxmlformats.org/officeDocument/2006/relationships/diagramQuickStyle" Target="../diagrams/quickStyle78.xml"/><Relationship Id="rId53" Type="http://schemas.openxmlformats.org/officeDocument/2006/relationships/diagramData" Target="../diagrams/data80.xml"/><Relationship Id="rId58" Type="http://schemas.openxmlformats.org/officeDocument/2006/relationships/diagramData" Target="../diagrams/data81.xml"/><Relationship Id="rId66" Type="http://schemas.openxmlformats.org/officeDocument/2006/relationships/diagramColors" Target="../diagrams/colors82.xml"/><Relationship Id="rId5" Type="http://schemas.openxmlformats.org/officeDocument/2006/relationships/diagramQuickStyle" Target="../diagrams/quickStyle70.xml"/><Relationship Id="rId61" Type="http://schemas.openxmlformats.org/officeDocument/2006/relationships/diagramColors" Target="../diagrams/colors81.xml"/><Relationship Id="rId19" Type="http://schemas.openxmlformats.org/officeDocument/2006/relationships/diagramLayout" Target="../diagrams/layout73.xml"/><Relationship Id="rId14" Type="http://schemas.openxmlformats.org/officeDocument/2006/relationships/diagramLayout" Target="../diagrams/layout72.xml"/><Relationship Id="rId22" Type="http://schemas.microsoft.com/office/2007/relationships/diagramDrawing" Target="../diagrams/drawing73.xml"/><Relationship Id="rId27" Type="http://schemas.microsoft.com/office/2007/relationships/diagramDrawing" Target="../diagrams/drawing74.xml"/><Relationship Id="rId30" Type="http://schemas.openxmlformats.org/officeDocument/2006/relationships/diagramQuickStyle" Target="../diagrams/quickStyle75.xml"/><Relationship Id="rId35" Type="http://schemas.openxmlformats.org/officeDocument/2006/relationships/diagramQuickStyle" Target="../diagrams/quickStyle76.xml"/><Relationship Id="rId43" Type="http://schemas.openxmlformats.org/officeDocument/2006/relationships/diagramData" Target="../diagrams/data78.xml"/><Relationship Id="rId48" Type="http://schemas.openxmlformats.org/officeDocument/2006/relationships/diagramData" Target="../diagrams/data79.xml"/><Relationship Id="rId56" Type="http://schemas.openxmlformats.org/officeDocument/2006/relationships/diagramColors" Target="../diagrams/colors80.xml"/><Relationship Id="rId64" Type="http://schemas.openxmlformats.org/officeDocument/2006/relationships/diagramLayout" Target="../diagrams/layout82.xml"/><Relationship Id="rId8" Type="http://schemas.openxmlformats.org/officeDocument/2006/relationships/diagramData" Target="../diagrams/data71.xml"/><Relationship Id="rId51" Type="http://schemas.openxmlformats.org/officeDocument/2006/relationships/diagramColors" Target="../diagrams/colors79.xml"/><Relationship Id="rId3" Type="http://schemas.openxmlformats.org/officeDocument/2006/relationships/diagramData" Target="../diagrams/data70.xml"/><Relationship Id="rId12" Type="http://schemas.microsoft.com/office/2007/relationships/diagramDrawing" Target="../diagrams/drawing71.xml"/><Relationship Id="rId17" Type="http://schemas.microsoft.com/office/2007/relationships/diagramDrawing" Target="../diagrams/drawing72.xml"/><Relationship Id="rId25" Type="http://schemas.openxmlformats.org/officeDocument/2006/relationships/diagramQuickStyle" Target="../diagrams/quickStyle74.xml"/><Relationship Id="rId33" Type="http://schemas.openxmlformats.org/officeDocument/2006/relationships/diagramData" Target="../diagrams/data76.xml"/><Relationship Id="rId38" Type="http://schemas.openxmlformats.org/officeDocument/2006/relationships/diagramData" Target="../diagrams/data77.xml"/><Relationship Id="rId46" Type="http://schemas.openxmlformats.org/officeDocument/2006/relationships/diagramColors" Target="../diagrams/colors78.xml"/><Relationship Id="rId59" Type="http://schemas.openxmlformats.org/officeDocument/2006/relationships/diagramLayout" Target="../diagrams/layout81.xml"/><Relationship Id="rId67" Type="http://schemas.microsoft.com/office/2007/relationships/diagramDrawing" Target="../diagrams/drawing82.xml"/><Relationship Id="rId20" Type="http://schemas.openxmlformats.org/officeDocument/2006/relationships/diagramQuickStyle" Target="../diagrams/quickStyle73.xml"/><Relationship Id="rId41" Type="http://schemas.openxmlformats.org/officeDocument/2006/relationships/diagramColors" Target="../diagrams/colors77.xml"/><Relationship Id="rId54" Type="http://schemas.openxmlformats.org/officeDocument/2006/relationships/diagramLayout" Target="../diagrams/layout80.xml"/><Relationship Id="rId62" Type="http://schemas.microsoft.com/office/2007/relationships/diagramDrawing" Target="../diagrams/drawing81.xml"/><Relationship Id="rId1" Type="http://schemas.openxmlformats.org/officeDocument/2006/relationships/slideLayout" Target="../slideLayouts/slideLayout7.xml"/><Relationship Id="rId6" Type="http://schemas.openxmlformats.org/officeDocument/2006/relationships/diagramColors" Target="../diagrams/colors70.xml"/><Relationship Id="rId15" Type="http://schemas.openxmlformats.org/officeDocument/2006/relationships/diagramQuickStyle" Target="../diagrams/quickStyle72.xml"/><Relationship Id="rId23" Type="http://schemas.openxmlformats.org/officeDocument/2006/relationships/diagramData" Target="../diagrams/data74.xml"/><Relationship Id="rId28" Type="http://schemas.openxmlformats.org/officeDocument/2006/relationships/diagramData" Target="../diagrams/data75.xml"/><Relationship Id="rId36" Type="http://schemas.openxmlformats.org/officeDocument/2006/relationships/diagramColors" Target="../diagrams/colors76.xml"/><Relationship Id="rId49" Type="http://schemas.openxmlformats.org/officeDocument/2006/relationships/diagramLayout" Target="../diagrams/layout79.xml"/><Relationship Id="rId57" Type="http://schemas.microsoft.com/office/2007/relationships/diagramDrawing" Target="../diagrams/drawing80.xml"/><Relationship Id="rId10" Type="http://schemas.openxmlformats.org/officeDocument/2006/relationships/diagramQuickStyle" Target="../diagrams/quickStyle71.xml"/><Relationship Id="rId31" Type="http://schemas.openxmlformats.org/officeDocument/2006/relationships/diagramColors" Target="../diagrams/colors75.xml"/><Relationship Id="rId44" Type="http://schemas.openxmlformats.org/officeDocument/2006/relationships/diagramLayout" Target="../diagrams/layout78.xml"/><Relationship Id="rId52" Type="http://schemas.microsoft.com/office/2007/relationships/diagramDrawing" Target="../diagrams/drawing79.xml"/><Relationship Id="rId60" Type="http://schemas.openxmlformats.org/officeDocument/2006/relationships/diagramQuickStyle" Target="../diagrams/quickStyle81.xml"/><Relationship Id="rId65" Type="http://schemas.openxmlformats.org/officeDocument/2006/relationships/diagramQuickStyle" Target="../diagrams/quickStyle82.xml"/><Relationship Id="rId4" Type="http://schemas.openxmlformats.org/officeDocument/2006/relationships/diagramLayout" Target="../diagrams/layout70.xml"/><Relationship Id="rId9" Type="http://schemas.openxmlformats.org/officeDocument/2006/relationships/diagramLayout" Target="../diagrams/layout71.xml"/><Relationship Id="rId13" Type="http://schemas.openxmlformats.org/officeDocument/2006/relationships/diagramData" Target="../diagrams/data72.xml"/><Relationship Id="rId18" Type="http://schemas.openxmlformats.org/officeDocument/2006/relationships/diagramData" Target="../diagrams/data73.xml"/><Relationship Id="rId39" Type="http://schemas.openxmlformats.org/officeDocument/2006/relationships/diagramLayout" Target="../diagrams/layout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197">
            <a:extLst>
              <a:ext uri="{FF2B5EF4-FFF2-40B4-BE49-F238E27FC236}">
                <a16:creationId xmlns:a16="http://schemas.microsoft.com/office/drawing/2014/main" id="{7EB5B45F-C393-4C79-A79C-01B3BD7A4451}"/>
              </a:ext>
            </a:extLst>
          </p:cNvPr>
          <p:cNvSpPr/>
          <p:nvPr/>
        </p:nvSpPr>
        <p:spPr>
          <a:xfrm>
            <a:off x="-3404133" y="818147"/>
            <a:ext cx="2826950" cy="879107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206" name="Rectangle 205">
            <a:extLst>
              <a:ext uri="{FF2B5EF4-FFF2-40B4-BE49-F238E27FC236}">
                <a16:creationId xmlns:a16="http://schemas.microsoft.com/office/drawing/2014/main" id="{B46201C1-66E3-4FE2-974B-6B19F7C668CD}"/>
              </a:ext>
            </a:extLst>
          </p:cNvPr>
          <p:cNvSpPr/>
          <p:nvPr/>
        </p:nvSpPr>
        <p:spPr>
          <a:xfrm>
            <a:off x="-3054607" y="4840705"/>
            <a:ext cx="1917207" cy="438162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162" name="Rectangle 161">
            <a:extLst>
              <a:ext uri="{FF2B5EF4-FFF2-40B4-BE49-F238E27FC236}">
                <a16:creationId xmlns:a16="http://schemas.microsoft.com/office/drawing/2014/main" id="{6DAC0656-731E-4882-9DB3-1B2C94A417B3}"/>
              </a:ext>
            </a:extLst>
          </p:cNvPr>
          <p:cNvSpPr/>
          <p:nvPr/>
        </p:nvSpPr>
        <p:spPr>
          <a:xfrm>
            <a:off x="277996" y="1508166"/>
            <a:ext cx="4258501" cy="371987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graphicFrame>
        <p:nvGraphicFramePr>
          <p:cNvPr id="4" name="Diagram 3">
            <a:extLst>
              <a:ext uri="{FF2B5EF4-FFF2-40B4-BE49-F238E27FC236}">
                <a16:creationId xmlns:a16="http://schemas.microsoft.com/office/drawing/2014/main" id="{257BFFA6-B872-49CF-B271-CE80F57ED721}"/>
              </a:ext>
            </a:extLst>
          </p:cNvPr>
          <p:cNvGraphicFramePr/>
          <p:nvPr>
            <p:extLst>
              <p:ext uri="{D42A27DB-BD31-4B8C-83A1-F6EECF244321}">
                <p14:modId xmlns:p14="http://schemas.microsoft.com/office/powerpoint/2010/main" val="1942016316"/>
              </p:ext>
            </p:extLst>
          </p:nvPr>
        </p:nvGraphicFramePr>
        <p:xfrm>
          <a:off x="-6998625" y="4461185"/>
          <a:ext cx="1031630" cy="1986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6F8F6A22-3FDD-408B-B70B-8B444D186153}"/>
              </a:ext>
            </a:extLst>
          </p:cNvPr>
          <p:cNvGraphicFramePr/>
          <p:nvPr>
            <p:extLst>
              <p:ext uri="{D42A27DB-BD31-4B8C-83A1-F6EECF244321}">
                <p14:modId xmlns:p14="http://schemas.microsoft.com/office/powerpoint/2010/main" val="943933173"/>
              </p:ext>
            </p:extLst>
          </p:nvPr>
        </p:nvGraphicFramePr>
        <p:xfrm>
          <a:off x="-2751424" y="2012422"/>
          <a:ext cx="1330532" cy="21717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6" name="Connector: Curved 5">
            <a:extLst>
              <a:ext uri="{FF2B5EF4-FFF2-40B4-BE49-F238E27FC236}">
                <a16:creationId xmlns:a16="http://schemas.microsoft.com/office/drawing/2014/main" id="{EBF76A82-A687-44A8-817E-33ED0EFB70DC}"/>
              </a:ext>
            </a:extLst>
          </p:cNvPr>
          <p:cNvCxnSpPr>
            <a:cxnSpLocks/>
            <a:stCxn id="4" idx="0"/>
            <a:endCxn id="10" idx="2"/>
          </p:cNvCxnSpPr>
          <p:nvPr/>
        </p:nvCxnSpPr>
        <p:spPr>
          <a:xfrm rot="5400000" flipH="1" flipV="1">
            <a:off x="-6067464" y="3284825"/>
            <a:ext cx="761014" cy="15917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Diagram 9">
            <a:extLst>
              <a:ext uri="{FF2B5EF4-FFF2-40B4-BE49-F238E27FC236}">
                <a16:creationId xmlns:a16="http://schemas.microsoft.com/office/drawing/2014/main" id="{F7327037-2A79-488F-8106-BD35893850D8}"/>
              </a:ext>
            </a:extLst>
          </p:cNvPr>
          <p:cNvGraphicFramePr/>
          <p:nvPr>
            <p:extLst>
              <p:ext uri="{D42A27DB-BD31-4B8C-83A1-F6EECF244321}">
                <p14:modId xmlns:p14="http://schemas.microsoft.com/office/powerpoint/2010/main" val="1757182644"/>
              </p:ext>
            </p:extLst>
          </p:nvPr>
        </p:nvGraphicFramePr>
        <p:xfrm>
          <a:off x="-5852396" y="1036144"/>
          <a:ext cx="1922584" cy="266402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7" name="Diagram 16">
            <a:extLst>
              <a:ext uri="{FF2B5EF4-FFF2-40B4-BE49-F238E27FC236}">
                <a16:creationId xmlns:a16="http://schemas.microsoft.com/office/drawing/2014/main" id="{B7AD4CAF-A06F-44EA-A86D-F7F26F3AAF9E}"/>
              </a:ext>
            </a:extLst>
          </p:cNvPr>
          <p:cNvGraphicFramePr/>
          <p:nvPr/>
        </p:nvGraphicFramePr>
        <p:xfrm>
          <a:off x="-2406027" y="5007736"/>
          <a:ext cx="1031630" cy="181605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8" name="Diagram 17">
            <a:extLst>
              <a:ext uri="{FF2B5EF4-FFF2-40B4-BE49-F238E27FC236}">
                <a16:creationId xmlns:a16="http://schemas.microsoft.com/office/drawing/2014/main" id="{F4234331-D7F0-4F21-88CA-643C3C02ACF0}"/>
              </a:ext>
            </a:extLst>
          </p:cNvPr>
          <p:cNvGraphicFramePr/>
          <p:nvPr/>
        </p:nvGraphicFramePr>
        <p:xfrm>
          <a:off x="-2406027" y="7076602"/>
          <a:ext cx="1031630" cy="1816057"/>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56" name="Diagram 55">
            <a:extLst>
              <a:ext uri="{FF2B5EF4-FFF2-40B4-BE49-F238E27FC236}">
                <a16:creationId xmlns:a16="http://schemas.microsoft.com/office/drawing/2014/main" id="{34FFBF60-0A1D-4929-88DD-8612FFD7E680}"/>
              </a:ext>
            </a:extLst>
          </p:cNvPr>
          <p:cNvGraphicFramePr/>
          <p:nvPr>
            <p:extLst>
              <p:ext uri="{D42A27DB-BD31-4B8C-83A1-F6EECF244321}">
                <p14:modId xmlns:p14="http://schemas.microsoft.com/office/powerpoint/2010/main" val="2049258777"/>
              </p:ext>
            </p:extLst>
          </p:nvPr>
        </p:nvGraphicFramePr>
        <p:xfrm>
          <a:off x="-577183" y="-1625745"/>
          <a:ext cx="1749594" cy="2196130"/>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cxnSp>
        <p:nvCxnSpPr>
          <p:cNvPr id="57" name="Connector: Curved 56">
            <a:extLst>
              <a:ext uri="{FF2B5EF4-FFF2-40B4-BE49-F238E27FC236}">
                <a16:creationId xmlns:a16="http://schemas.microsoft.com/office/drawing/2014/main" id="{C3C0F8F6-7607-4145-9FB1-C19FDE77B8BA}"/>
              </a:ext>
            </a:extLst>
          </p:cNvPr>
          <p:cNvCxnSpPr>
            <a:cxnSpLocks/>
            <a:stCxn id="5" idx="0"/>
            <a:endCxn id="56" idx="2"/>
          </p:cNvCxnSpPr>
          <p:nvPr/>
        </p:nvCxnSpPr>
        <p:spPr>
          <a:xfrm rot="5400000" flipH="1" flipV="1">
            <a:off x="-1615290" y="99518"/>
            <a:ext cx="1442037" cy="238377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7" name="Diagram 66">
            <a:extLst>
              <a:ext uri="{FF2B5EF4-FFF2-40B4-BE49-F238E27FC236}">
                <a16:creationId xmlns:a16="http://schemas.microsoft.com/office/drawing/2014/main" id="{6F6B1EC6-72D7-428B-A166-A8318A82C97F}"/>
              </a:ext>
            </a:extLst>
          </p:cNvPr>
          <p:cNvGraphicFramePr/>
          <p:nvPr/>
        </p:nvGraphicFramePr>
        <p:xfrm>
          <a:off x="491060" y="2048502"/>
          <a:ext cx="1749595" cy="2959357"/>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cxnSp>
        <p:nvCxnSpPr>
          <p:cNvPr id="80" name="Connector: Curved 79">
            <a:extLst>
              <a:ext uri="{FF2B5EF4-FFF2-40B4-BE49-F238E27FC236}">
                <a16:creationId xmlns:a16="http://schemas.microsoft.com/office/drawing/2014/main" id="{791DFDC1-4EE4-40D9-91F4-9773B0B5707C}"/>
              </a:ext>
            </a:extLst>
          </p:cNvPr>
          <p:cNvCxnSpPr>
            <a:cxnSpLocks/>
            <a:stCxn id="17" idx="3"/>
            <a:endCxn id="162" idx="2"/>
          </p:cNvCxnSpPr>
          <p:nvPr/>
        </p:nvCxnSpPr>
        <p:spPr>
          <a:xfrm flipV="1">
            <a:off x="-1374397" y="5228036"/>
            <a:ext cx="3781644" cy="68772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0" name="Diagram 89">
            <a:extLst>
              <a:ext uri="{FF2B5EF4-FFF2-40B4-BE49-F238E27FC236}">
                <a16:creationId xmlns:a16="http://schemas.microsoft.com/office/drawing/2014/main" id="{8FC00DD4-A497-4BEA-A3EB-296042BE1672}"/>
              </a:ext>
            </a:extLst>
          </p:cNvPr>
          <p:cNvGraphicFramePr/>
          <p:nvPr/>
        </p:nvGraphicFramePr>
        <p:xfrm>
          <a:off x="2407247" y="2012422"/>
          <a:ext cx="1749595" cy="2959357"/>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p:cxnSp>
        <p:nvCxnSpPr>
          <p:cNvPr id="91" name="Connector: Curved 90">
            <a:extLst>
              <a:ext uri="{FF2B5EF4-FFF2-40B4-BE49-F238E27FC236}">
                <a16:creationId xmlns:a16="http://schemas.microsoft.com/office/drawing/2014/main" id="{0186D170-A78B-449B-AD3F-2974128C771C}"/>
              </a:ext>
            </a:extLst>
          </p:cNvPr>
          <p:cNvCxnSpPr>
            <a:cxnSpLocks/>
            <a:stCxn id="188" idx="0"/>
            <a:endCxn id="56" idx="2"/>
          </p:cNvCxnSpPr>
          <p:nvPr/>
        </p:nvCxnSpPr>
        <p:spPr>
          <a:xfrm rot="16200000" flipV="1">
            <a:off x="833828" y="34171"/>
            <a:ext cx="914540" cy="198696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TextBox 187">
            <a:extLst>
              <a:ext uri="{FF2B5EF4-FFF2-40B4-BE49-F238E27FC236}">
                <a16:creationId xmlns:a16="http://schemas.microsoft.com/office/drawing/2014/main" id="{9FD567E7-C81D-4026-8D89-E0DEDF87AEA1}"/>
              </a:ext>
            </a:extLst>
          </p:cNvPr>
          <p:cNvSpPr txBox="1"/>
          <p:nvPr/>
        </p:nvSpPr>
        <p:spPr>
          <a:xfrm>
            <a:off x="1786176" y="1484925"/>
            <a:ext cx="996811" cy="369332"/>
          </a:xfrm>
          <a:prstGeom prst="rect">
            <a:avLst/>
          </a:prstGeom>
          <a:noFill/>
        </p:spPr>
        <p:txBody>
          <a:bodyPr wrap="none" rtlCol="0">
            <a:spAutoFit/>
          </a:bodyPr>
          <a:lstStyle/>
          <a:p>
            <a:r>
              <a:rPr lang="en-US" dirty="0">
                <a:solidFill>
                  <a:schemeClr val="accent2">
                    <a:lumMod val="50000"/>
                  </a:schemeClr>
                </a:solidFill>
              </a:rPr>
              <a:t>platform</a:t>
            </a:r>
            <a:endParaRPr lang="nb-NO" dirty="0">
              <a:solidFill>
                <a:schemeClr val="accent2">
                  <a:lumMod val="50000"/>
                </a:schemeClr>
              </a:solidFill>
            </a:endParaRPr>
          </a:p>
        </p:txBody>
      </p:sp>
      <p:sp>
        <p:nvSpPr>
          <p:cNvPr id="199" name="TextBox 198">
            <a:extLst>
              <a:ext uri="{FF2B5EF4-FFF2-40B4-BE49-F238E27FC236}">
                <a16:creationId xmlns:a16="http://schemas.microsoft.com/office/drawing/2014/main" id="{B1B6DEC0-816A-444E-AE6D-AFCDFE450CE1}"/>
              </a:ext>
            </a:extLst>
          </p:cNvPr>
          <p:cNvSpPr txBox="1"/>
          <p:nvPr/>
        </p:nvSpPr>
        <p:spPr>
          <a:xfrm>
            <a:off x="-3381256" y="873779"/>
            <a:ext cx="1895904" cy="369332"/>
          </a:xfrm>
          <a:prstGeom prst="rect">
            <a:avLst/>
          </a:prstGeom>
          <a:noFill/>
        </p:spPr>
        <p:txBody>
          <a:bodyPr wrap="none" rtlCol="0">
            <a:spAutoFit/>
          </a:bodyPr>
          <a:lstStyle/>
          <a:p>
            <a:r>
              <a:rPr lang="en-US" dirty="0">
                <a:solidFill>
                  <a:schemeClr val="accent2">
                    <a:lumMod val="50000"/>
                  </a:schemeClr>
                </a:solidFill>
              </a:rPr>
              <a:t>role’s organization</a:t>
            </a:r>
            <a:endParaRPr lang="nb-NO" dirty="0">
              <a:solidFill>
                <a:schemeClr val="accent2">
                  <a:lumMod val="50000"/>
                </a:schemeClr>
              </a:solidFill>
            </a:endParaRPr>
          </a:p>
        </p:txBody>
      </p:sp>
      <p:cxnSp>
        <p:nvCxnSpPr>
          <p:cNvPr id="210" name="Connector: Curved 209">
            <a:extLst>
              <a:ext uri="{FF2B5EF4-FFF2-40B4-BE49-F238E27FC236}">
                <a16:creationId xmlns:a16="http://schemas.microsoft.com/office/drawing/2014/main" id="{7C466719-B60C-4103-9FA5-46EC66962E29}"/>
              </a:ext>
            </a:extLst>
          </p:cNvPr>
          <p:cNvCxnSpPr>
            <a:cxnSpLocks/>
            <a:stCxn id="198" idx="1"/>
            <a:endCxn id="10" idx="2"/>
          </p:cNvCxnSpPr>
          <p:nvPr/>
        </p:nvCxnSpPr>
        <p:spPr>
          <a:xfrm rot="10800000">
            <a:off x="-4891103" y="3700171"/>
            <a:ext cx="1486971" cy="151351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3" name="Diagram 232">
            <a:extLst>
              <a:ext uri="{FF2B5EF4-FFF2-40B4-BE49-F238E27FC236}">
                <a16:creationId xmlns:a16="http://schemas.microsoft.com/office/drawing/2014/main" id="{024633EA-A189-4E9A-BBF7-CFD6AC5BF672}"/>
              </a:ext>
            </a:extLst>
          </p:cNvPr>
          <p:cNvGraphicFramePr/>
          <p:nvPr>
            <p:extLst>
              <p:ext uri="{D42A27DB-BD31-4B8C-83A1-F6EECF244321}">
                <p14:modId xmlns:p14="http://schemas.microsoft.com/office/powerpoint/2010/main" val="382386365"/>
              </p:ext>
            </p:extLst>
          </p:nvPr>
        </p:nvGraphicFramePr>
        <p:xfrm>
          <a:off x="3434304" y="-1684468"/>
          <a:ext cx="1749594" cy="2196130"/>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p:graphicFrame>
        <p:nvGraphicFramePr>
          <p:cNvPr id="234" name="Diagram 233">
            <a:extLst>
              <a:ext uri="{FF2B5EF4-FFF2-40B4-BE49-F238E27FC236}">
                <a16:creationId xmlns:a16="http://schemas.microsoft.com/office/drawing/2014/main" id="{D40D99A1-64E5-44C7-A508-493C50A706CB}"/>
              </a:ext>
            </a:extLst>
          </p:cNvPr>
          <p:cNvGraphicFramePr/>
          <p:nvPr/>
        </p:nvGraphicFramePr>
        <p:xfrm>
          <a:off x="5588742" y="2012422"/>
          <a:ext cx="1867022" cy="2680103"/>
        </p:xfrm>
        <a:graphic>
          <a:graphicData uri="http://schemas.openxmlformats.org/drawingml/2006/diagram">
            <dgm:relIds xmlns:dgm="http://schemas.openxmlformats.org/drawingml/2006/diagram" xmlns:r="http://schemas.openxmlformats.org/officeDocument/2006/relationships" r:dm="rId48" r:lo="rId49" r:qs="rId50" r:cs="rId51"/>
          </a:graphicData>
        </a:graphic>
      </p:graphicFrame>
      <p:cxnSp>
        <p:nvCxnSpPr>
          <p:cNvPr id="235" name="Connector: Curved 234">
            <a:extLst>
              <a:ext uri="{FF2B5EF4-FFF2-40B4-BE49-F238E27FC236}">
                <a16:creationId xmlns:a16="http://schemas.microsoft.com/office/drawing/2014/main" id="{091A0287-12D0-48E9-8633-E84400C46C8B}"/>
              </a:ext>
            </a:extLst>
          </p:cNvPr>
          <p:cNvCxnSpPr>
            <a:cxnSpLocks/>
            <a:stCxn id="18" idx="2"/>
            <a:endCxn id="234" idx="1"/>
          </p:cNvCxnSpPr>
          <p:nvPr/>
        </p:nvCxnSpPr>
        <p:spPr>
          <a:xfrm rot="5400000" flipH="1" flipV="1">
            <a:off x="-920828" y="2383089"/>
            <a:ext cx="5540186" cy="7478954"/>
          </a:xfrm>
          <a:prstGeom prst="curvedConnector4">
            <a:avLst>
              <a:gd name="adj1" fmla="val -2099"/>
              <a:gd name="adj2" fmla="val 873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0" name="Connector: Curved 239">
            <a:extLst>
              <a:ext uri="{FF2B5EF4-FFF2-40B4-BE49-F238E27FC236}">
                <a16:creationId xmlns:a16="http://schemas.microsoft.com/office/drawing/2014/main" id="{02C3112D-9732-475D-9EAA-BF44B22505C7}"/>
              </a:ext>
            </a:extLst>
          </p:cNvPr>
          <p:cNvCxnSpPr>
            <a:cxnSpLocks/>
            <a:stCxn id="188" idx="0"/>
            <a:endCxn id="233" idx="2"/>
          </p:cNvCxnSpPr>
          <p:nvPr/>
        </p:nvCxnSpPr>
        <p:spPr>
          <a:xfrm rot="5400000" flipH="1" flipV="1">
            <a:off x="2810210" y="-13965"/>
            <a:ext cx="973263" cy="202451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Connector: Curved 242">
            <a:extLst>
              <a:ext uri="{FF2B5EF4-FFF2-40B4-BE49-F238E27FC236}">
                <a16:creationId xmlns:a16="http://schemas.microsoft.com/office/drawing/2014/main" id="{9E286BD4-12E1-46CE-8795-C5BD60B7B26C}"/>
              </a:ext>
            </a:extLst>
          </p:cNvPr>
          <p:cNvCxnSpPr>
            <a:cxnSpLocks/>
            <a:stCxn id="234" idx="0"/>
            <a:endCxn id="233" idx="2"/>
          </p:cNvCxnSpPr>
          <p:nvPr/>
        </p:nvCxnSpPr>
        <p:spPr>
          <a:xfrm rot="16200000" flipV="1">
            <a:off x="4665297" y="155466"/>
            <a:ext cx="1500760" cy="221315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2" name="Diagram 251">
            <a:extLst>
              <a:ext uri="{FF2B5EF4-FFF2-40B4-BE49-F238E27FC236}">
                <a16:creationId xmlns:a16="http://schemas.microsoft.com/office/drawing/2014/main" id="{C435FEBA-C60E-4623-8B78-1874EF4BF43C}"/>
              </a:ext>
            </a:extLst>
          </p:cNvPr>
          <p:cNvGraphicFramePr/>
          <p:nvPr>
            <p:extLst>
              <p:ext uri="{D42A27DB-BD31-4B8C-83A1-F6EECF244321}">
                <p14:modId xmlns:p14="http://schemas.microsoft.com/office/powerpoint/2010/main" val="3798944403"/>
              </p:ext>
            </p:extLst>
          </p:nvPr>
        </p:nvGraphicFramePr>
        <p:xfrm>
          <a:off x="7008104" y="-1625746"/>
          <a:ext cx="1749594" cy="2196130"/>
        </p:xfrm>
        <a:graphic>
          <a:graphicData uri="http://schemas.openxmlformats.org/drawingml/2006/diagram">
            <dgm:relIds xmlns:dgm="http://schemas.openxmlformats.org/drawingml/2006/diagram" xmlns:r="http://schemas.openxmlformats.org/officeDocument/2006/relationships" r:dm="rId53" r:lo="rId54" r:qs="rId55" r:cs="rId56"/>
          </a:graphicData>
        </a:graphic>
      </p:graphicFrame>
      <p:graphicFrame>
        <p:nvGraphicFramePr>
          <p:cNvPr id="253" name="Diagram 252">
            <a:extLst>
              <a:ext uri="{FF2B5EF4-FFF2-40B4-BE49-F238E27FC236}">
                <a16:creationId xmlns:a16="http://schemas.microsoft.com/office/drawing/2014/main" id="{677C5A92-4853-4E5F-92C3-DBF8A9D2245A}"/>
              </a:ext>
            </a:extLst>
          </p:cNvPr>
          <p:cNvGraphicFramePr/>
          <p:nvPr>
            <p:extLst>
              <p:ext uri="{D42A27DB-BD31-4B8C-83A1-F6EECF244321}">
                <p14:modId xmlns:p14="http://schemas.microsoft.com/office/powerpoint/2010/main" val="2368661098"/>
              </p:ext>
            </p:extLst>
          </p:nvPr>
        </p:nvGraphicFramePr>
        <p:xfrm>
          <a:off x="8618162" y="1893261"/>
          <a:ext cx="1867022" cy="2680103"/>
        </p:xfrm>
        <a:graphic>
          <a:graphicData uri="http://schemas.openxmlformats.org/drawingml/2006/diagram">
            <dgm:relIds xmlns:dgm="http://schemas.openxmlformats.org/drawingml/2006/diagram" xmlns:r="http://schemas.openxmlformats.org/officeDocument/2006/relationships" r:dm="rId58" r:lo="rId59" r:qs="rId60" r:cs="rId61"/>
          </a:graphicData>
        </a:graphic>
      </p:graphicFrame>
      <p:cxnSp>
        <p:nvCxnSpPr>
          <p:cNvPr id="254" name="Connector: Curved 253">
            <a:extLst>
              <a:ext uri="{FF2B5EF4-FFF2-40B4-BE49-F238E27FC236}">
                <a16:creationId xmlns:a16="http://schemas.microsoft.com/office/drawing/2014/main" id="{A7FE0DD9-3957-4B24-9440-156537F98CA7}"/>
              </a:ext>
            </a:extLst>
          </p:cNvPr>
          <p:cNvCxnSpPr>
            <a:cxnSpLocks/>
            <a:stCxn id="18" idx="2"/>
            <a:endCxn id="253" idx="1"/>
          </p:cNvCxnSpPr>
          <p:nvPr/>
        </p:nvCxnSpPr>
        <p:spPr>
          <a:xfrm rot="5400000" flipH="1" flipV="1">
            <a:off x="534301" y="808799"/>
            <a:ext cx="5659347" cy="10508374"/>
          </a:xfrm>
          <a:prstGeom prst="curvedConnector4">
            <a:avLst>
              <a:gd name="adj1" fmla="val -4039"/>
              <a:gd name="adj2" fmla="val 90619"/>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8" name="Diagram 257">
            <a:extLst>
              <a:ext uri="{FF2B5EF4-FFF2-40B4-BE49-F238E27FC236}">
                <a16:creationId xmlns:a16="http://schemas.microsoft.com/office/drawing/2014/main" id="{1725D6E2-3FAB-4354-AC06-14028836E3F7}"/>
              </a:ext>
            </a:extLst>
          </p:cNvPr>
          <p:cNvGraphicFramePr/>
          <p:nvPr/>
        </p:nvGraphicFramePr>
        <p:xfrm>
          <a:off x="7953032" y="5763547"/>
          <a:ext cx="1342388" cy="1858470"/>
        </p:xfrm>
        <a:graphic>
          <a:graphicData uri="http://schemas.openxmlformats.org/drawingml/2006/diagram">
            <dgm:relIds xmlns:dgm="http://schemas.openxmlformats.org/drawingml/2006/diagram" xmlns:r="http://schemas.openxmlformats.org/officeDocument/2006/relationships" r:dm="rId63" r:lo="rId64" r:qs="rId65" r:cs="rId66"/>
          </a:graphicData>
        </a:graphic>
      </p:graphicFrame>
      <p:cxnSp>
        <p:nvCxnSpPr>
          <p:cNvPr id="259" name="Connector: Curved 258">
            <a:extLst>
              <a:ext uri="{FF2B5EF4-FFF2-40B4-BE49-F238E27FC236}">
                <a16:creationId xmlns:a16="http://schemas.microsoft.com/office/drawing/2014/main" id="{D1144A5E-4CCE-4C8C-8533-304CDA6BE209}"/>
              </a:ext>
            </a:extLst>
          </p:cNvPr>
          <p:cNvCxnSpPr>
            <a:cxnSpLocks/>
            <a:stCxn id="234" idx="0"/>
            <a:endCxn id="252" idx="2"/>
          </p:cNvCxnSpPr>
          <p:nvPr/>
        </p:nvCxnSpPr>
        <p:spPr>
          <a:xfrm rot="5400000" flipH="1" flipV="1">
            <a:off x="6481558" y="611079"/>
            <a:ext cx="1442038" cy="136064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Connector: Curved 261">
            <a:extLst>
              <a:ext uri="{FF2B5EF4-FFF2-40B4-BE49-F238E27FC236}">
                <a16:creationId xmlns:a16="http://schemas.microsoft.com/office/drawing/2014/main" id="{77779E6A-3991-4635-8D5B-366084E18609}"/>
              </a:ext>
            </a:extLst>
          </p:cNvPr>
          <p:cNvCxnSpPr>
            <a:cxnSpLocks/>
            <a:stCxn id="253" idx="0"/>
            <a:endCxn id="252" idx="2"/>
          </p:cNvCxnSpPr>
          <p:nvPr/>
        </p:nvCxnSpPr>
        <p:spPr>
          <a:xfrm rot="16200000" flipV="1">
            <a:off x="8055849" y="397437"/>
            <a:ext cx="1322877" cy="166877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68" name="Diagram 267">
            <a:extLst>
              <a:ext uri="{FF2B5EF4-FFF2-40B4-BE49-F238E27FC236}">
                <a16:creationId xmlns:a16="http://schemas.microsoft.com/office/drawing/2014/main" id="{B5A5078A-388B-4F06-8D80-23DB41E7D14C}"/>
              </a:ext>
            </a:extLst>
          </p:cNvPr>
          <p:cNvGraphicFramePr/>
          <p:nvPr>
            <p:extLst>
              <p:ext uri="{D42A27DB-BD31-4B8C-83A1-F6EECF244321}">
                <p14:modId xmlns:p14="http://schemas.microsoft.com/office/powerpoint/2010/main" val="257949346"/>
              </p:ext>
            </p:extLst>
          </p:nvPr>
        </p:nvGraphicFramePr>
        <p:xfrm>
          <a:off x="7202577" y="8802058"/>
          <a:ext cx="1342388" cy="1614328"/>
        </p:xfrm>
        <a:graphic>
          <a:graphicData uri="http://schemas.openxmlformats.org/drawingml/2006/diagram">
            <dgm:relIds xmlns:dgm="http://schemas.openxmlformats.org/drawingml/2006/diagram" xmlns:r="http://schemas.openxmlformats.org/officeDocument/2006/relationships" r:dm="rId68" r:lo="rId69" r:qs="rId70" r:cs="rId71"/>
          </a:graphicData>
        </a:graphic>
      </p:graphicFrame>
      <p:cxnSp>
        <p:nvCxnSpPr>
          <p:cNvPr id="269" name="Connector: Curved 268">
            <a:extLst>
              <a:ext uri="{FF2B5EF4-FFF2-40B4-BE49-F238E27FC236}">
                <a16:creationId xmlns:a16="http://schemas.microsoft.com/office/drawing/2014/main" id="{AF0B340E-0A9F-44E6-AEE0-A285525B3476}"/>
              </a:ext>
            </a:extLst>
          </p:cNvPr>
          <p:cNvCxnSpPr>
            <a:cxnSpLocks/>
            <a:stCxn id="268" idx="0"/>
            <a:endCxn id="258" idx="2"/>
          </p:cNvCxnSpPr>
          <p:nvPr/>
        </p:nvCxnSpPr>
        <p:spPr>
          <a:xfrm rot="5400000" flipH="1" flipV="1">
            <a:off x="7658978" y="7836811"/>
            <a:ext cx="1180041" cy="75045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4" name="Connector: Curved 273">
            <a:extLst>
              <a:ext uri="{FF2B5EF4-FFF2-40B4-BE49-F238E27FC236}">
                <a16:creationId xmlns:a16="http://schemas.microsoft.com/office/drawing/2014/main" id="{E8D1EAD0-BA74-443F-B03D-B2FA045E31E1}"/>
              </a:ext>
            </a:extLst>
          </p:cNvPr>
          <p:cNvCxnSpPr>
            <a:cxnSpLocks/>
            <a:stCxn id="258" idx="0"/>
            <a:endCxn id="253" idx="2"/>
          </p:cNvCxnSpPr>
          <p:nvPr/>
        </p:nvCxnSpPr>
        <p:spPr>
          <a:xfrm rot="5400000" flipH="1" flipV="1">
            <a:off x="8492858" y="4704733"/>
            <a:ext cx="1190183" cy="9274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Diagram 33">
            <a:extLst>
              <a:ext uri="{FF2B5EF4-FFF2-40B4-BE49-F238E27FC236}">
                <a16:creationId xmlns:a16="http://schemas.microsoft.com/office/drawing/2014/main" id="{21FD5ACD-6681-4D7D-AD03-F76199742AA2}"/>
              </a:ext>
            </a:extLst>
          </p:cNvPr>
          <p:cNvGraphicFramePr/>
          <p:nvPr>
            <p:extLst>
              <p:ext uri="{D42A27DB-BD31-4B8C-83A1-F6EECF244321}">
                <p14:modId xmlns:p14="http://schemas.microsoft.com/office/powerpoint/2010/main" val="2783847884"/>
              </p:ext>
            </p:extLst>
          </p:nvPr>
        </p:nvGraphicFramePr>
        <p:xfrm>
          <a:off x="12192000" y="4042610"/>
          <a:ext cx="1342388" cy="2089630"/>
        </p:xfrm>
        <a:graphic>
          <a:graphicData uri="http://schemas.openxmlformats.org/drawingml/2006/diagram">
            <dgm:relIds xmlns:dgm="http://schemas.openxmlformats.org/drawingml/2006/diagram" xmlns:r="http://schemas.openxmlformats.org/officeDocument/2006/relationships" r:dm="rId73" r:lo="rId74" r:qs="rId75" r:cs="rId76"/>
          </a:graphicData>
        </a:graphic>
      </p:graphicFrame>
      <p:cxnSp>
        <p:nvCxnSpPr>
          <p:cNvPr id="35" name="Connector: Curved 34">
            <a:extLst>
              <a:ext uri="{FF2B5EF4-FFF2-40B4-BE49-F238E27FC236}">
                <a16:creationId xmlns:a16="http://schemas.microsoft.com/office/drawing/2014/main" id="{62C6C986-AC07-4973-AEDD-11165F56C943}"/>
              </a:ext>
            </a:extLst>
          </p:cNvPr>
          <p:cNvCxnSpPr>
            <a:cxnSpLocks/>
            <a:stCxn id="253" idx="3"/>
            <a:endCxn id="34" idx="1"/>
          </p:cNvCxnSpPr>
          <p:nvPr/>
        </p:nvCxnSpPr>
        <p:spPr>
          <a:xfrm>
            <a:off x="10485184" y="3233312"/>
            <a:ext cx="1706816" cy="18541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D485574F-3ED8-4D16-9E0C-95DE6AA2A71C}"/>
              </a:ext>
            </a:extLst>
          </p:cNvPr>
          <p:cNvCxnSpPr>
            <a:cxnSpLocks/>
            <a:stCxn id="258" idx="0"/>
            <a:endCxn id="234" idx="2"/>
          </p:cNvCxnSpPr>
          <p:nvPr/>
        </p:nvCxnSpPr>
        <p:spPr>
          <a:xfrm rot="16200000" flipV="1">
            <a:off x="7037729" y="4177049"/>
            <a:ext cx="1071022" cy="2101973"/>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15AC36DD-5E10-42DC-B7A1-6A4B135F7F5E}"/>
              </a:ext>
            </a:extLst>
          </p:cNvPr>
          <p:cNvCxnSpPr>
            <a:cxnSpLocks/>
            <a:stCxn id="234" idx="3"/>
            <a:endCxn id="34" idx="1"/>
          </p:cNvCxnSpPr>
          <p:nvPr/>
        </p:nvCxnSpPr>
        <p:spPr>
          <a:xfrm>
            <a:off x="7455764" y="3352473"/>
            <a:ext cx="4736236" cy="1734952"/>
          </a:xfrm>
          <a:prstGeom prst="curvedConnector3">
            <a:avLst>
              <a:gd name="adj1" fmla="val 821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721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197">
            <a:extLst>
              <a:ext uri="{FF2B5EF4-FFF2-40B4-BE49-F238E27FC236}">
                <a16:creationId xmlns:a16="http://schemas.microsoft.com/office/drawing/2014/main" id="{7EB5B45F-C393-4C79-A79C-01B3BD7A4451}"/>
              </a:ext>
            </a:extLst>
          </p:cNvPr>
          <p:cNvSpPr/>
          <p:nvPr/>
        </p:nvSpPr>
        <p:spPr>
          <a:xfrm>
            <a:off x="-3404133" y="818147"/>
            <a:ext cx="2826950" cy="87910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206" name="Rectangle 205">
            <a:extLst>
              <a:ext uri="{FF2B5EF4-FFF2-40B4-BE49-F238E27FC236}">
                <a16:creationId xmlns:a16="http://schemas.microsoft.com/office/drawing/2014/main" id="{B46201C1-66E3-4FE2-974B-6B19F7C668CD}"/>
              </a:ext>
            </a:extLst>
          </p:cNvPr>
          <p:cNvSpPr/>
          <p:nvPr/>
        </p:nvSpPr>
        <p:spPr>
          <a:xfrm>
            <a:off x="-3054607" y="4840705"/>
            <a:ext cx="1917207" cy="43816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162" name="Rectangle 161">
            <a:extLst>
              <a:ext uri="{FF2B5EF4-FFF2-40B4-BE49-F238E27FC236}">
                <a16:creationId xmlns:a16="http://schemas.microsoft.com/office/drawing/2014/main" id="{6DAC0656-731E-4882-9DB3-1B2C94A417B3}"/>
              </a:ext>
            </a:extLst>
          </p:cNvPr>
          <p:cNvSpPr/>
          <p:nvPr/>
        </p:nvSpPr>
        <p:spPr>
          <a:xfrm>
            <a:off x="277996" y="1508166"/>
            <a:ext cx="4258501" cy="37198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highlight>
                <a:srgbClr val="C0C0C0"/>
              </a:highlight>
            </a:endParaRPr>
          </a:p>
        </p:txBody>
      </p:sp>
      <p:graphicFrame>
        <p:nvGraphicFramePr>
          <p:cNvPr id="4" name="Diagram 3">
            <a:extLst>
              <a:ext uri="{FF2B5EF4-FFF2-40B4-BE49-F238E27FC236}">
                <a16:creationId xmlns:a16="http://schemas.microsoft.com/office/drawing/2014/main" id="{257BFFA6-B872-49CF-B271-CE80F57ED721}"/>
              </a:ext>
            </a:extLst>
          </p:cNvPr>
          <p:cNvGraphicFramePr/>
          <p:nvPr>
            <p:extLst>
              <p:ext uri="{D42A27DB-BD31-4B8C-83A1-F6EECF244321}">
                <p14:modId xmlns:p14="http://schemas.microsoft.com/office/powerpoint/2010/main" val="2217258187"/>
              </p:ext>
            </p:extLst>
          </p:nvPr>
        </p:nvGraphicFramePr>
        <p:xfrm>
          <a:off x="-6998625" y="4461185"/>
          <a:ext cx="1031630" cy="1986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6F8F6A22-3FDD-408B-B70B-8B444D186153}"/>
              </a:ext>
            </a:extLst>
          </p:cNvPr>
          <p:cNvGraphicFramePr/>
          <p:nvPr>
            <p:extLst>
              <p:ext uri="{D42A27DB-BD31-4B8C-83A1-F6EECF244321}">
                <p14:modId xmlns:p14="http://schemas.microsoft.com/office/powerpoint/2010/main" val="1264036402"/>
              </p:ext>
            </p:extLst>
          </p:nvPr>
        </p:nvGraphicFramePr>
        <p:xfrm>
          <a:off x="-2751424" y="2012422"/>
          <a:ext cx="1330532" cy="21717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6" name="Connector: Curved 5">
            <a:extLst>
              <a:ext uri="{FF2B5EF4-FFF2-40B4-BE49-F238E27FC236}">
                <a16:creationId xmlns:a16="http://schemas.microsoft.com/office/drawing/2014/main" id="{EBF76A82-A687-44A8-817E-33ED0EFB70DC}"/>
              </a:ext>
            </a:extLst>
          </p:cNvPr>
          <p:cNvCxnSpPr>
            <a:cxnSpLocks/>
            <a:stCxn id="4" idx="0"/>
            <a:endCxn id="10" idx="2"/>
          </p:cNvCxnSpPr>
          <p:nvPr/>
        </p:nvCxnSpPr>
        <p:spPr>
          <a:xfrm rot="5400000" flipH="1" flipV="1">
            <a:off x="-6087468" y="3180371"/>
            <a:ext cx="885472" cy="167615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Diagram 9">
            <a:extLst>
              <a:ext uri="{FF2B5EF4-FFF2-40B4-BE49-F238E27FC236}">
                <a16:creationId xmlns:a16="http://schemas.microsoft.com/office/drawing/2014/main" id="{F7327037-2A79-488F-8106-BD35893850D8}"/>
              </a:ext>
            </a:extLst>
          </p:cNvPr>
          <p:cNvGraphicFramePr/>
          <p:nvPr>
            <p:extLst>
              <p:ext uri="{D42A27DB-BD31-4B8C-83A1-F6EECF244321}">
                <p14:modId xmlns:p14="http://schemas.microsoft.com/office/powerpoint/2010/main" val="416153854"/>
              </p:ext>
            </p:extLst>
          </p:nvPr>
        </p:nvGraphicFramePr>
        <p:xfrm>
          <a:off x="-5852397" y="1036144"/>
          <a:ext cx="2091486" cy="253956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7" name="Diagram 16">
            <a:extLst>
              <a:ext uri="{FF2B5EF4-FFF2-40B4-BE49-F238E27FC236}">
                <a16:creationId xmlns:a16="http://schemas.microsoft.com/office/drawing/2014/main" id="{B7AD4CAF-A06F-44EA-A86D-F7F26F3AAF9E}"/>
              </a:ext>
            </a:extLst>
          </p:cNvPr>
          <p:cNvGraphicFramePr/>
          <p:nvPr>
            <p:extLst>
              <p:ext uri="{D42A27DB-BD31-4B8C-83A1-F6EECF244321}">
                <p14:modId xmlns:p14="http://schemas.microsoft.com/office/powerpoint/2010/main" val="2592152583"/>
              </p:ext>
            </p:extLst>
          </p:nvPr>
        </p:nvGraphicFramePr>
        <p:xfrm>
          <a:off x="-2406027" y="5007736"/>
          <a:ext cx="1031630" cy="181605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8" name="Diagram 17">
            <a:extLst>
              <a:ext uri="{FF2B5EF4-FFF2-40B4-BE49-F238E27FC236}">
                <a16:creationId xmlns:a16="http://schemas.microsoft.com/office/drawing/2014/main" id="{F4234331-D7F0-4F21-88CA-643C3C02ACF0}"/>
              </a:ext>
            </a:extLst>
          </p:cNvPr>
          <p:cNvGraphicFramePr/>
          <p:nvPr>
            <p:extLst>
              <p:ext uri="{D42A27DB-BD31-4B8C-83A1-F6EECF244321}">
                <p14:modId xmlns:p14="http://schemas.microsoft.com/office/powerpoint/2010/main" val="1985776753"/>
              </p:ext>
            </p:extLst>
          </p:nvPr>
        </p:nvGraphicFramePr>
        <p:xfrm>
          <a:off x="-2406027" y="7076602"/>
          <a:ext cx="1031630" cy="1816057"/>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56" name="Diagram 55">
            <a:extLst>
              <a:ext uri="{FF2B5EF4-FFF2-40B4-BE49-F238E27FC236}">
                <a16:creationId xmlns:a16="http://schemas.microsoft.com/office/drawing/2014/main" id="{34FFBF60-0A1D-4929-88DD-8612FFD7E680}"/>
              </a:ext>
            </a:extLst>
          </p:cNvPr>
          <p:cNvGraphicFramePr/>
          <p:nvPr>
            <p:extLst>
              <p:ext uri="{D42A27DB-BD31-4B8C-83A1-F6EECF244321}">
                <p14:modId xmlns:p14="http://schemas.microsoft.com/office/powerpoint/2010/main" val="2537239490"/>
              </p:ext>
            </p:extLst>
          </p:nvPr>
        </p:nvGraphicFramePr>
        <p:xfrm>
          <a:off x="-577183" y="-1625745"/>
          <a:ext cx="1749594" cy="2196130"/>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cxnSp>
        <p:nvCxnSpPr>
          <p:cNvPr id="57" name="Connector: Curved 56">
            <a:extLst>
              <a:ext uri="{FF2B5EF4-FFF2-40B4-BE49-F238E27FC236}">
                <a16:creationId xmlns:a16="http://schemas.microsoft.com/office/drawing/2014/main" id="{C3C0F8F6-7607-4145-9FB1-C19FDE77B8BA}"/>
              </a:ext>
            </a:extLst>
          </p:cNvPr>
          <p:cNvCxnSpPr>
            <a:cxnSpLocks/>
            <a:stCxn id="5" idx="0"/>
            <a:endCxn id="56" idx="2"/>
          </p:cNvCxnSpPr>
          <p:nvPr/>
        </p:nvCxnSpPr>
        <p:spPr>
          <a:xfrm rot="5400000" flipH="1" flipV="1">
            <a:off x="-1615290" y="99518"/>
            <a:ext cx="1442037" cy="238377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7" name="Diagram 66">
            <a:extLst>
              <a:ext uri="{FF2B5EF4-FFF2-40B4-BE49-F238E27FC236}">
                <a16:creationId xmlns:a16="http://schemas.microsoft.com/office/drawing/2014/main" id="{6F6B1EC6-72D7-428B-A166-A8318A82C97F}"/>
              </a:ext>
            </a:extLst>
          </p:cNvPr>
          <p:cNvGraphicFramePr/>
          <p:nvPr>
            <p:extLst>
              <p:ext uri="{D42A27DB-BD31-4B8C-83A1-F6EECF244321}">
                <p14:modId xmlns:p14="http://schemas.microsoft.com/office/powerpoint/2010/main" val="2908513894"/>
              </p:ext>
            </p:extLst>
          </p:nvPr>
        </p:nvGraphicFramePr>
        <p:xfrm>
          <a:off x="491060" y="2048502"/>
          <a:ext cx="1749595" cy="2959357"/>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cxnSp>
        <p:nvCxnSpPr>
          <p:cNvPr id="80" name="Connector: Curved 79">
            <a:extLst>
              <a:ext uri="{FF2B5EF4-FFF2-40B4-BE49-F238E27FC236}">
                <a16:creationId xmlns:a16="http://schemas.microsoft.com/office/drawing/2014/main" id="{791DFDC1-4EE4-40D9-91F4-9773B0B5707C}"/>
              </a:ext>
            </a:extLst>
          </p:cNvPr>
          <p:cNvCxnSpPr>
            <a:cxnSpLocks/>
            <a:stCxn id="17" idx="3"/>
            <a:endCxn id="162" idx="2"/>
          </p:cNvCxnSpPr>
          <p:nvPr/>
        </p:nvCxnSpPr>
        <p:spPr>
          <a:xfrm flipV="1">
            <a:off x="-1374397" y="5228036"/>
            <a:ext cx="3781644" cy="687728"/>
          </a:xfrm>
          <a:prstGeom prst="curved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0" name="Diagram 89">
            <a:extLst>
              <a:ext uri="{FF2B5EF4-FFF2-40B4-BE49-F238E27FC236}">
                <a16:creationId xmlns:a16="http://schemas.microsoft.com/office/drawing/2014/main" id="{8FC00DD4-A497-4BEA-A3EB-296042BE1672}"/>
              </a:ext>
            </a:extLst>
          </p:cNvPr>
          <p:cNvGraphicFramePr/>
          <p:nvPr>
            <p:extLst>
              <p:ext uri="{D42A27DB-BD31-4B8C-83A1-F6EECF244321}">
                <p14:modId xmlns:p14="http://schemas.microsoft.com/office/powerpoint/2010/main" val="1866681090"/>
              </p:ext>
            </p:extLst>
          </p:nvPr>
        </p:nvGraphicFramePr>
        <p:xfrm>
          <a:off x="2407247" y="2012422"/>
          <a:ext cx="1749595" cy="2959357"/>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p:cxnSp>
        <p:nvCxnSpPr>
          <p:cNvPr id="91" name="Connector: Curved 90">
            <a:extLst>
              <a:ext uri="{FF2B5EF4-FFF2-40B4-BE49-F238E27FC236}">
                <a16:creationId xmlns:a16="http://schemas.microsoft.com/office/drawing/2014/main" id="{0186D170-A78B-449B-AD3F-2974128C771C}"/>
              </a:ext>
            </a:extLst>
          </p:cNvPr>
          <p:cNvCxnSpPr>
            <a:cxnSpLocks/>
            <a:stCxn id="188" idx="0"/>
            <a:endCxn id="56" idx="2"/>
          </p:cNvCxnSpPr>
          <p:nvPr/>
        </p:nvCxnSpPr>
        <p:spPr>
          <a:xfrm rot="16200000" flipV="1">
            <a:off x="833828" y="34171"/>
            <a:ext cx="914540" cy="198696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TextBox 187">
            <a:extLst>
              <a:ext uri="{FF2B5EF4-FFF2-40B4-BE49-F238E27FC236}">
                <a16:creationId xmlns:a16="http://schemas.microsoft.com/office/drawing/2014/main" id="{9FD567E7-C81D-4026-8D89-E0DEDF87AEA1}"/>
              </a:ext>
            </a:extLst>
          </p:cNvPr>
          <p:cNvSpPr txBox="1"/>
          <p:nvPr/>
        </p:nvSpPr>
        <p:spPr>
          <a:xfrm>
            <a:off x="1786176" y="1484925"/>
            <a:ext cx="996811" cy="369332"/>
          </a:xfrm>
          <a:prstGeom prst="rect">
            <a:avLst/>
          </a:prstGeom>
          <a:noFill/>
        </p:spPr>
        <p:txBody>
          <a:bodyPr wrap="none" rtlCol="0">
            <a:spAutoFit/>
          </a:bodyPr>
          <a:lstStyle/>
          <a:p>
            <a:r>
              <a:rPr lang="en-US" dirty="0">
                <a:solidFill>
                  <a:schemeClr val="tx1">
                    <a:lumMod val="50000"/>
                    <a:lumOff val="50000"/>
                  </a:schemeClr>
                </a:solidFill>
              </a:rPr>
              <a:t>platform</a:t>
            </a:r>
            <a:endParaRPr lang="nb-NO" dirty="0">
              <a:solidFill>
                <a:schemeClr val="tx1">
                  <a:lumMod val="50000"/>
                  <a:lumOff val="50000"/>
                </a:schemeClr>
              </a:solidFill>
            </a:endParaRPr>
          </a:p>
        </p:txBody>
      </p:sp>
      <p:sp>
        <p:nvSpPr>
          <p:cNvPr id="199" name="TextBox 198">
            <a:extLst>
              <a:ext uri="{FF2B5EF4-FFF2-40B4-BE49-F238E27FC236}">
                <a16:creationId xmlns:a16="http://schemas.microsoft.com/office/drawing/2014/main" id="{B1B6DEC0-816A-444E-AE6D-AFCDFE450CE1}"/>
              </a:ext>
            </a:extLst>
          </p:cNvPr>
          <p:cNvSpPr txBox="1"/>
          <p:nvPr/>
        </p:nvSpPr>
        <p:spPr>
          <a:xfrm>
            <a:off x="-3381256" y="873779"/>
            <a:ext cx="1895904" cy="369332"/>
          </a:xfrm>
          <a:prstGeom prst="rect">
            <a:avLst/>
          </a:prstGeom>
          <a:noFill/>
        </p:spPr>
        <p:txBody>
          <a:bodyPr wrap="none" rtlCol="0">
            <a:spAutoFit/>
          </a:bodyPr>
          <a:lstStyle/>
          <a:p>
            <a:r>
              <a:rPr lang="en-US" dirty="0">
                <a:solidFill>
                  <a:schemeClr val="tx1">
                    <a:lumMod val="50000"/>
                    <a:lumOff val="50000"/>
                  </a:schemeClr>
                </a:solidFill>
              </a:rPr>
              <a:t>role’s organization</a:t>
            </a:r>
            <a:endParaRPr lang="nb-NO" dirty="0">
              <a:solidFill>
                <a:schemeClr val="tx1">
                  <a:lumMod val="50000"/>
                  <a:lumOff val="50000"/>
                </a:schemeClr>
              </a:solidFill>
            </a:endParaRPr>
          </a:p>
        </p:txBody>
      </p:sp>
      <p:cxnSp>
        <p:nvCxnSpPr>
          <p:cNvPr id="210" name="Connector: Curved 209">
            <a:extLst>
              <a:ext uri="{FF2B5EF4-FFF2-40B4-BE49-F238E27FC236}">
                <a16:creationId xmlns:a16="http://schemas.microsoft.com/office/drawing/2014/main" id="{7C466719-B60C-4103-9FA5-46EC66962E29}"/>
              </a:ext>
            </a:extLst>
          </p:cNvPr>
          <p:cNvCxnSpPr>
            <a:cxnSpLocks/>
            <a:stCxn id="198" idx="1"/>
            <a:endCxn id="10" idx="2"/>
          </p:cNvCxnSpPr>
          <p:nvPr/>
        </p:nvCxnSpPr>
        <p:spPr>
          <a:xfrm rot="10800000">
            <a:off x="-4806653" y="3575713"/>
            <a:ext cx="1402521" cy="163797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3" name="Diagram 232">
            <a:extLst>
              <a:ext uri="{FF2B5EF4-FFF2-40B4-BE49-F238E27FC236}">
                <a16:creationId xmlns:a16="http://schemas.microsoft.com/office/drawing/2014/main" id="{024633EA-A189-4E9A-BBF7-CFD6AC5BF672}"/>
              </a:ext>
            </a:extLst>
          </p:cNvPr>
          <p:cNvGraphicFramePr/>
          <p:nvPr>
            <p:extLst>
              <p:ext uri="{D42A27DB-BD31-4B8C-83A1-F6EECF244321}">
                <p14:modId xmlns:p14="http://schemas.microsoft.com/office/powerpoint/2010/main" val="2341722179"/>
              </p:ext>
            </p:extLst>
          </p:nvPr>
        </p:nvGraphicFramePr>
        <p:xfrm>
          <a:off x="3434304" y="-1684468"/>
          <a:ext cx="1749594" cy="2196130"/>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p:graphicFrame>
        <p:nvGraphicFramePr>
          <p:cNvPr id="234" name="Diagram 233">
            <a:extLst>
              <a:ext uri="{FF2B5EF4-FFF2-40B4-BE49-F238E27FC236}">
                <a16:creationId xmlns:a16="http://schemas.microsoft.com/office/drawing/2014/main" id="{D40D99A1-64E5-44C7-A508-493C50A706CB}"/>
              </a:ext>
            </a:extLst>
          </p:cNvPr>
          <p:cNvGraphicFramePr/>
          <p:nvPr>
            <p:extLst>
              <p:ext uri="{D42A27DB-BD31-4B8C-83A1-F6EECF244321}">
                <p14:modId xmlns:p14="http://schemas.microsoft.com/office/powerpoint/2010/main" val="1786847345"/>
              </p:ext>
            </p:extLst>
          </p:nvPr>
        </p:nvGraphicFramePr>
        <p:xfrm>
          <a:off x="5588742" y="2012422"/>
          <a:ext cx="1867022" cy="2680103"/>
        </p:xfrm>
        <a:graphic>
          <a:graphicData uri="http://schemas.openxmlformats.org/drawingml/2006/diagram">
            <dgm:relIds xmlns:dgm="http://schemas.openxmlformats.org/drawingml/2006/diagram" xmlns:r="http://schemas.openxmlformats.org/officeDocument/2006/relationships" r:dm="rId48" r:lo="rId49" r:qs="rId50" r:cs="rId51"/>
          </a:graphicData>
        </a:graphic>
      </p:graphicFrame>
      <p:cxnSp>
        <p:nvCxnSpPr>
          <p:cNvPr id="235" name="Connector: Curved 234">
            <a:extLst>
              <a:ext uri="{FF2B5EF4-FFF2-40B4-BE49-F238E27FC236}">
                <a16:creationId xmlns:a16="http://schemas.microsoft.com/office/drawing/2014/main" id="{091A0287-12D0-48E9-8633-E84400C46C8B}"/>
              </a:ext>
            </a:extLst>
          </p:cNvPr>
          <p:cNvCxnSpPr>
            <a:cxnSpLocks/>
            <a:stCxn id="18" idx="2"/>
            <a:endCxn id="234" idx="1"/>
          </p:cNvCxnSpPr>
          <p:nvPr/>
        </p:nvCxnSpPr>
        <p:spPr>
          <a:xfrm rot="5400000" flipH="1" flipV="1">
            <a:off x="-920828" y="2383089"/>
            <a:ext cx="5540186" cy="7478954"/>
          </a:xfrm>
          <a:prstGeom prst="curvedConnector4">
            <a:avLst>
              <a:gd name="adj1" fmla="val -2099"/>
              <a:gd name="adj2" fmla="val 87338"/>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Connector: Curved 239">
            <a:extLst>
              <a:ext uri="{FF2B5EF4-FFF2-40B4-BE49-F238E27FC236}">
                <a16:creationId xmlns:a16="http://schemas.microsoft.com/office/drawing/2014/main" id="{02C3112D-9732-475D-9EAA-BF44B22505C7}"/>
              </a:ext>
            </a:extLst>
          </p:cNvPr>
          <p:cNvCxnSpPr>
            <a:cxnSpLocks/>
            <a:stCxn id="188" idx="0"/>
            <a:endCxn id="233" idx="2"/>
          </p:cNvCxnSpPr>
          <p:nvPr/>
        </p:nvCxnSpPr>
        <p:spPr>
          <a:xfrm rot="5400000" flipH="1" flipV="1">
            <a:off x="2810210" y="-13965"/>
            <a:ext cx="973263" cy="202451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Connector: Curved 242">
            <a:extLst>
              <a:ext uri="{FF2B5EF4-FFF2-40B4-BE49-F238E27FC236}">
                <a16:creationId xmlns:a16="http://schemas.microsoft.com/office/drawing/2014/main" id="{9E286BD4-12E1-46CE-8795-C5BD60B7B26C}"/>
              </a:ext>
            </a:extLst>
          </p:cNvPr>
          <p:cNvCxnSpPr>
            <a:cxnSpLocks/>
            <a:stCxn id="234" idx="0"/>
            <a:endCxn id="233" idx="2"/>
          </p:cNvCxnSpPr>
          <p:nvPr/>
        </p:nvCxnSpPr>
        <p:spPr>
          <a:xfrm rot="16200000" flipV="1">
            <a:off x="4665297" y="155466"/>
            <a:ext cx="1500760" cy="221315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2" name="Diagram 251">
            <a:extLst>
              <a:ext uri="{FF2B5EF4-FFF2-40B4-BE49-F238E27FC236}">
                <a16:creationId xmlns:a16="http://schemas.microsoft.com/office/drawing/2014/main" id="{C435FEBA-C60E-4623-8B78-1874EF4BF43C}"/>
              </a:ext>
            </a:extLst>
          </p:cNvPr>
          <p:cNvGraphicFramePr/>
          <p:nvPr>
            <p:extLst>
              <p:ext uri="{D42A27DB-BD31-4B8C-83A1-F6EECF244321}">
                <p14:modId xmlns:p14="http://schemas.microsoft.com/office/powerpoint/2010/main" val="3550834196"/>
              </p:ext>
            </p:extLst>
          </p:nvPr>
        </p:nvGraphicFramePr>
        <p:xfrm>
          <a:off x="7008104" y="-1625746"/>
          <a:ext cx="1749594" cy="2196130"/>
        </p:xfrm>
        <a:graphic>
          <a:graphicData uri="http://schemas.openxmlformats.org/drawingml/2006/diagram">
            <dgm:relIds xmlns:dgm="http://schemas.openxmlformats.org/drawingml/2006/diagram" xmlns:r="http://schemas.openxmlformats.org/officeDocument/2006/relationships" r:dm="rId53" r:lo="rId54" r:qs="rId55" r:cs="rId56"/>
          </a:graphicData>
        </a:graphic>
      </p:graphicFrame>
      <p:graphicFrame>
        <p:nvGraphicFramePr>
          <p:cNvPr id="253" name="Diagram 252">
            <a:extLst>
              <a:ext uri="{FF2B5EF4-FFF2-40B4-BE49-F238E27FC236}">
                <a16:creationId xmlns:a16="http://schemas.microsoft.com/office/drawing/2014/main" id="{677C5A92-4853-4E5F-92C3-DBF8A9D2245A}"/>
              </a:ext>
            </a:extLst>
          </p:cNvPr>
          <p:cNvGraphicFramePr/>
          <p:nvPr>
            <p:extLst>
              <p:ext uri="{D42A27DB-BD31-4B8C-83A1-F6EECF244321}">
                <p14:modId xmlns:p14="http://schemas.microsoft.com/office/powerpoint/2010/main" val="1516444189"/>
              </p:ext>
            </p:extLst>
          </p:nvPr>
        </p:nvGraphicFramePr>
        <p:xfrm>
          <a:off x="8618162" y="1893261"/>
          <a:ext cx="1867022" cy="2680103"/>
        </p:xfrm>
        <a:graphic>
          <a:graphicData uri="http://schemas.openxmlformats.org/drawingml/2006/diagram">
            <dgm:relIds xmlns:dgm="http://schemas.openxmlformats.org/drawingml/2006/diagram" xmlns:r="http://schemas.openxmlformats.org/officeDocument/2006/relationships" r:dm="rId58" r:lo="rId59" r:qs="rId60" r:cs="rId61"/>
          </a:graphicData>
        </a:graphic>
      </p:graphicFrame>
      <p:cxnSp>
        <p:nvCxnSpPr>
          <p:cNvPr id="254" name="Connector: Curved 253">
            <a:extLst>
              <a:ext uri="{FF2B5EF4-FFF2-40B4-BE49-F238E27FC236}">
                <a16:creationId xmlns:a16="http://schemas.microsoft.com/office/drawing/2014/main" id="{A7FE0DD9-3957-4B24-9440-156537F98CA7}"/>
              </a:ext>
            </a:extLst>
          </p:cNvPr>
          <p:cNvCxnSpPr>
            <a:cxnSpLocks/>
            <a:stCxn id="18" idx="2"/>
            <a:endCxn id="253" idx="1"/>
          </p:cNvCxnSpPr>
          <p:nvPr/>
        </p:nvCxnSpPr>
        <p:spPr>
          <a:xfrm rot="5400000" flipH="1" flipV="1">
            <a:off x="534301" y="808799"/>
            <a:ext cx="5659347" cy="10508374"/>
          </a:xfrm>
          <a:prstGeom prst="curvedConnector4">
            <a:avLst>
              <a:gd name="adj1" fmla="val -4039"/>
              <a:gd name="adj2" fmla="val 90619"/>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8" name="Diagram 257">
            <a:extLst>
              <a:ext uri="{FF2B5EF4-FFF2-40B4-BE49-F238E27FC236}">
                <a16:creationId xmlns:a16="http://schemas.microsoft.com/office/drawing/2014/main" id="{1725D6E2-3FAB-4354-AC06-14028836E3F7}"/>
              </a:ext>
            </a:extLst>
          </p:cNvPr>
          <p:cNvGraphicFramePr/>
          <p:nvPr>
            <p:extLst>
              <p:ext uri="{D42A27DB-BD31-4B8C-83A1-F6EECF244321}">
                <p14:modId xmlns:p14="http://schemas.microsoft.com/office/powerpoint/2010/main" val="4148993366"/>
              </p:ext>
            </p:extLst>
          </p:nvPr>
        </p:nvGraphicFramePr>
        <p:xfrm>
          <a:off x="7953032" y="5763547"/>
          <a:ext cx="1342388" cy="1858470"/>
        </p:xfrm>
        <a:graphic>
          <a:graphicData uri="http://schemas.openxmlformats.org/drawingml/2006/diagram">
            <dgm:relIds xmlns:dgm="http://schemas.openxmlformats.org/drawingml/2006/diagram" xmlns:r="http://schemas.openxmlformats.org/officeDocument/2006/relationships" r:dm="rId63" r:lo="rId64" r:qs="rId65" r:cs="rId66"/>
          </a:graphicData>
        </a:graphic>
      </p:graphicFrame>
      <p:cxnSp>
        <p:nvCxnSpPr>
          <p:cNvPr id="259" name="Connector: Curved 258">
            <a:extLst>
              <a:ext uri="{FF2B5EF4-FFF2-40B4-BE49-F238E27FC236}">
                <a16:creationId xmlns:a16="http://schemas.microsoft.com/office/drawing/2014/main" id="{D1144A5E-4CCE-4C8C-8533-304CDA6BE209}"/>
              </a:ext>
            </a:extLst>
          </p:cNvPr>
          <p:cNvCxnSpPr>
            <a:cxnSpLocks/>
            <a:stCxn id="234" idx="0"/>
            <a:endCxn id="252" idx="2"/>
          </p:cNvCxnSpPr>
          <p:nvPr/>
        </p:nvCxnSpPr>
        <p:spPr>
          <a:xfrm rot="5400000" flipH="1" flipV="1">
            <a:off x="6481558" y="611079"/>
            <a:ext cx="1442038" cy="136064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Connector: Curved 261">
            <a:extLst>
              <a:ext uri="{FF2B5EF4-FFF2-40B4-BE49-F238E27FC236}">
                <a16:creationId xmlns:a16="http://schemas.microsoft.com/office/drawing/2014/main" id="{77779E6A-3991-4635-8D5B-366084E18609}"/>
              </a:ext>
            </a:extLst>
          </p:cNvPr>
          <p:cNvCxnSpPr>
            <a:cxnSpLocks/>
            <a:stCxn id="253" idx="0"/>
            <a:endCxn id="252" idx="2"/>
          </p:cNvCxnSpPr>
          <p:nvPr/>
        </p:nvCxnSpPr>
        <p:spPr>
          <a:xfrm rot="16200000" flipV="1">
            <a:off x="8055849" y="397437"/>
            <a:ext cx="1322877" cy="166877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68" name="Diagram 267">
            <a:extLst>
              <a:ext uri="{FF2B5EF4-FFF2-40B4-BE49-F238E27FC236}">
                <a16:creationId xmlns:a16="http://schemas.microsoft.com/office/drawing/2014/main" id="{B5A5078A-388B-4F06-8D80-23DB41E7D14C}"/>
              </a:ext>
            </a:extLst>
          </p:cNvPr>
          <p:cNvGraphicFramePr/>
          <p:nvPr>
            <p:extLst>
              <p:ext uri="{D42A27DB-BD31-4B8C-83A1-F6EECF244321}">
                <p14:modId xmlns:p14="http://schemas.microsoft.com/office/powerpoint/2010/main" val="3481010285"/>
              </p:ext>
            </p:extLst>
          </p:nvPr>
        </p:nvGraphicFramePr>
        <p:xfrm>
          <a:off x="7202577" y="8802058"/>
          <a:ext cx="1342388" cy="1174455"/>
        </p:xfrm>
        <a:graphic>
          <a:graphicData uri="http://schemas.openxmlformats.org/drawingml/2006/diagram">
            <dgm:relIds xmlns:dgm="http://schemas.openxmlformats.org/drawingml/2006/diagram" xmlns:r="http://schemas.openxmlformats.org/officeDocument/2006/relationships" r:dm="rId68" r:lo="rId69" r:qs="rId70" r:cs="rId71"/>
          </a:graphicData>
        </a:graphic>
      </p:graphicFrame>
      <p:cxnSp>
        <p:nvCxnSpPr>
          <p:cNvPr id="269" name="Connector: Curved 268">
            <a:extLst>
              <a:ext uri="{FF2B5EF4-FFF2-40B4-BE49-F238E27FC236}">
                <a16:creationId xmlns:a16="http://schemas.microsoft.com/office/drawing/2014/main" id="{AF0B340E-0A9F-44E6-AEE0-A285525B3476}"/>
              </a:ext>
            </a:extLst>
          </p:cNvPr>
          <p:cNvCxnSpPr>
            <a:cxnSpLocks/>
            <a:stCxn id="268" idx="0"/>
            <a:endCxn id="258" idx="2"/>
          </p:cNvCxnSpPr>
          <p:nvPr/>
        </p:nvCxnSpPr>
        <p:spPr>
          <a:xfrm rot="5400000" flipH="1" flipV="1">
            <a:off x="7658978" y="7836811"/>
            <a:ext cx="1180041" cy="75045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4" name="Connector: Curved 273">
            <a:extLst>
              <a:ext uri="{FF2B5EF4-FFF2-40B4-BE49-F238E27FC236}">
                <a16:creationId xmlns:a16="http://schemas.microsoft.com/office/drawing/2014/main" id="{E8D1EAD0-BA74-443F-B03D-B2FA045E31E1}"/>
              </a:ext>
            </a:extLst>
          </p:cNvPr>
          <p:cNvCxnSpPr>
            <a:cxnSpLocks/>
            <a:stCxn id="258" idx="0"/>
            <a:endCxn id="253" idx="2"/>
          </p:cNvCxnSpPr>
          <p:nvPr/>
        </p:nvCxnSpPr>
        <p:spPr>
          <a:xfrm rot="5400000" flipH="1" flipV="1">
            <a:off x="8492858" y="4704733"/>
            <a:ext cx="1190183" cy="9274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Diagram 33">
            <a:extLst>
              <a:ext uri="{FF2B5EF4-FFF2-40B4-BE49-F238E27FC236}">
                <a16:creationId xmlns:a16="http://schemas.microsoft.com/office/drawing/2014/main" id="{21FD5ACD-6681-4D7D-AD03-F76199742AA2}"/>
              </a:ext>
            </a:extLst>
          </p:cNvPr>
          <p:cNvGraphicFramePr/>
          <p:nvPr>
            <p:extLst>
              <p:ext uri="{D42A27DB-BD31-4B8C-83A1-F6EECF244321}">
                <p14:modId xmlns:p14="http://schemas.microsoft.com/office/powerpoint/2010/main" val="1627183796"/>
              </p:ext>
            </p:extLst>
          </p:nvPr>
        </p:nvGraphicFramePr>
        <p:xfrm>
          <a:off x="12192000" y="4042610"/>
          <a:ext cx="1342388" cy="2089630"/>
        </p:xfrm>
        <a:graphic>
          <a:graphicData uri="http://schemas.openxmlformats.org/drawingml/2006/diagram">
            <dgm:relIds xmlns:dgm="http://schemas.openxmlformats.org/drawingml/2006/diagram" xmlns:r="http://schemas.openxmlformats.org/officeDocument/2006/relationships" r:dm="rId73" r:lo="rId74" r:qs="rId75" r:cs="rId76"/>
          </a:graphicData>
        </a:graphic>
      </p:graphicFrame>
      <p:cxnSp>
        <p:nvCxnSpPr>
          <p:cNvPr id="35" name="Connector: Curved 34">
            <a:extLst>
              <a:ext uri="{FF2B5EF4-FFF2-40B4-BE49-F238E27FC236}">
                <a16:creationId xmlns:a16="http://schemas.microsoft.com/office/drawing/2014/main" id="{62C6C986-AC07-4973-AEDD-11165F56C943}"/>
              </a:ext>
            </a:extLst>
          </p:cNvPr>
          <p:cNvCxnSpPr>
            <a:cxnSpLocks/>
            <a:stCxn id="253" idx="3"/>
            <a:endCxn id="34" idx="1"/>
          </p:cNvCxnSpPr>
          <p:nvPr/>
        </p:nvCxnSpPr>
        <p:spPr>
          <a:xfrm>
            <a:off x="10485184" y="3233312"/>
            <a:ext cx="1706816" cy="18541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B6AF45CC-C040-4BC3-A423-609E59E9527C}"/>
              </a:ext>
            </a:extLst>
          </p:cNvPr>
          <p:cNvCxnSpPr>
            <a:cxnSpLocks/>
            <a:stCxn id="258" idx="0"/>
            <a:endCxn id="234" idx="2"/>
          </p:cNvCxnSpPr>
          <p:nvPr/>
        </p:nvCxnSpPr>
        <p:spPr>
          <a:xfrm rot="16200000" flipV="1">
            <a:off x="7037729" y="4177049"/>
            <a:ext cx="1071022" cy="2101973"/>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06F5C288-3021-4BD2-BC61-5F581AB354A5}"/>
              </a:ext>
            </a:extLst>
          </p:cNvPr>
          <p:cNvCxnSpPr>
            <a:cxnSpLocks/>
            <a:stCxn id="234" idx="3"/>
            <a:endCxn id="34" idx="1"/>
          </p:cNvCxnSpPr>
          <p:nvPr/>
        </p:nvCxnSpPr>
        <p:spPr>
          <a:xfrm>
            <a:off x="7455764" y="3352473"/>
            <a:ext cx="4736236" cy="1734952"/>
          </a:xfrm>
          <a:prstGeom prst="curvedConnector3">
            <a:avLst>
              <a:gd name="adj1" fmla="val 850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014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161">
            <a:extLst>
              <a:ext uri="{FF2B5EF4-FFF2-40B4-BE49-F238E27FC236}">
                <a16:creationId xmlns:a16="http://schemas.microsoft.com/office/drawing/2014/main" id="{6DAC0656-731E-4882-9DB3-1B2C94A417B3}"/>
              </a:ext>
            </a:extLst>
          </p:cNvPr>
          <p:cNvSpPr/>
          <p:nvPr/>
        </p:nvSpPr>
        <p:spPr>
          <a:xfrm>
            <a:off x="277996" y="1508166"/>
            <a:ext cx="4161657" cy="21928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highlight>
                <a:srgbClr val="C0C0C0"/>
              </a:highlight>
            </a:endParaRPr>
          </a:p>
        </p:txBody>
      </p:sp>
      <p:graphicFrame>
        <p:nvGraphicFramePr>
          <p:cNvPr id="4" name="Diagram 3">
            <a:extLst>
              <a:ext uri="{FF2B5EF4-FFF2-40B4-BE49-F238E27FC236}">
                <a16:creationId xmlns:a16="http://schemas.microsoft.com/office/drawing/2014/main" id="{257BFFA6-B872-49CF-B271-CE80F57ED721}"/>
              </a:ext>
            </a:extLst>
          </p:cNvPr>
          <p:cNvGraphicFramePr/>
          <p:nvPr>
            <p:extLst>
              <p:ext uri="{D42A27DB-BD31-4B8C-83A1-F6EECF244321}">
                <p14:modId xmlns:p14="http://schemas.microsoft.com/office/powerpoint/2010/main" val="3867742776"/>
              </p:ext>
            </p:extLst>
          </p:nvPr>
        </p:nvGraphicFramePr>
        <p:xfrm>
          <a:off x="-6998625" y="4461185"/>
          <a:ext cx="1146228" cy="1360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6F8F6A22-3FDD-408B-B70B-8B444D186153}"/>
              </a:ext>
            </a:extLst>
          </p:cNvPr>
          <p:cNvGraphicFramePr/>
          <p:nvPr>
            <p:extLst>
              <p:ext uri="{D42A27DB-BD31-4B8C-83A1-F6EECF244321}">
                <p14:modId xmlns:p14="http://schemas.microsoft.com/office/powerpoint/2010/main" val="249211020"/>
              </p:ext>
            </p:extLst>
          </p:nvPr>
        </p:nvGraphicFramePr>
        <p:xfrm>
          <a:off x="-2751424" y="2012422"/>
          <a:ext cx="1322604" cy="12278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6" name="Connector: Curved 5">
            <a:extLst>
              <a:ext uri="{FF2B5EF4-FFF2-40B4-BE49-F238E27FC236}">
                <a16:creationId xmlns:a16="http://schemas.microsoft.com/office/drawing/2014/main" id="{EBF76A82-A687-44A8-817E-33ED0EFB70DC}"/>
              </a:ext>
            </a:extLst>
          </p:cNvPr>
          <p:cNvCxnSpPr>
            <a:cxnSpLocks/>
            <a:stCxn id="4" idx="0"/>
            <a:endCxn id="10" idx="2"/>
          </p:cNvCxnSpPr>
          <p:nvPr/>
        </p:nvCxnSpPr>
        <p:spPr>
          <a:xfrm rot="5400000" flipH="1" flipV="1">
            <a:off x="-6230019" y="3037821"/>
            <a:ext cx="1227872" cy="161885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Diagram 9">
            <a:extLst>
              <a:ext uri="{FF2B5EF4-FFF2-40B4-BE49-F238E27FC236}">
                <a16:creationId xmlns:a16="http://schemas.microsoft.com/office/drawing/2014/main" id="{F7327037-2A79-488F-8106-BD35893850D8}"/>
              </a:ext>
            </a:extLst>
          </p:cNvPr>
          <p:cNvGraphicFramePr/>
          <p:nvPr>
            <p:extLst>
              <p:ext uri="{D42A27DB-BD31-4B8C-83A1-F6EECF244321}">
                <p14:modId xmlns:p14="http://schemas.microsoft.com/office/powerpoint/2010/main" val="379427851"/>
              </p:ext>
            </p:extLst>
          </p:nvPr>
        </p:nvGraphicFramePr>
        <p:xfrm>
          <a:off x="-5852397" y="1036145"/>
          <a:ext cx="2091486" cy="219716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56" name="Diagram 55">
            <a:extLst>
              <a:ext uri="{FF2B5EF4-FFF2-40B4-BE49-F238E27FC236}">
                <a16:creationId xmlns:a16="http://schemas.microsoft.com/office/drawing/2014/main" id="{34FFBF60-0A1D-4929-88DD-8612FFD7E680}"/>
              </a:ext>
            </a:extLst>
          </p:cNvPr>
          <p:cNvGraphicFramePr/>
          <p:nvPr>
            <p:extLst>
              <p:ext uri="{D42A27DB-BD31-4B8C-83A1-F6EECF244321}">
                <p14:modId xmlns:p14="http://schemas.microsoft.com/office/powerpoint/2010/main" val="1729533496"/>
              </p:ext>
            </p:extLst>
          </p:nvPr>
        </p:nvGraphicFramePr>
        <p:xfrm>
          <a:off x="-577183" y="-1625745"/>
          <a:ext cx="1749594" cy="199872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57" name="Connector: Curved 56">
            <a:extLst>
              <a:ext uri="{FF2B5EF4-FFF2-40B4-BE49-F238E27FC236}">
                <a16:creationId xmlns:a16="http://schemas.microsoft.com/office/drawing/2014/main" id="{C3C0F8F6-7607-4145-9FB1-C19FDE77B8BA}"/>
              </a:ext>
            </a:extLst>
          </p:cNvPr>
          <p:cNvCxnSpPr>
            <a:cxnSpLocks/>
            <a:stCxn id="5" idx="0"/>
            <a:endCxn id="56" idx="2"/>
          </p:cNvCxnSpPr>
          <p:nvPr/>
        </p:nvCxnSpPr>
        <p:spPr>
          <a:xfrm rot="5400000" flipH="1" flipV="1">
            <a:off x="-1715975" y="-1167"/>
            <a:ext cx="1639443" cy="23877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7" name="Diagram 66">
            <a:extLst>
              <a:ext uri="{FF2B5EF4-FFF2-40B4-BE49-F238E27FC236}">
                <a16:creationId xmlns:a16="http://schemas.microsoft.com/office/drawing/2014/main" id="{6F6B1EC6-72D7-428B-A166-A8318A82C97F}"/>
              </a:ext>
            </a:extLst>
          </p:cNvPr>
          <p:cNvGraphicFramePr/>
          <p:nvPr>
            <p:extLst>
              <p:ext uri="{D42A27DB-BD31-4B8C-83A1-F6EECF244321}">
                <p14:modId xmlns:p14="http://schemas.microsoft.com/office/powerpoint/2010/main" val="2021682098"/>
              </p:ext>
            </p:extLst>
          </p:nvPr>
        </p:nvGraphicFramePr>
        <p:xfrm>
          <a:off x="491061" y="2048502"/>
          <a:ext cx="1585770" cy="1322879"/>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90" name="Diagram 89">
            <a:extLst>
              <a:ext uri="{FF2B5EF4-FFF2-40B4-BE49-F238E27FC236}">
                <a16:creationId xmlns:a16="http://schemas.microsoft.com/office/drawing/2014/main" id="{8FC00DD4-A497-4BEA-A3EB-296042BE1672}"/>
              </a:ext>
            </a:extLst>
          </p:cNvPr>
          <p:cNvGraphicFramePr/>
          <p:nvPr>
            <p:extLst>
              <p:ext uri="{D42A27DB-BD31-4B8C-83A1-F6EECF244321}">
                <p14:modId xmlns:p14="http://schemas.microsoft.com/office/powerpoint/2010/main" val="1707715665"/>
              </p:ext>
            </p:extLst>
          </p:nvPr>
        </p:nvGraphicFramePr>
        <p:xfrm>
          <a:off x="2407247" y="2012423"/>
          <a:ext cx="1501669" cy="1322878"/>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cxnSp>
        <p:nvCxnSpPr>
          <p:cNvPr id="91" name="Connector: Curved 90">
            <a:extLst>
              <a:ext uri="{FF2B5EF4-FFF2-40B4-BE49-F238E27FC236}">
                <a16:creationId xmlns:a16="http://schemas.microsoft.com/office/drawing/2014/main" id="{0186D170-A78B-449B-AD3F-2974128C771C}"/>
              </a:ext>
            </a:extLst>
          </p:cNvPr>
          <p:cNvCxnSpPr>
            <a:cxnSpLocks/>
            <a:stCxn id="188" idx="0"/>
            <a:endCxn id="56" idx="2"/>
          </p:cNvCxnSpPr>
          <p:nvPr/>
        </p:nvCxnSpPr>
        <p:spPr>
          <a:xfrm rot="16200000" flipV="1">
            <a:off x="735125" y="-64532"/>
            <a:ext cx="1111946" cy="198696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TextBox 187">
            <a:extLst>
              <a:ext uri="{FF2B5EF4-FFF2-40B4-BE49-F238E27FC236}">
                <a16:creationId xmlns:a16="http://schemas.microsoft.com/office/drawing/2014/main" id="{9FD567E7-C81D-4026-8D89-E0DEDF87AEA1}"/>
              </a:ext>
            </a:extLst>
          </p:cNvPr>
          <p:cNvSpPr txBox="1"/>
          <p:nvPr/>
        </p:nvSpPr>
        <p:spPr>
          <a:xfrm>
            <a:off x="1786176" y="1484925"/>
            <a:ext cx="996811" cy="369332"/>
          </a:xfrm>
          <a:prstGeom prst="rect">
            <a:avLst/>
          </a:prstGeom>
          <a:noFill/>
        </p:spPr>
        <p:txBody>
          <a:bodyPr wrap="none" rtlCol="0">
            <a:spAutoFit/>
          </a:bodyPr>
          <a:lstStyle/>
          <a:p>
            <a:r>
              <a:rPr lang="en-US" dirty="0">
                <a:solidFill>
                  <a:schemeClr val="tx1">
                    <a:lumMod val="50000"/>
                    <a:lumOff val="50000"/>
                  </a:schemeClr>
                </a:solidFill>
              </a:rPr>
              <a:t>platform</a:t>
            </a:r>
            <a:endParaRPr lang="nb-NO" dirty="0">
              <a:solidFill>
                <a:schemeClr val="tx1">
                  <a:lumMod val="50000"/>
                  <a:lumOff val="50000"/>
                </a:schemeClr>
              </a:solidFill>
            </a:endParaRPr>
          </a:p>
        </p:txBody>
      </p:sp>
      <p:cxnSp>
        <p:nvCxnSpPr>
          <p:cNvPr id="210" name="Connector: Curved 209">
            <a:extLst>
              <a:ext uri="{FF2B5EF4-FFF2-40B4-BE49-F238E27FC236}">
                <a16:creationId xmlns:a16="http://schemas.microsoft.com/office/drawing/2014/main" id="{7C466719-B60C-4103-9FA5-46EC66962E29}"/>
              </a:ext>
            </a:extLst>
          </p:cNvPr>
          <p:cNvCxnSpPr>
            <a:cxnSpLocks/>
            <a:stCxn id="5" idx="1"/>
            <a:endCxn id="10" idx="2"/>
          </p:cNvCxnSpPr>
          <p:nvPr/>
        </p:nvCxnSpPr>
        <p:spPr>
          <a:xfrm rot="10800000" flipV="1">
            <a:off x="-4806654" y="2626357"/>
            <a:ext cx="2055230" cy="606955"/>
          </a:xfrm>
          <a:prstGeom prst="curvedConnector4">
            <a:avLst>
              <a:gd name="adj1" fmla="val 24559"/>
              <a:gd name="adj2" fmla="val 138814"/>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3" name="Diagram 232">
            <a:extLst>
              <a:ext uri="{FF2B5EF4-FFF2-40B4-BE49-F238E27FC236}">
                <a16:creationId xmlns:a16="http://schemas.microsoft.com/office/drawing/2014/main" id="{024633EA-A189-4E9A-BBF7-CFD6AC5BF672}"/>
              </a:ext>
            </a:extLst>
          </p:cNvPr>
          <p:cNvGraphicFramePr/>
          <p:nvPr>
            <p:extLst>
              <p:ext uri="{D42A27DB-BD31-4B8C-83A1-F6EECF244321}">
                <p14:modId xmlns:p14="http://schemas.microsoft.com/office/powerpoint/2010/main" val="1512947419"/>
              </p:ext>
            </p:extLst>
          </p:nvPr>
        </p:nvGraphicFramePr>
        <p:xfrm>
          <a:off x="3434304" y="-1684468"/>
          <a:ext cx="1610058" cy="1503994"/>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graphicFrame>
        <p:nvGraphicFramePr>
          <p:cNvPr id="234" name="Diagram 233">
            <a:extLst>
              <a:ext uri="{FF2B5EF4-FFF2-40B4-BE49-F238E27FC236}">
                <a16:creationId xmlns:a16="http://schemas.microsoft.com/office/drawing/2014/main" id="{D40D99A1-64E5-44C7-A508-493C50A706CB}"/>
              </a:ext>
            </a:extLst>
          </p:cNvPr>
          <p:cNvGraphicFramePr/>
          <p:nvPr>
            <p:extLst>
              <p:ext uri="{D42A27DB-BD31-4B8C-83A1-F6EECF244321}">
                <p14:modId xmlns:p14="http://schemas.microsoft.com/office/powerpoint/2010/main" val="1779918514"/>
              </p:ext>
            </p:extLst>
          </p:nvPr>
        </p:nvGraphicFramePr>
        <p:xfrm>
          <a:off x="5588742" y="2012423"/>
          <a:ext cx="1749594" cy="1442040"/>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p:cxnSp>
        <p:nvCxnSpPr>
          <p:cNvPr id="240" name="Connector: Curved 239">
            <a:extLst>
              <a:ext uri="{FF2B5EF4-FFF2-40B4-BE49-F238E27FC236}">
                <a16:creationId xmlns:a16="http://schemas.microsoft.com/office/drawing/2014/main" id="{02C3112D-9732-475D-9EAA-BF44B22505C7}"/>
              </a:ext>
            </a:extLst>
          </p:cNvPr>
          <p:cNvCxnSpPr>
            <a:cxnSpLocks/>
            <a:stCxn id="188" idx="0"/>
            <a:endCxn id="233" idx="2"/>
          </p:cNvCxnSpPr>
          <p:nvPr/>
        </p:nvCxnSpPr>
        <p:spPr>
          <a:xfrm rot="5400000" flipH="1" flipV="1">
            <a:off x="2429258" y="-325149"/>
            <a:ext cx="1665399" cy="195475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Connector: Curved 242">
            <a:extLst>
              <a:ext uri="{FF2B5EF4-FFF2-40B4-BE49-F238E27FC236}">
                <a16:creationId xmlns:a16="http://schemas.microsoft.com/office/drawing/2014/main" id="{9E286BD4-12E1-46CE-8795-C5BD60B7B26C}"/>
              </a:ext>
            </a:extLst>
          </p:cNvPr>
          <p:cNvCxnSpPr>
            <a:cxnSpLocks/>
            <a:stCxn id="234" idx="0"/>
            <a:endCxn id="233" idx="2"/>
          </p:cNvCxnSpPr>
          <p:nvPr/>
        </p:nvCxnSpPr>
        <p:spPr>
          <a:xfrm rot="16200000" flipV="1">
            <a:off x="4254988" y="-196128"/>
            <a:ext cx="2192897" cy="22242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2" name="Diagram 251">
            <a:extLst>
              <a:ext uri="{FF2B5EF4-FFF2-40B4-BE49-F238E27FC236}">
                <a16:creationId xmlns:a16="http://schemas.microsoft.com/office/drawing/2014/main" id="{C435FEBA-C60E-4623-8B78-1874EF4BF43C}"/>
              </a:ext>
            </a:extLst>
          </p:cNvPr>
          <p:cNvGraphicFramePr/>
          <p:nvPr>
            <p:extLst>
              <p:ext uri="{D42A27DB-BD31-4B8C-83A1-F6EECF244321}">
                <p14:modId xmlns:p14="http://schemas.microsoft.com/office/powerpoint/2010/main" val="2223159007"/>
              </p:ext>
            </p:extLst>
          </p:nvPr>
        </p:nvGraphicFramePr>
        <p:xfrm>
          <a:off x="7008104" y="-1625746"/>
          <a:ext cx="1610058" cy="1794188"/>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p:graphicFrame>
        <p:nvGraphicFramePr>
          <p:cNvPr id="253" name="Diagram 252">
            <a:extLst>
              <a:ext uri="{FF2B5EF4-FFF2-40B4-BE49-F238E27FC236}">
                <a16:creationId xmlns:a16="http://schemas.microsoft.com/office/drawing/2014/main" id="{677C5A92-4853-4E5F-92C3-DBF8A9D2245A}"/>
              </a:ext>
            </a:extLst>
          </p:cNvPr>
          <p:cNvGraphicFramePr/>
          <p:nvPr>
            <p:extLst>
              <p:ext uri="{D42A27DB-BD31-4B8C-83A1-F6EECF244321}">
                <p14:modId xmlns:p14="http://schemas.microsoft.com/office/powerpoint/2010/main" val="2625893456"/>
              </p:ext>
            </p:extLst>
          </p:nvPr>
        </p:nvGraphicFramePr>
        <p:xfrm>
          <a:off x="8618162" y="1893261"/>
          <a:ext cx="1749594" cy="1442039"/>
        </p:xfrm>
        <a:graphic>
          <a:graphicData uri="http://schemas.openxmlformats.org/drawingml/2006/diagram">
            <dgm:relIds xmlns:dgm="http://schemas.openxmlformats.org/drawingml/2006/diagram" xmlns:r="http://schemas.openxmlformats.org/officeDocument/2006/relationships" r:dm="rId48" r:lo="rId49" r:qs="rId50" r:cs="rId51"/>
          </a:graphicData>
        </a:graphic>
      </p:graphicFrame>
      <p:graphicFrame>
        <p:nvGraphicFramePr>
          <p:cNvPr id="258" name="Diagram 257">
            <a:extLst>
              <a:ext uri="{FF2B5EF4-FFF2-40B4-BE49-F238E27FC236}">
                <a16:creationId xmlns:a16="http://schemas.microsoft.com/office/drawing/2014/main" id="{1725D6E2-3FAB-4354-AC06-14028836E3F7}"/>
              </a:ext>
            </a:extLst>
          </p:cNvPr>
          <p:cNvGraphicFramePr/>
          <p:nvPr>
            <p:extLst>
              <p:ext uri="{D42A27DB-BD31-4B8C-83A1-F6EECF244321}">
                <p14:modId xmlns:p14="http://schemas.microsoft.com/office/powerpoint/2010/main" val="402505229"/>
              </p:ext>
            </p:extLst>
          </p:nvPr>
        </p:nvGraphicFramePr>
        <p:xfrm>
          <a:off x="7953032" y="5763547"/>
          <a:ext cx="1342388" cy="1094453"/>
        </p:xfrm>
        <a:graphic>
          <a:graphicData uri="http://schemas.openxmlformats.org/drawingml/2006/diagram">
            <dgm:relIds xmlns:dgm="http://schemas.openxmlformats.org/drawingml/2006/diagram" xmlns:r="http://schemas.openxmlformats.org/officeDocument/2006/relationships" r:dm="rId53" r:lo="rId54" r:qs="rId55" r:cs="rId56"/>
          </a:graphicData>
        </a:graphic>
      </p:graphicFrame>
      <p:cxnSp>
        <p:nvCxnSpPr>
          <p:cNvPr id="259" name="Connector: Curved 258">
            <a:extLst>
              <a:ext uri="{FF2B5EF4-FFF2-40B4-BE49-F238E27FC236}">
                <a16:creationId xmlns:a16="http://schemas.microsoft.com/office/drawing/2014/main" id="{D1144A5E-4CCE-4C8C-8533-304CDA6BE209}"/>
              </a:ext>
            </a:extLst>
          </p:cNvPr>
          <p:cNvCxnSpPr>
            <a:cxnSpLocks/>
            <a:stCxn id="234" idx="0"/>
            <a:endCxn id="252" idx="2"/>
          </p:cNvCxnSpPr>
          <p:nvPr/>
        </p:nvCxnSpPr>
        <p:spPr>
          <a:xfrm rot="5400000" flipH="1" flipV="1">
            <a:off x="6216346" y="415636"/>
            <a:ext cx="1843981" cy="134959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Connector: Curved 261">
            <a:extLst>
              <a:ext uri="{FF2B5EF4-FFF2-40B4-BE49-F238E27FC236}">
                <a16:creationId xmlns:a16="http://schemas.microsoft.com/office/drawing/2014/main" id="{77779E6A-3991-4635-8D5B-366084E18609}"/>
              </a:ext>
            </a:extLst>
          </p:cNvPr>
          <p:cNvCxnSpPr>
            <a:cxnSpLocks/>
            <a:stCxn id="253" idx="0"/>
            <a:endCxn id="252" idx="2"/>
          </p:cNvCxnSpPr>
          <p:nvPr/>
        </p:nvCxnSpPr>
        <p:spPr>
          <a:xfrm rot="16200000" flipV="1">
            <a:off x="7790637" y="190939"/>
            <a:ext cx="1724819" cy="167982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68" name="Diagram 267">
            <a:extLst>
              <a:ext uri="{FF2B5EF4-FFF2-40B4-BE49-F238E27FC236}">
                <a16:creationId xmlns:a16="http://schemas.microsoft.com/office/drawing/2014/main" id="{B5A5078A-388B-4F06-8D80-23DB41E7D14C}"/>
              </a:ext>
            </a:extLst>
          </p:cNvPr>
          <p:cNvGraphicFramePr/>
          <p:nvPr>
            <p:extLst>
              <p:ext uri="{D42A27DB-BD31-4B8C-83A1-F6EECF244321}">
                <p14:modId xmlns:p14="http://schemas.microsoft.com/office/powerpoint/2010/main" val="3358365956"/>
              </p:ext>
            </p:extLst>
          </p:nvPr>
        </p:nvGraphicFramePr>
        <p:xfrm>
          <a:off x="7202577" y="8802058"/>
          <a:ext cx="1342388" cy="895395"/>
        </p:xfrm>
        <a:graphic>
          <a:graphicData uri="http://schemas.openxmlformats.org/drawingml/2006/diagram">
            <dgm:relIds xmlns:dgm="http://schemas.openxmlformats.org/drawingml/2006/diagram" xmlns:r="http://schemas.openxmlformats.org/officeDocument/2006/relationships" r:dm="rId58" r:lo="rId59" r:qs="rId60" r:cs="rId61"/>
          </a:graphicData>
        </a:graphic>
      </p:graphicFrame>
      <p:cxnSp>
        <p:nvCxnSpPr>
          <p:cNvPr id="269" name="Connector: Curved 268">
            <a:extLst>
              <a:ext uri="{FF2B5EF4-FFF2-40B4-BE49-F238E27FC236}">
                <a16:creationId xmlns:a16="http://schemas.microsoft.com/office/drawing/2014/main" id="{AF0B340E-0A9F-44E6-AEE0-A285525B3476}"/>
              </a:ext>
            </a:extLst>
          </p:cNvPr>
          <p:cNvCxnSpPr>
            <a:cxnSpLocks/>
            <a:stCxn id="268" idx="0"/>
            <a:endCxn id="258" idx="2"/>
          </p:cNvCxnSpPr>
          <p:nvPr/>
        </p:nvCxnSpPr>
        <p:spPr>
          <a:xfrm rot="5400000" flipH="1" flipV="1">
            <a:off x="7276969" y="7454802"/>
            <a:ext cx="1944058" cy="75045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4" name="Connector: Curved 273">
            <a:extLst>
              <a:ext uri="{FF2B5EF4-FFF2-40B4-BE49-F238E27FC236}">
                <a16:creationId xmlns:a16="http://schemas.microsoft.com/office/drawing/2014/main" id="{E8D1EAD0-BA74-443F-B03D-B2FA045E31E1}"/>
              </a:ext>
            </a:extLst>
          </p:cNvPr>
          <p:cNvCxnSpPr>
            <a:cxnSpLocks/>
            <a:stCxn id="258" idx="0"/>
            <a:endCxn id="253" idx="2"/>
          </p:cNvCxnSpPr>
          <p:nvPr/>
        </p:nvCxnSpPr>
        <p:spPr>
          <a:xfrm rot="5400000" flipH="1" flipV="1">
            <a:off x="7844469" y="4115058"/>
            <a:ext cx="2428247" cy="8687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Diagram 33">
            <a:extLst>
              <a:ext uri="{FF2B5EF4-FFF2-40B4-BE49-F238E27FC236}">
                <a16:creationId xmlns:a16="http://schemas.microsoft.com/office/drawing/2014/main" id="{21FD5ACD-6681-4D7D-AD03-F76199742AA2}"/>
              </a:ext>
            </a:extLst>
          </p:cNvPr>
          <p:cNvGraphicFramePr/>
          <p:nvPr>
            <p:extLst>
              <p:ext uri="{D42A27DB-BD31-4B8C-83A1-F6EECF244321}">
                <p14:modId xmlns:p14="http://schemas.microsoft.com/office/powerpoint/2010/main" val="1330134675"/>
              </p:ext>
            </p:extLst>
          </p:nvPr>
        </p:nvGraphicFramePr>
        <p:xfrm>
          <a:off x="12192000" y="4042610"/>
          <a:ext cx="1307432" cy="1395664"/>
        </p:xfrm>
        <a:graphic>
          <a:graphicData uri="http://schemas.openxmlformats.org/drawingml/2006/diagram">
            <dgm:relIds xmlns:dgm="http://schemas.openxmlformats.org/drawingml/2006/diagram" xmlns:r="http://schemas.openxmlformats.org/officeDocument/2006/relationships" r:dm="rId63" r:lo="rId64" r:qs="rId65" r:cs="rId66"/>
          </a:graphicData>
        </a:graphic>
      </p:graphicFrame>
      <p:cxnSp>
        <p:nvCxnSpPr>
          <p:cNvPr id="35" name="Connector: Curved 34">
            <a:extLst>
              <a:ext uri="{FF2B5EF4-FFF2-40B4-BE49-F238E27FC236}">
                <a16:creationId xmlns:a16="http://schemas.microsoft.com/office/drawing/2014/main" id="{62C6C986-AC07-4973-AEDD-11165F56C943}"/>
              </a:ext>
            </a:extLst>
          </p:cNvPr>
          <p:cNvCxnSpPr>
            <a:cxnSpLocks/>
            <a:stCxn id="253" idx="3"/>
            <a:endCxn id="34" idx="1"/>
          </p:cNvCxnSpPr>
          <p:nvPr/>
        </p:nvCxnSpPr>
        <p:spPr>
          <a:xfrm>
            <a:off x="10367756" y="2614280"/>
            <a:ext cx="1824244" cy="212616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5DA8AF26-25D5-4CB8-B339-412FFD392295}"/>
              </a:ext>
            </a:extLst>
          </p:cNvPr>
          <p:cNvCxnSpPr>
            <a:cxnSpLocks/>
            <a:stCxn id="258" idx="0"/>
            <a:endCxn id="234" idx="2"/>
          </p:cNvCxnSpPr>
          <p:nvPr/>
        </p:nvCxnSpPr>
        <p:spPr>
          <a:xfrm rot="16200000" flipV="1">
            <a:off x="6389341" y="3528661"/>
            <a:ext cx="2309084" cy="2160687"/>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3AF8AE9B-785B-420C-BA78-39FAC9228F29}"/>
              </a:ext>
            </a:extLst>
          </p:cNvPr>
          <p:cNvCxnSpPr>
            <a:cxnSpLocks/>
            <a:stCxn id="234" idx="3"/>
            <a:endCxn id="34" idx="1"/>
          </p:cNvCxnSpPr>
          <p:nvPr/>
        </p:nvCxnSpPr>
        <p:spPr>
          <a:xfrm>
            <a:off x="7338336" y="2733443"/>
            <a:ext cx="4853664" cy="2006999"/>
          </a:xfrm>
          <a:prstGeom prst="curvedConnector3">
            <a:avLst>
              <a:gd name="adj1" fmla="val 1766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614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161">
            <a:extLst>
              <a:ext uri="{FF2B5EF4-FFF2-40B4-BE49-F238E27FC236}">
                <a16:creationId xmlns:a16="http://schemas.microsoft.com/office/drawing/2014/main" id="{6DAC0656-731E-4882-9DB3-1B2C94A417B3}"/>
              </a:ext>
            </a:extLst>
          </p:cNvPr>
          <p:cNvSpPr/>
          <p:nvPr/>
        </p:nvSpPr>
        <p:spPr>
          <a:xfrm>
            <a:off x="-680275" y="2772169"/>
            <a:ext cx="4161657" cy="21928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highlight>
                <a:srgbClr val="C0C0C0"/>
              </a:highlight>
            </a:endParaRPr>
          </a:p>
        </p:txBody>
      </p:sp>
      <p:graphicFrame>
        <p:nvGraphicFramePr>
          <p:cNvPr id="4" name="Diagram 3">
            <a:extLst>
              <a:ext uri="{FF2B5EF4-FFF2-40B4-BE49-F238E27FC236}">
                <a16:creationId xmlns:a16="http://schemas.microsoft.com/office/drawing/2014/main" id="{257BFFA6-B872-49CF-B271-CE80F57ED721}"/>
              </a:ext>
            </a:extLst>
          </p:cNvPr>
          <p:cNvGraphicFramePr/>
          <p:nvPr>
            <p:extLst>
              <p:ext uri="{D42A27DB-BD31-4B8C-83A1-F6EECF244321}">
                <p14:modId xmlns:p14="http://schemas.microsoft.com/office/powerpoint/2010/main" val="946505011"/>
              </p:ext>
            </p:extLst>
          </p:nvPr>
        </p:nvGraphicFramePr>
        <p:xfrm>
          <a:off x="-4413128" y="-3073191"/>
          <a:ext cx="1146228" cy="1360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6F8F6A22-3FDD-408B-B70B-8B444D186153}"/>
              </a:ext>
            </a:extLst>
          </p:cNvPr>
          <p:cNvGraphicFramePr/>
          <p:nvPr>
            <p:extLst>
              <p:ext uri="{D42A27DB-BD31-4B8C-83A1-F6EECF244321}">
                <p14:modId xmlns:p14="http://schemas.microsoft.com/office/powerpoint/2010/main" val="3297757443"/>
              </p:ext>
            </p:extLst>
          </p:nvPr>
        </p:nvGraphicFramePr>
        <p:xfrm>
          <a:off x="-4501316" y="933252"/>
          <a:ext cx="1322604" cy="12278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6" name="Connector: Curved 5">
            <a:extLst>
              <a:ext uri="{FF2B5EF4-FFF2-40B4-BE49-F238E27FC236}">
                <a16:creationId xmlns:a16="http://schemas.microsoft.com/office/drawing/2014/main" id="{EBF76A82-A687-44A8-817E-33ED0EFB70DC}"/>
              </a:ext>
            </a:extLst>
          </p:cNvPr>
          <p:cNvCxnSpPr>
            <a:cxnSpLocks/>
            <a:stCxn id="4" idx="3"/>
            <a:endCxn id="10" idx="1"/>
          </p:cNvCxnSpPr>
          <p:nvPr/>
        </p:nvCxnSpPr>
        <p:spPr>
          <a:xfrm>
            <a:off x="-3266900" y="-2392856"/>
            <a:ext cx="1512380" cy="9088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Diagram 9">
            <a:extLst>
              <a:ext uri="{FF2B5EF4-FFF2-40B4-BE49-F238E27FC236}">
                <a16:creationId xmlns:a16="http://schemas.microsoft.com/office/drawing/2014/main" id="{F7327037-2A79-488F-8106-BD35893850D8}"/>
              </a:ext>
            </a:extLst>
          </p:cNvPr>
          <p:cNvGraphicFramePr/>
          <p:nvPr>
            <p:extLst>
              <p:ext uri="{D42A27DB-BD31-4B8C-83A1-F6EECF244321}">
                <p14:modId xmlns:p14="http://schemas.microsoft.com/office/powerpoint/2010/main" val="3481862084"/>
              </p:ext>
            </p:extLst>
          </p:nvPr>
        </p:nvGraphicFramePr>
        <p:xfrm>
          <a:off x="-1754520" y="-2582594"/>
          <a:ext cx="2091486" cy="219716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56" name="Diagram 55">
            <a:extLst>
              <a:ext uri="{FF2B5EF4-FFF2-40B4-BE49-F238E27FC236}">
                <a16:creationId xmlns:a16="http://schemas.microsoft.com/office/drawing/2014/main" id="{34FFBF60-0A1D-4929-88DD-8612FFD7E680}"/>
              </a:ext>
            </a:extLst>
          </p:cNvPr>
          <p:cNvGraphicFramePr/>
          <p:nvPr>
            <p:extLst>
              <p:ext uri="{D42A27DB-BD31-4B8C-83A1-F6EECF244321}">
                <p14:modId xmlns:p14="http://schemas.microsoft.com/office/powerpoint/2010/main" val="3369450034"/>
              </p:ext>
            </p:extLst>
          </p:nvPr>
        </p:nvGraphicFramePr>
        <p:xfrm>
          <a:off x="-2951052" y="826169"/>
          <a:ext cx="1749594" cy="199872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57" name="Connector: Curved 56">
            <a:extLst>
              <a:ext uri="{FF2B5EF4-FFF2-40B4-BE49-F238E27FC236}">
                <a16:creationId xmlns:a16="http://schemas.microsoft.com/office/drawing/2014/main" id="{C3C0F8F6-7607-4145-9FB1-C19FDE77B8BA}"/>
              </a:ext>
            </a:extLst>
          </p:cNvPr>
          <p:cNvCxnSpPr>
            <a:cxnSpLocks/>
            <a:stCxn id="5" idx="3"/>
            <a:endCxn id="56" idx="1"/>
          </p:cNvCxnSpPr>
          <p:nvPr/>
        </p:nvCxnSpPr>
        <p:spPr>
          <a:xfrm>
            <a:off x="-3178712" y="1547188"/>
            <a:ext cx="227660" cy="27834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7" name="Diagram 66">
            <a:extLst>
              <a:ext uri="{FF2B5EF4-FFF2-40B4-BE49-F238E27FC236}">
                <a16:creationId xmlns:a16="http://schemas.microsoft.com/office/drawing/2014/main" id="{6F6B1EC6-72D7-428B-A166-A8318A82C97F}"/>
              </a:ext>
            </a:extLst>
          </p:cNvPr>
          <p:cNvGraphicFramePr/>
          <p:nvPr>
            <p:extLst>
              <p:ext uri="{D42A27DB-BD31-4B8C-83A1-F6EECF244321}">
                <p14:modId xmlns:p14="http://schemas.microsoft.com/office/powerpoint/2010/main" val="4501951"/>
              </p:ext>
            </p:extLst>
          </p:nvPr>
        </p:nvGraphicFramePr>
        <p:xfrm>
          <a:off x="-467210" y="3312505"/>
          <a:ext cx="1585770" cy="1322879"/>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90" name="Diagram 89">
            <a:extLst>
              <a:ext uri="{FF2B5EF4-FFF2-40B4-BE49-F238E27FC236}">
                <a16:creationId xmlns:a16="http://schemas.microsoft.com/office/drawing/2014/main" id="{8FC00DD4-A497-4BEA-A3EB-296042BE1672}"/>
              </a:ext>
            </a:extLst>
          </p:cNvPr>
          <p:cNvGraphicFramePr/>
          <p:nvPr>
            <p:extLst>
              <p:ext uri="{D42A27DB-BD31-4B8C-83A1-F6EECF244321}">
                <p14:modId xmlns:p14="http://schemas.microsoft.com/office/powerpoint/2010/main" val="1013350140"/>
              </p:ext>
            </p:extLst>
          </p:nvPr>
        </p:nvGraphicFramePr>
        <p:xfrm>
          <a:off x="1448976" y="3276426"/>
          <a:ext cx="1501669" cy="1322878"/>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cxnSp>
        <p:nvCxnSpPr>
          <p:cNvPr id="91" name="Connector: Curved 90">
            <a:extLst>
              <a:ext uri="{FF2B5EF4-FFF2-40B4-BE49-F238E27FC236}">
                <a16:creationId xmlns:a16="http://schemas.microsoft.com/office/drawing/2014/main" id="{0186D170-A78B-449B-AD3F-2974128C771C}"/>
              </a:ext>
            </a:extLst>
          </p:cNvPr>
          <p:cNvCxnSpPr>
            <a:cxnSpLocks/>
            <a:stCxn id="162" idx="1"/>
            <a:endCxn id="56" idx="2"/>
          </p:cNvCxnSpPr>
          <p:nvPr/>
        </p:nvCxnSpPr>
        <p:spPr>
          <a:xfrm rot="10800000">
            <a:off x="-2076255" y="2824894"/>
            <a:ext cx="1395980" cy="104372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TextBox 187">
            <a:extLst>
              <a:ext uri="{FF2B5EF4-FFF2-40B4-BE49-F238E27FC236}">
                <a16:creationId xmlns:a16="http://schemas.microsoft.com/office/drawing/2014/main" id="{9FD567E7-C81D-4026-8D89-E0DEDF87AEA1}"/>
              </a:ext>
            </a:extLst>
          </p:cNvPr>
          <p:cNvSpPr txBox="1"/>
          <p:nvPr/>
        </p:nvSpPr>
        <p:spPr>
          <a:xfrm>
            <a:off x="827905" y="2748928"/>
            <a:ext cx="996811" cy="369332"/>
          </a:xfrm>
          <a:prstGeom prst="rect">
            <a:avLst/>
          </a:prstGeom>
          <a:noFill/>
        </p:spPr>
        <p:txBody>
          <a:bodyPr wrap="none" rtlCol="0">
            <a:spAutoFit/>
          </a:bodyPr>
          <a:lstStyle/>
          <a:p>
            <a:r>
              <a:rPr lang="en-US" dirty="0">
                <a:solidFill>
                  <a:schemeClr val="tx1">
                    <a:lumMod val="50000"/>
                    <a:lumOff val="50000"/>
                  </a:schemeClr>
                </a:solidFill>
              </a:rPr>
              <a:t>platform</a:t>
            </a:r>
            <a:endParaRPr lang="nb-NO" dirty="0">
              <a:solidFill>
                <a:schemeClr val="tx1">
                  <a:lumMod val="50000"/>
                  <a:lumOff val="50000"/>
                </a:schemeClr>
              </a:solidFill>
            </a:endParaRPr>
          </a:p>
        </p:txBody>
      </p:sp>
      <p:cxnSp>
        <p:nvCxnSpPr>
          <p:cNvPr id="210" name="Connector: Curved 209">
            <a:extLst>
              <a:ext uri="{FF2B5EF4-FFF2-40B4-BE49-F238E27FC236}">
                <a16:creationId xmlns:a16="http://schemas.microsoft.com/office/drawing/2014/main" id="{7C466719-B60C-4103-9FA5-46EC66962E29}"/>
              </a:ext>
            </a:extLst>
          </p:cNvPr>
          <p:cNvCxnSpPr>
            <a:cxnSpLocks/>
            <a:stCxn id="5" idx="0"/>
            <a:endCxn id="10" idx="1"/>
          </p:cNvCxnSpPr>
          <p:nvPr/>
        </p:nvCxnSpPr>
        <p:spPr>
          <a:xfrm rot="5400000" flipH="1" flipV="1">
            <a:off x="-4005898" y="-1318126"/>
            <a:ext cx="2417262" cy="20854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3" name="Diagram 232">
            <a:extLst>
              <a:ext uri="{FF2B5EF4-FFF2-40B4-BE49-F238E27FC236}">
                <a16:creationId xmlns:a16="http://schemas.microsoft.com/office/drawing/2014/main" id="{024633EA-A189-4E9A-BBF7-CFD6AC5BF672}"/>
              </a:ext>
            </a:extLst>
          </p:cNvPr>
          <p:cNvGraphicFramePr/>
          <p:nvPr>
            <p:extLst>
              <p:ext uri="{D42A27DB-BD31-4B8C-83A1-F6EECF244321}">
                <p14:modId xmlns:p14="http://schemas.microsoft.com/office/powerpoint/2010/main" val="3011325822"/>
              </p:ext>
            </p:extLst>
          </p:nvPr>
        </p:nvGraphicFramePr>
        <p:xfrm>
          <a:off x="2056838" y="535351"/>
          <a:ext cx="1610058" cy="1503994"/>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graphicFrame>
        <p:nvGraphicFramePr>
          <p:cNvPr id="234" name="Diagram 233">
            <a:extLst>
              <a:ext uri="{FF2B5EF4-FFF2-40B4-BE49-F238E27FC236}">
                <a16:creationId xmlns:a16="http://schemas.microsoft.com/office/drawing/2014/main" id="{D40D99A1-64E5-44C7-A508-493C50A706CB}"/>
              </a:ext>
            </a:extLst>
          </p:cNvPr>
          <p:cNvGraphicFramePr/>
          <p:nvPr>
            <p:extLst>
              <p:ext uri="{D42A27DB-BD31-4B8C-83A1-F6EECF244321}">
                <p14:modId xmlns:p14="http://schemas.microsoft.com/office/powerpoint/2010/main" val="3374396281"/>
              </p:ext>
            </p:extLst>
          </p:nvPr>
        </p:nvGraphicFramePr>
        <p:xfrm>
          <a:off x="3652353" y="2908224"/>
          <a:ext cx="1749594" cy="1442040"/>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p:cxnSp>
        <p:nvCxnSpPr>
          <p:cNvPr id="240" name="Connector: Curved 239">
            <a:extLst>
              <a:ext uri="{FF2B5EF4-FFF2-40B4-BE49-F238E27FC236}">
                <a16:creationId xmlns:a16="http://schemas.microsoft.com/office/drawing/2014/main" id="{02C3112D-9732-475D-9EAA-BF44B22505C7}"/>
              </a:ext>
            </a:extLst>
          </p:cNvPr>
          <p:cNvCxnSpPr>
            <a:cxnSpLocks/>
            <a:stCxn id="188" idx="0"/>
            <a:endCxn id="233" idx="2"/>
          </p:cNvCxnSpPr>
          <p:nvPr/>
        </p:nvCxnSpPr>
        <p:spPr>
          <a:xfrm rot="5400000" flipH="1" flipV="1">
            <a:off x="1739298" y="1626359"/>
            <a:ext cx="709583" cy="153555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Connector: Curved 242">
            <a:extLst>
              <a:ext uri="{FF2B5EF4-FFF2-40B4-BE49-F238E27FC236}">
                <a16:creationId xmlns:a16="http://schemas.microsoft.com/office/drawing/2014/main" id="{9E286BD4-12E1-46CE-8795-C5BD60B7B26C}"/>
              </a:ext>
            </a:extLst>
          </p:cNvPr>
          <p:cNvCxnSpPr>
            <a:cxnSpLocks/>
            <a:stCxn id="234" idx="0"/>
            <a:endCxn id="233" idx="2"/>
          </p:cNvCxnSpPr>
          <p:nvPr/>
        </p:nvCxnSpPr>
        <p:spPr>
          <a:xfrm rot="16200000" flipV="1">
            <a:off x="3260070" y="1641143"/>
            <a:ext cx="868879" cy="166528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2" name="Diagram 251">
            <a:extLst>
              <a:ext uri="{FF2B5EF4-FFF2-40B4-BE49-F238E27FC236}">
                <a16:creationId xmlns:a16="http://schemas.microsoft.com/office/drawing/2014/main" id="{C435FEBA-C60E-4623-8B78-1874EF4BF43C}"/>
              </a:ext>
            </a:extLst>
          </p:cNvPr>
          <p:cNvGraphicFramePr/>
          <p:nvPr>
            <p:extLst>
              <p:ext uri="{D42A27DB-BD31-4B8C-83A1-F6EECF244321}">
                <p14:modId xmlns:p14="http://schemas.microsoft.com/office/powerpoint/2010/main" val="34934717"/>
              </p:ext>
            </p:extLst>
          </p:nvPr>
        </p:nvGraphicFramePr>
        <p:xfrm>
          <a:off x="6120164" y="797392"/>
          <a:ext cx="1610058" cy="1794188"/>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p:graphicFrame>
        <p:nvGraphicFramePr>
          <p:cNvPr id="253" name="Diagram 252">
            <a:extLst>
              <a:ext uri="{FF2B5EF4-FFF2-40B4-BE49-F238E27FC236}">
                <a16:creationId xmlns:a16="http://schemas.microsoft.com/office/drawing/2014/main" id="{677C5A92-4853-4E5F-92C3-DBF8A9D2245A}"/>
              </a:ext>
            </a:extLst>
          </p:cNvPr>
          <p:cNvGraphicFramePr/>
          <p:nvPr>
            <p:extLst>
              <p:ext uri="{D42A27DB-BD31-4B8C-83A1-F6EECF244321}">
                <p14:modId xmlns:p14="http://schemas.microsoft.com/office/powerpoint/2010/main" val="3169387921"/>
              </p:ext>
            </p:extLst>
          </p:nvPr>
        </p:nvGraphicFramePr>
        <p:xfrm>
          <a:off x="7931434" y="2495826"/>
          <a:ext cx="1749594" cy="1442039"/>
        </p:xfrm>
        <a:graphic>
          <a:graphicData uri="http://schemas.openxmlformats.org/drawingml/2006/diagram">
            <dgm:relIds xmlns:dgm="http://schemas.openxmlformats.org/drawingml/2006/diagram" xmlns:r="http://schemas.openxmlformats.org/officeDocument/2006/relationships" r:dm="rId48" r:lo="rId49" r:qs="rId50" r:cs="rId51"/>
          </a:graphicData>
        </a:graphic>
      </p:graphicFrame>
      <p:graphicFrame>
        <p:nvGraphicFramePr>
          <p:cNvPr id="258" name="Diagram 257">
            <a:extLst>
              <a:ext uri="{FF2B5EF4-FFF2-40B4-BE49-F238E27FC236}">
                <a16:creationId xmlns:a16="http://schemas.microsoft.com/office/drawing/2014/main" id="{1725D6E2-3FAB-4354-AC06-14028836E3F7}"/>
              </a:ext>
            </a:extLst>
          </p:cNvPr>
          <p:cNvGraphicFramePr/>
          <p:nvPr>
            <p:extLst>
              <p:ext uri="{D42A27DB-BD31-4B8C-83A1-F6EECF244321}">
                <p14:modId xmlns:p14="http://schemas.microsoft.com/office/powerpoint/2010/main" val="58078267"/>
              </p:ext>
            </p:extLst>
          </p:nvPr>
        </p:nvGraphicFramePr>
        <p:xfrm>
          <a:off x="5997477" y="5330120"/>
          <a:ext cx="1342388" cy="1094453"/>
        </p:xfrm>
        <a:graphic>
          <a:graphicData uri="http://schemas.openxmlformats.org/drawingml/2006/diagram">
            <dgm:relIds xmlns:dgm="http://schemas.openxmlformats.org/drawingml/2006/diagram" xmlns:r="http://schemas.openxmlformats.org/officeDocument/2006/relationships" r:dm="rId53" r:lo="rId54" r:qs="rId55" r:cs="rId56"/>
          </a:graphicData>
        </a:graphic>
      </p:graphicFrame>
      <p:cxnSp>
        <p:nvCxnSpPr>
          <p:cNvPr id="259" name="Connector: Curved 258">
            <a:extLst>
              <a:ext uri="{FF2B5EF4-FFF2-40B4-BE49-F238E27FC236}">
                <a16:creationId xmlns:a16="http://schemas.microsoft.com/office/drawing/2014/main" id="{D1144A5E-4CCE-4C8C-8533-304CDA6BE209}"/>
              </a:ext>
            </a:extLst>
          </p:cNvPr>
          <p:cNvCxnSpPr>
            <a:cxnSpLocks/>
            <a:stCxn id="234" idx="3"/>
            <a:endCxn id="252" idx="2"/>
          </p:cNvCxnSpPr>
          <p:nvPr/>
        </p:nvCxnSpPr>
        <p:spPr>
          <a:xfrm flipV="1">
            <a:off x="5401947" y="2591580"/>
            <a:ext cx="1523246" cy="103766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Connector: Curved 261">
            <a:extLst>
              <a:ext uri="{FF2B5EF4-FFF2-40B4-BE49-F238E27FC236}">
                <a16:creationId xmlns:a16="http://schemas.microsoft.com/office/drawing/2014/main" id="{77779E6A-3991-4635-8D5B-366084E18609}"/>
              </a:ext>
            </a:extLst>
          </p:cNvPr>
          <p:cNvCxnSpPr>
            <a:cxnSpLocks/>
            <a:stCxn id="253" idx="1"/>
            <a:endCxn id="252" idx="2"/>
          </p:cNvCxnSpPr>
          <p:nvPr/>
        </p:nvCxnSpPr>
        <p:spPr>
          <a:xfrm rot="10800000">
            <a:off x="6925194" y="2591581"/>
            <a:ext cx="1006241" cy="62526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68" name="Diagram 267">
            <a:extLst>
              <a:ext uri="{FF2B5EF4-FFF2-40B4-BE49-F238E27FC236}">
                <a16:creationId xmlns:a16="http://schemas.microsoft.com/office/drawing/2014/main" id="{B5A5078A-388B-4F06-8D80-23DB41E7D14C}"/>
              </a:ext>
            </a:extLst>
          </p:cNvPr>
          <p:cNvGraphicFramePr/>
          <p:nvPr>
            <p:extLst>
              <p:ext uri="{D42A27DB-BD31-4B8C-83A1-F6EECF244321}">
                <p14:modId xmlns:p14="http://schemas.microsoft.com/office/powerpoint/2010/main" val="2738608370"/>
              </p:ext>
            </p:extLst>
          </p:nvPr>
        </p:nvGraphicFramePr>
        <p:xfrm>
          <a:off x="4488995" y="7458799"/>
          <a:ext cx="1342388" cy="895395"/>
        </p:xfrm>
        <a:graphic>
          <a:graphicData uri="http://schemas.openxmlformats.org/drawingml/2006/diagram">
            <dgm:relIds xmlns:dgm="http://schemas.openxmlformats.org/drawingml/2006/diagram" xmlns:r="http://schemas.openxmlformats.org/officeDocument/2006/relationships" r:dm="rId58" r:lo="rId59" r:qs="rId60" r:cs="rId61"/>
          </a:graphicData>
        </a:graphic>
      </p:graphicFrame>
      <p:cxnSp>
        <p:nvCxnSpPr>
          <p:cNvPr id="269" name="Connector: Curved 268">
            <a:extLst>
              <a:ext uri="{FF2B5EF4-FFF2-40B4-BE49-F238E27FC236}">
                <a16:creationId xmlns:a16="http://schemas.microsoft.com/office/drawing/2014/main" id="{AF0B340E-0A9F-44E6-AEE0-A285525B3476}"/>
              </a:ext>
            </a:extLst>
          </p:cNvPr>
          <p:cNvCxnSpPr>
            <a:cxnSpLocks/>
            <a:stCxn id="268" idx="0"/>
            <a:endCxn id="258" idx="2"/>
          </p:cNvCxnSpPr>
          <p:nvPr/>
        </p:nvCxnSpPr>
        <p:spPr>
          <a:xfrm rot="5400000" flipH="1" flipV="1">
            <a:off x="5397317" y="6187445"/>
            <a:ext cx="1034226" cy="15084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4" name="Connector: Curved 273">
            <a:extLst>
              <a:ext uri="{FF2B5EF4-FFF2-40B4-BE49-F238E27FC236}">
                <a16:creationId xmlns:a16="http://schemas.microsoft.com/office/drawing/2014/main" id="{E8D1EAD0-BA74-443F-B03D-B2FA045E31E1}"/>
              </a:ext>
            </a:extLst>
          </p:cNvPr>
          <p:cNvCxnSpPr>
            <a:cxnSpLocks/>
            <a:stCxn id="258" idx="0"/>
            <a:endCxn id="253" idx="1"/>
          </p:cNvCxnSpPr>
          <p:nvPr/>
        </p:nvCxnSpPr>
        <p:spPr>
          <a:xfrm rot="5400000" flipH="1" flipV="1">
            <a:off x="6243415" y="3642102"/>
            <a:ext cx="2113275" cy="126276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Diagram 33">
            <a:extLst>
              <a:ext uri="{FF2B5EF4-FFF2-40B4-BE49-F238E27FC236}">
                <a16:creationId xmlns:a16="http://schemas.microsoft.com/office/drawing/2014/main" id="{21FD5ACD-6681-4D7D-AD03-F76199742AA2}"/>
              </a:ext>
            </a:extLst>
          </p:cNvPr>
          <p:cNvGraphicFramePr/>
          <p:nvPr>
            <p:extLst>
              <p:ext uri="{D42A27DB-BD31-4B8C-83A1-F6EECF244321}">
                <p14:modId xmlns:p14="http://schemas.microsoft.com/office/powerpoint/2010/main" val="390531465"/>
              </p:ext>
            </p:extLst>
          </p:nvPr>
        </p:nvGraphicFramePr>
        <p:xfrm>
          <a:off x="10884568" y="5593161"/>
          <a:ext cx="1307432" cy="1395664"/>
        </p:xfrm>
        <a:graphic>
          <a:graphicData uri="http://schemas.openxmlformats.org/drawingml/2006/diagram">
            <dgm:relIds xmlns:dgm="http://schemas.openxmlformats.org/drawingml/2006/diagram" xmlns:r="http://schemas.openxmlformats.org/officeDocument/2006/relationships" r:dm="rId63" r:lo="rId64" r:qs="rId65" r:cs="rId66"/>
          </a:graphicData>
        </a:graphic>
      </p:graphicFrame>
      <p:cxnSp>
        <p:nvCxnSpPr>
          <p:cNvPr id="35" name="Connector: Curved 34">
            <a:extLst>
              <a:ext uri="{FF2B5EF4-FFF2-40B4-BE49-F238E27FC236}">
                <a16:creationId xmlns:a16="http://schemas.microsoft.com/office/drawing/2014/main" id="{62C6C986-AC07-4973-AEDD-11165F56C943}"/>
              </a:ext>
            </a:extLst>
          </p:cNvPr>
          <p:cNvCxnSpPr>
            <a:cxnSpLocks/>
            <a:stCxn id="253" idx="3"/>
            <a:endCxn id="34" idx="1"/>
          </p:cNvCxnSpPr>
          <p:nvPr/>
        </p:nvCxnSpPr>
        <p:spPr>
          <a:xfrm>
            <a:off x="9681028" y="3216845"/>
            <a:ext cx="1203540" cy="307414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43B7A5AD-F608-4429-8F87-8DC8B837F750}"/>
              </a:ext>
            </a:extLst>
          </p:cNvPr>
          <p:cNvCxnSpPr>
            <a:cxnSpLocks/>
            <a:stCxn id="258" idx="0"/>
            <a:endCxn id="234" idx="2"/>
          </p:cNvCxnSpPr>
          <p:nvPr/>
        </p:nvCxnSpPr>
        <p:spPr>
          <a:xfrm rot="16200000" flipV="1">
            <a:off x="5107983" y="3769431"/>
            <a:ext cx="979856" cy="2141521"/>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68647D41-2401-47F0-8E32-CEE408F55D22}"/>
              </a:ext>
            </a:extLst>
          </p:cNvPr>
          <p:cNvCxnSpPr>
            <a:cxnSpLocks/>
            <a:stCxn id="234" idx="3"/>
          </p:cNvCxnSpPr>
          <p:nvPr/>
        </p:nvCxnSpPr>
        <p:spPr>
          <a:xfrm>
            <a:off x="5401947" y="3629244"/>
            <a:ext cx="5482621" cy="2661749"/>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07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831584A8-CC40-4156-9AB5-9B769B30F3CD}"/>
              </a:ext>
            </a:extLst>
          </p:cNvPr>
          <p:cNvSpPr/>
          <p:nvPr/>
        </p:nvSpPr>
        <p:spPr>
          <a:xfrm>
            <a:off x="-596509" y="2824893"/>
            <a:ext cx="3860897" cy="216988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highlight>
                <a:srgbClr val="C0C0C0"/>
              </a:highlight>
            </a:endParaRPr>
          </a:p>
        </p:txBody>
      </p:sp>
      <p:sp>
        <p:nvSpPr>
          <p:cNvPr id="44" name="Rectangle 43">
            <a:extLst>
              <a:ext uri="{FF2B5EF4-FFF2-40B4-BE49-F238E27FC236}">
                <a16:creationId xmlns:a16="http://schemas.microsoft.com/office/drawing/2014/main" id="{41621D48-8F7F-4F38-A420-BBB3D74D0936}"/>
              </a:ext>
            </a:extLst>
          </p:cNvPr>
          <p:cNvSpPr/>
          <p:nvPr/>
        </p:nvSpPr>
        <p:spPr>
          <a:xfrm>
            <a:off x="3550125" y="2774381"/>
            <a:ext cx="2146227" cy="216988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highlight>
                <a:srgbClr val="C0C0C0"/>
              </a:highlight>
            </a:endParaRPr>
          </a:p>
        </p:txBody>
      </p:sp>
      <p:sp>
        <p:nvSpPr>
          <p:cNvPr id="45" name="Rectangle 44">
            <a:extLst>
              <a:ext uri="{FF2B5EF4-FFF2-40B4-BE49-F238E27FC236}">
                <a16:creationId xmlns:a16="http://schemas.microsoft.com/office/drawing/2014/main" id="{8CBBF7DA-83BA-4863-B5C2-0259C1D72FAC}"/>
              </a:ext>
            </a:extLst>
          </p:cNvPr>
          <p:cNvSpPr/>
          <p:nvPr/>
        </p:nvSpPr>
        <p:spPr>
          <a:xfrm>
            <a:off x="1342538" y="105518"/>
            <a:ext cx="2821010" cy="216112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6" name="TextBox 45">
            <a:extLst>
              <a:ext uri="{FF2B5EF4-FFF2-40B4-BE49-F238E27FC236}">
                <a16:creationId xmlns:a16="http://schemas.microsoft.com/office/drawing/2014/main" id="{E6A8C5B3-1652-4044-BD8F-A7B45EA5FA6C}"/>
              </a:ext>
            </a:extLst>
          </p:cNvPr>
          <p:cNvSpPr txBox="1"/>
          <p:nvPr/>
        </p:nvSpPr>
        <p:spPr>
          <a:xfrm>
            <a:off x="-182366" y="2853292"/>
            <a:ext cx="1883651" cy="369332"/>
          </a:xfrm>
          <a:prstGeom prst="rect">
            <a:avLst/>
          </a:prstGeom>
          <a:noFill/>
        </p:spPr>
        <p:txBody>
          <a:bodyPr wrap="square" rtlCol="0">
            <a:spAutoFit/>
          </a:bodyPr>
          <a:lstStyle/>
          <a:p>
            <a:r>
              <a:rPr lang="en-US" b="1" dirty="0">
                <a:solidFill>
                  <a:schemeClr val="accent2">
                    <a:lumMod val="50000"/>
                  </a:schemeClr>
                </a:solidFill>
              </a:rPr>
              <a:t>Platform</a:t>
            </a:r>
          </a:p>
        </p:txBody>
      </p:sp>
      <p:sp>
        <p:nvSpPr>
          <p:cNvPr id="132" name="Rectangle 131">
            <a:extLst>
              <a:ext uri="{FF2B5EF4-FFF2-40B4-BE49-F238E27FC236}">
                <a16:creationId xmlns:a16="http://schemas.microsoft.com/office/drawing/2014/main" id="{0E151386-4922-478E-A8C0-F75AABC797F9}"/>
              </a:ext>
            </a:extLst>
          </p:cNvPr>
          <p:cNvSpPr/>
          <p:nvPr/>
        </p:nvSpPr>
        <p:spPr>
          <a:xfrm>
            <a:off x="10449685" y="4984910"/>
            <a:ext cx="2276538" cy="225317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31" name="Rectangle 130">
            <a:extLst>
              <a:ext uri="{FF2B5EF4-FFF2-40B4-BE49-F238E27FC236}">
                <a16:creationId xmlns:a16="http://schemas.microsoft.com/office/drawing/2014/main" id="{200E4B86-0378-4690-9C9B-980FBFD3FB2E}"/>
              </a:ext>
            </a:extLst>
          </p:cNvPr>
          <p:cNvSpPr/>
          <p:nvPr/>
        </p:nvSpPr>
        <p:spPr>
          <a:xfrm>
            <a:off x="5899392" y="4984910"/>
            <a:ext cx="2097096" cy="17880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30" name="Rectangle 129">
            <a:extLst>
              <a:ext uri="{FF2B5EF4-FFF2-40B4-BE49-F238E27FC236}">
                <a16:creationId xmlns:a16="http://schemas.microsoft.com/office/drawing/2014/main" id="{8476D078-2885-48DD-B1C0-D025D2961D4F}"/>
              </a:ext>
            </a:extLst>
          </p:cNvPr>
          <p:cNvSpPr/>
          <p:nvPr/>
        </p:nvSpPr>
        <p:spPr>
          <a:xfrm>
            <a:off x="3900380" y="6894547"/>
            <a:ext cx="2097096" cy="18001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129" name="Rectangle 128">
            <a:extLst>
              <a:ext uri="{FF2B5EF4-FFF2-40B4-BE49-F238E27FC236}">
                <a16:creationId xmlns:a16="http://schemas.microsoft.com/office/drawing/2014/main" id="{30F80D30-8656-4CF5-A212-0117AB939825}"/>
              </a:ext>
            </a:extLst>
          </p:cNvPr>
          <p:cNvSpPr/>
          <p:nvPr/>
        </p:nvSpPr>
        <p:spPr>
          <a:xfrm>
            <a:off x="5997476" y="0"/>
            <a:ext cx="4137685" cy="409921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28" name="Rectangle 127">
            <a:extLst>
              <a:ext uri="{FF2B5EF4-FFF2-40B4-BE49-F238E27FC236}">
                <a16:creationId xmlns:a16="http://schemas.microsoft.com/office/drawing/2014/main" id="{9AF9E389-FA70-4794-A179-20BB909BEC34}"/>
              </a:ext>
            </a:extLst>
          </p:cNvPr>
          <p:cNvSpPr/>
          <p:nvPr/>
        </p:nvSpPr>
        <p:spPr>
          <a:xfrm>
            <a:off x="-4684296" y="286204"/>
            <a:ext cx="3953069" cy="259926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27" name="Rectangle 126">
            <a:extLst>
              <a:ext uri="{FF2B5EF4-FFF2-40B4-BE49-F238E27FC236}">
                <a16:creationId xmlns:a16="http://schemas.microsoft.com/office/drawing/2014/main" id="{205FDC76-FCF4-4BE4-899C-3F938B6A5FE2}"/>
              </a:ext>
            </a:extLst>
          </p:cNvPr>
          <p:cNvSpPr/>
          <p:nvPr/>
        </p:nvSpPr>
        <p:spPr>
          <a:xfrm>
            <a:off x="-2171642" y="-3212049"/>
            <a:ext cx="2880831" cy="303885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1" name="Rectangle 110">
            <a:extLst>
              <a:ext uri="{FF2B5EF4-FFF2-40B4-BE49-F238E27FC236}">
                <a16:creationId xmlns:a16="http://schemas.microsoft.com/office/drawing/2014/main" id="{BC71FFA5-4E5D-4B94-96D5-AB6B259B79D1}"/>
              </a:ext>
            </a:extLst>
          </p:cNvPr>
          <p:cNvSpPr/>
          <p:nvPr/>
        </p:nvSpPr>
        <p:spPr>
          <a:xfrm>
            <a:off x="-4830250" y="-3620729"/>
            <a:ext cx="1975384" cy="214964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aphicFrame>
        <p:nvGraphicFramePr>
          <p:cNvPr id="4" name="Diagram 3">
            <a:extLst>
              <a:ext uri="{FF2B5EF4-FFF2-40B4-BE49-F238E27FC236}">
                <a16:creationId xmlns:a16="http://schemas.microsoft.com/office/drawing/2014/main" id="{257BFFA6-B872-49CF-B271-CE80F57ED721}"/>
              </a:ext>
            </a:extLst>
          </p:cNvPr>
          <p:cNvGraphicFramePr/>
          <p:nvPr/>
        </p:nvGraphicFramePr>
        <p:xfrm>
          <a:off x="-4413128" y="-3073191"/>
          <a:ext cx="1146228" cy="1360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6F8F6A22-3FDD-408B-B70B-8B444D186153}"/>
              </a:ext>
            </a:extLst>
          </p:cNvPr>
          <p:cNvGraphicFramePr/>
          <p:nvPr/>
        </p:nvGraphicFramePr>
        <p:xfrm>
          <a:off x="-4501316" y="933252"/>
          <a:ext cx="1322604" cy="12278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6" name="Connector: Curved 5">
            <a:extLst>
              <a:ext uri="{FF2B5EF4-FFF2-40B4-BE49-F238E27FC236}">
                <a16:creationId xmlns:a16="http://schemas.microsoft.com/office/drawing/2014/main" id="{EBF76A82-A687-44A8-817E-33ED0EFB70DC}"/>
              </a:ext>
            </a:extLst>
          </p:cNvPr>
          <p:cNvCxnSpPr>
            <a:cxnSpLocks/>
            <a:stCxn id="4" idx="3"/>
            <a:endCxn id="10" idx="1"/>
          </p:cNvCxnSpPr>
          <p:nvPr/>
        </p:nvCxnSpPr>
        <p:spPr>
          <a:xfrm>
            <a:off x="-3266900" y="-2392856"/>
            <a:ext cx="1512380" cy="9088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Diagram 9">
            <a:extLst>
              <a:ext uri="{FF2B5EF4-FFF2-40B4-BE49-F238E27FC236}">
                <a16:creationId xmlns:a16="http://schemas.microsoft.com/office/drawing/2014/main" id="{F7327037-2A79-488F-8106-BD35893850D8}"/>
              </a:ext>
            </a:extLst>
          </p:cNvPr>
          <p:cNvGraphicFramePr/>
          <p:nvPr/>
        </p:nvGraphicFramePr>
        <p:xfrm>
          <a:off x="-1754520" y="-2582594"/>
          <a:ext cx="2091486" cy="219716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56" name="Diagram 55">
            <a:extLst>
              <a:ext uri="{FF2B5EF4-FFF2-40B4-BE49-F238E27FC236}">
                <a16:creationId xmlns:a16="http://schemas.microsoft.com/office/drawing/2014/main" id="{34FFBF60-0A1D-4929-88DD-8612FFD7E680}"/>
              </a:ext>
            </a:extLst>
          </p:cNvPr>
          <p:cNvGraphicFramePr/>
          <p:nvPr/>
        </p:nvGraphicFramePr>
        <p:xfrm>
          <a:off x="-2951052" y="826169"/>
          <a:ext cx="1749594" cy="199872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57" name="Connector: Curved 56">
            <a:extLst>
              <a:ext uri="{FF2B5EF4-FFF2-40B4-BE49-F238E27FC236}">
                <a16:creationId xmlns:a16="http://schemas.microsoft.com/office/drawing/2014/main" id="{C3C0F8F6-7607-4145-9FB1-C19FDE77B8BA}"/>
              </a:ext>
            </a:extLst>
          </p:cNvPr>
          <p:cNvCxnSpPr>
            <a:cxnSpLocks/>
            <a:stCxn id="5" idx="3"/>
            <a:endCxn id="56" idx="1"/>
          </p:cNvCxnSpPr>
          <p:nvPr/>
        </p:nvCxnSpPr>
        <p:spPr>
          <a:xfrm>
            <a:off x="-3178712" y="1547188"/>
            <a:ext cx="227660" cy="27834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7" name="Diagram 66">
            <a:extLst>
              <a:ext uri="{FF2B5EF4-FFF2-40B4-BE49-F238E27FC236}">
                <a16:creationId xmlns:a16="http://schemas.microsoft.com/office/drawing/2014/main" id="{6F6B1EC6-72D7-428B-A166-A8318A82C97F}"/>
              </a:ext>
            </a:extLst>
          </p:cNvPr>
          <p:cNvGraphicFramePr/>
          <p:nvPr>
            <p:extLst>
              <p:ext uri="{D42A27DB-BD31-4B8C-83A1-F6EECF244321}">
                <p14:modId xmlns:p14="http://schemas.microsoft.com/office/powerpoint/2010/main" val="2455940051"/>
              </p:ext>
            </p:extLst>
          </p:nvPr>
        </p:nvGraphicFramePr>
        <p:xfrm>
          <a:off x="-348350" y="3285533"/>
          <a:ext cx="1585770" cy="1322879"/>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90" name="Diagram 89">
            <a:extLst>
              <a:ext uri="{FF2B5EF4-FFF2-40B4-BE49-F238E27FC236}">
                <a16:creationId xmlns:a16="http://schemas.microsoft.com/office/drawing/2014/main" id="{8FC00DD4-A497-4BEA-A3EB-296042BE1672}"/>
              </a:ext>
            </a:extLst>
          </p:cNvPr>
          <p:cNvGraphicFramePr/>
          <p:nvPr>
            <p:extLst>
              <p:ext uri="{D42A27DB-BD31-4B8C-83A1-F6EECF244321}">
                <p14:modId xmlns:p14="http://schemas.microsoft.com/office/powerpoint/2010/main" val="2612193851"/>
              </p:ext>
            </p:extLst>
          </p:nvPr>
        </p:nvGraphicFramePr>
        <p:xfrm>
          <a:off x="1526230" y="3367365"/>
          <a:ext cx="1501669" cy="1322878"/>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cxnSp>
        <p:nvCxnSpPr>
          <p:cNvPr id="91" name="Connector: Curved 90">
            <a:extLst>
              <a:ext uri="{FF2B5EF4-FFF2-40B4-BE49-F238E27FC236}">
                <a16:creationId xmlns:a16="http://schemas.microsoft.com/office/drawing/2014/main" id="{0186D170-A78B-449B-AD3F-2974128C771C}"/>
              </a:ext>
            </a:extLst>
          </p:cNvPr>
          <p:cNvCxnSpPr>
            <a:cxnSpLocks/>
            <a:stCxn id="51" idx="1"/>
            <a:endCxn id="56" idx="2"/>
          </p:cNvCxnSpPr>
          <p:nvPr/>
        </p:nvCxnSpPr>
        <p:spPr>
          <a:xfrm rot="10800000">
            <a:off x="-2076255" y="2824894"/>
            <a:ext cx="1479746" cy="10849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Connector: Curved 209">
            <a:extLst>
              <a:ext uri="{FF2B5EF4-FFF2-40B4-BE49-F238E27FC236}">
                <a16:creationId xmlns:a16="http://schemas.microsoft.com/office/drawing/2014/main" id="{7C466719-B60C-4103-9FA5-46EC66962E29}"/>
              </a:ext>
            </a:extLst>
          </p:cNvPr>
          <p:cNvCxnSpPr>
            <a:cxnSpLocks/>
            <a:stCxn id="5" idx="0"/>
            <a:endCxn id="10" idx="1"/>
          </p:cNvCxnSpPr>
          <p:nvPr/>
        </p:nvCxnSpPr>
        <p:spPr>
          <a:xfrm rot="5400000" flipH="1" flipV="1">
            <a:off x="-4005898" y="-1318126"/>
            <a:ext cx="2417262" cy="20854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3" name="Diagram 232">
            <a:extLst>
              <a:ext uri="{FF2B5EF4-FFF2-40B4-BE49-F238E27FC236}">
                <a16:creationId xmlns:a16="http://schemas.microsoft.com/office/drawing/2014/main" id="{024633EA-A189-4E9A-BBF7-CFD6AC5BF672}"/>
              </a:ext>
            </a:extLst>
          </p:cNvPr>
          <p:cNvGraphicFramePr/>
          <p:nvPr/>
        </p:nvGraphicFramePr>
        <p:xfrm>
          <a:off x="2056838" y="535351"/>
          <a:ext cx="1610058" cy="1503994"/>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graphicFrame>
        <p:nvGraphicFramePr>
          <p:cNvPr id="234" name="Diagram 233">
            <a:extLst>
              <a:ext uri="{FF2B5EF4-FFF2-40B4-BE49-F238E27FC236}">
                <a16:creationId xmlns:a16="http://schemas.microsoft.com/office/drawing/2014/main" id="{D40D99A1-64E5-44C7-A508-493C50A706CB}"/>
              </a:ext>
            </a:extLst>
          </p:cNvPr>
          <p:cNvGraphicFramePr/>
          <p:nvPr>
            <p:extLst>
              <p:ext uri="{D42A27DB-BD31-4B8C-83A1-F6EECF244321}">
                <p14:modId xmlns:p14="http://schemas.microsoft.com/office/powerpoint/2010/main" val="1308385477"/>
              </p:ext>
            </p:extLst>
          </p:nvPr>
        </p:nvGraphicFramePr>
        <p:xfrm>
          <a:off x="3730110" y="3255156"/>
          <a:ext cx="1749594" cy="1442040"/>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p:cxnSp>
        <p:nvCxnSpPr>
          <p:cNvPr id="240" name="Connector: Curved 239">
            <a:extLst>
              <a:ext uri="{FF2B5EF4-FFF2-40B4-BE49-F238E27FC236}">
                <a16:creationId xmlns:a16="http://schemas.microsoft.com/office/drawing/2014/main" id="{02C3112D-9732-475D-9EAA-BF44B22505C7}"/>
              </a:ext>
            </a:extLst>
          </p:cNvPr>
          <p:cNvCxnSpPr>
            <a:cxnSpLocks/>
            <a:stCxn id="51" idx="0"/>
            <a:endCxn id="233" idx="2"/>
          </p:cNvCxnSpPr>
          <p:nvPr/>
        </p:nvCxnSpPr>
        <p:spPr>
          <a:xfrm rot="5400000" flipH="1" flipV="1">
            <a:off x="1705129" y="1668156"/>
            <a:ext cx="785548" cy="152792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Connector: Curved 242">
            <a:extLst>
              <a:ext uri="{FF2B5EF4-FFF2-40B4-BE49-F238E27FC236}">
                <a16:creationId xmlns:a16="http://schemas.microsoft.com/office/drawing/2014/main" id="{9E286BD4-12E1-46CE-8795-C5BD60B7B26C}"/>
              </a:ext>
            </a:extLst>
          </p:cNvPr>
          <p:cNvCxnSpPr>
            <a:cxnSpLocks/>
            <a:stCxn id="234" idx="0"/>
            <a:endCxn id="233" idx="2"/>
          </p:cNvCxnSpPr>
          <p:nvPr/>
        </p:nvCxnSpPr>
        <p:spPr>
          <a:xfrm rot="16200000" flipV="1">
            <a:off x="3125482" y="1775731"/>
            <a:ext cx="1215811" cy="174304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2" name="Diagram 251">
            <a:extLst>
              <a:ext uri="{FF2B5EF4-FFF2-40B4-BE49-F238E27FC236}">
                <a16:creationId xmlns:a16="http://schemas.microsoft.com/office/drawing/2014/main" id="{C435FEBA-C60E-4623-8B78-1874EF4BF43C}"/>
              </a:ext>
            </a:extLst>
          </p:cNvPr>
          <p:cNvGraphicFramePr/>
          <p:nvPr/>
        </p:nvGraphicFramePr>
        <p:xfrm>
          <a:off x="6120164" y="797392"/>
          <a:ext cx="1610058" cy="1794188"/>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p:graphicFrame>
        <p:nvGraphicFramePr>
          <p:cNvPr id="253" name="Diagram 252">
            <a:extLst>
              <a:ext uri="{FF2B5EF4-FFF2-40B4-BE49-F238E27FC236}">
                <a16:creationId xmlns:a16="http://schemas.microsoft.com/office/drawing/2014/main" id="{677C5A92-4853-4E5F-92C3-DBF8A9D2245A}"/>
              </a:ext>
            </a:extLst>
          </p:cNvPr>
          <p:cNvGraphicFramePr/>
          <p:nvPr/>
        </p:nvGraphicFramePr>
        <p:xfrm>
          <a:off x="7931434" y="2495826"/>
          <a:ext cx="1749594" cy="1442039"/>
        </p:xfrm>
        <a:graphic>
          <a:graphicData uri="http://schemas.openxmlformats.org/drawingml/2006/diagram">
            <dgm:relIds xmlns:dgm="http://schemas.openxmlformats.org/drawingml/2006/diagram" xmlns:r="http://schemas.openxmlformats.org/officeDocument/2006/relationships" r:dm="rId48" r:lo="rId49" r:qs="rId50" r:cs="rId51"/>
          </a:graphicData>
        </a:graphic>
      </p:graphicFrame>
      <p:graphicFrame>
        <p:nvGraphicFramePr>
          <p:cNvPr id="258" name="Diagram 257">
            <a:extLst>
              <a:ext uri="{FF2B5EF4-FFF2-40B4-BE49-F238E27FC236}">
                <a16:creationId xmlns:a16="http://schemas.microsoft.com/office/drawing/2014/main" id="{1725D6E2-3FAB-4354-AC06-14028836E3F7}"/>
              </a:ext>
            </a:extLst>
          </p:cNvPr>
          <p:cNvGraphicFramePr/>
          <p:nvPr>
            <p:extLst>
              <p:ext uri="{D42A27DB-BD31-4B8C-83A1-F6EECF244321}">
                <p14:modId xmlns:p14="http://schemas.microsoft.com/office/powerpoint/2010/main" val="2259199485"/>
              </p:ext>
            </p:extLst>
          </p:nvPr>
        </p:nvGraphicFramePr>
        <p:xfrm>
          <a:off x="6263743" y="5542027"/>
          <a:ext cx="1342388" cy="1094453"/>
        </p:xfrm>
        <a:graphic>
          <a:graphicData uri="http://schemas.openxmlformats.org/drawingml/2006/diagram">
            <dgm:relIds xmlns:dgm="http://schemas.openxmlformats.org/drawingml/2006/diagram" xmlns:r="http://schemas.openxmlformats.org/officeDocument/2006/relationships" r:dm="rId53" r:lo="rId54" r:qs="rId55" r:cs="rId56"/>
          </a:graphicData>
        </a:graphic>
      </p:graphicFrame>
      <p:cxnSp>
        <p:nvCxnSpPr>
          <p:cNvPr id="259" name="Connector: Curved 258">
            <a:extLst>
              <a:ext uri="{FF2B5EF4-FFF2-40B4-BE49-F238E27FC236}">
                <a16:creationId xmlns:a16="http://schemas.microsoft.com/office/drawing/2014/main" id="{D1144A5E-4CCE-4C8C-8533-304CDA6BE209}"/>
              </a:ext>
            </a:extLst>
          </p:cNvPr>
          <p:cNvCxnSpPr>
            <a:cxnSpLocks/>
            <a:stCxn id="234" idx="3"/>
            <a:endCxn id="252" idx="2"/>
          </p:cNvCxnSpPr>
          <p:nvPr/>
        </p:nvCxnSpPr>
        <p:spPr>
          <a:xfrm flipV="1">
            <a:off x="5479704" y="2591580"/>
            <a:ext cx="1445489" cy="1384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Connector: Curved 261">
            <a:extLst>
              <a:ext uri="{FF2B5EF4-FFF2-40B4-BE49-F238E27FC236}">
                <a16:creationId xmlns:a16="http://schemas.microsoft.com/office/drawing/2014/main" id="{77779E6A-3991-4635-8D5B-366084E18609}"/>
              </a:ext>
            </a:extLst>
          </p:cNvPr>
          <p:cNvCxnSpPr>
            <a:cxnSpLocks/>
            <a:stCxn id="253" idx="1"/>
            <a:endCxn id="252" idx="2"/>
          </p:cNvCxnSpPr>
          <p:nvPr/>
        </p:nvCxnSpPr>
        <p:spPr>
          <a:xfrm rot="10800000">
            <a:off x="6925194" y="2591581"/>
            <a:ext cx="1006241" cy="62526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68" name="Diagram 267">
            <a:extLst>
              <a:ext uri="{FF2B5EF4-FFF2-40B4-BE49-F238E27FC236}">
                <a16:creationId xmlns:a16="http://schemas.microsoft.com/office/drawing/2014/main" id="{B5A5078A-388B-4F06-8D80-23DB41E7D14C}"/>
              </a:ext>
            </a:extLst>
          </p:cNvPr>
          <p:cNvGraphicFramePr/>
          <p:nvPr/>
        </p:nvGraphicFramePr>
        <p:xfrm>
          <a:off x="4488995" y="7458799"/>
          <a:ext cx="1342388" cy="895395"/>
        </p:xfrm>
        <a:graphic>
          <a:graphicData uri="http://schemas.openxmlformats.org/drawingml/2006/diagram">
            <dgm:relIds xmlns:dgm="http://schemas.openxmlformats.org/drawingml/2006/diagram" xmlns:r="http://schemas.openxmlformats.org/officeDocument/2006/relationships" r:dm="rId58" r:lo="rId59" r:qs="rId60" r:cs="rId61"/>
          </a:graphicData>
        </a:graphic>
      </p:graphicFrame>
      <p:cxnSp>
        <p:nvCxnSpPr>
          <p:cNvPr id="269" name="Connector: Curved 268">
            <a:extLst>
              <a:ext uri="{FF2B5EF4-FFF2-40B4-BE49-F238E27FC236}">
                <a16:creationId xmlns:a16="http://schemas.microsoft.com/office/drawing/2014/main" id="{AF0B340E-0A9F-44E6-AEE0-A285525B3476}"/>
              </a:ext>
            </a:extLst>
          </p:cNvPr>
          <p:cNvCxnSpPr>
            <a:cxnSpLocks/>
            <a:stCxn id="268" idx="0"/>
            <a:endCxn id="258" idx="2"/>
          </p:cNvCxnSpPr>
          <p:nvPr/>
        </p:nvCxnSpPr>
        <p:spPr>
          <a:xfrm rot="5400000" flipH="1" flipV="1">
            <a:off x="5636404" y="6160266"/>
            <a:ext cx="822319" cy="177474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4" name="Connector: Curved 273">
            <a:extLst>
              <a:ext uri="{FF2B5EF4-FFF2-40B4-BE49-F238E27FC236}">
                <a16:creationId xmlns:a16="http://schemas.microsoft.com/office/drawing/2014/main" id="{E8D1EAD0-BA74-443F-B03D-B2FA045E31E1}"/>
              </a:ext>
            </a:extLst>
          </p:cNvPr>
          <p:cNvCxnSpPr>
            <a:cxnSpLocks/>
            <a:stCxn id="258" idx="0"/>
            <a:endCxn id="253" idx="1"/>
          </p:cNvCxnSpPr>
          <p:nvPr/>
        </p:nvCxnSpPr>
        <p:spPr>
          <a:xfrm rot="5400000" flipH="1" flipV="1">
            <a:off x="6270594" y="3881188"/>
            <a:ext cx="2325182" cy="99649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Diagram 33">
            <a:extLst>
              <a:ext uri="{FF2B5EF4-FFF2-40B4-BE49-F238E27FC236}">
                <a16:creationId xmlns:a16="http://schemas.microsoft.com/office/drawing/2014/main" id="{21FD5ACD-6681-4D7D-AD03-F76199742AA2}"/>
              </a:ext>
            </a:extLst>
          </p:cNvPr>
          <p:cNvGraphicFramePr/>
          <p:nvPr>
            <p:extLst>
              <p:ext uri="{D42A27DB-BD31-4B8C-83A1-F6EECF244321}">
                <p14:modId xmlns:p14="http://schemas.microsoft.com/office/powerpoint/2010/main" val="1229697919"/>
              </p:ext>
            </p:extLst>
          </p:nvPr>
        </p:nvGraphicFramePr>
        <p:xfrm>
          <a:off x="10884568" y="5593161"/>
          <a:ext cx="1307432" cy="1395664"/>
        </p:xfrm>
        <a:graphic>
          <a:graphicData uri="http://schemas.openxmlformats.org/drawingml/2006/diagram">
            <dgm:relIds xmlns:dgm="http://schemas.openxmlformats.org/drawingml/2006/diagram" xmlns:r="http://schemas.openxmlformats.org/officeDocument/2006/relationships" r:dm="rId63" r:lo="rId64" r:qs="rId65" r:cs="rId66"/>
          </a:graphicData>
        </a:graphic>
      </p:graphicFrame>
      <p:cxnSp>
        <p:nvCxnSpPr>
          <p:cNvPr id="35" name="Connector: Curved 34">
            <a:extLst>
              <a:ext uri="{FF2B5EF4-FFF2-40B4-BE49-F238E27FC236}">
                <a16:creationId xmlns:a16="http://schemas.microsoft.com/office/drawing/2014/main" id="{62C6C986-AC07-4973-AEDD-11165F56C943}"/>
              </a:ext>
            </a:extLst>
          </p:cNvPr>
          <p:cNvCxnSpPr>
            <a:cxnSpLocks/>
            <a:stCxn id="253" idx="3"/>
            <a:endCxn id="34" idx="1"/>
          </p:cNvCxnSpPr>
          <p:nvPr/>
        </p:nvCxnSpPr>
        <p:spPr>
          <a:xfrm>
            <a:off x="9681028" y="3216845"/>
            <a:ext cx="1203540" cy="307414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6B0FC90-7377-41DA-9012-25AC86ECE51F}"/>
              </a:ext>
            </a:extLst>
          </p:cNvPr>
          <p:cNvSpPr txBox="1"/>
          <p:nvPr/>
        </p:nvSpPr>
        <p:spPr>
          <a:xfrm>
            <a:off x="-4261647" y="-3581381"/>
            <a:ext cx="838178" cy="369332"/>
          </a:xfrm>
          <a:prstGeom prst="rect">
            <a:avLst/>
          </a:prstGeom>
          <a:noFill/>
        </p:spPr>
        <p:txBody>
          <a:bodyPr wrap="none" rtlCol="0">
            <a:spAutoFit/>
          </a:bodyPr>
          <a:lstStyle/>
          <a:p>
            <a:r>
              <a:rPr lang="en-US" b="1" dirty="0">
                <a:solidFill>
                  <a:schemeClr val="accent2">
                    <a:lumMod val="50000"/>
                  </a:schemeClr>
                </a:solidFill>
              </a:rPr>
              <a:t>People</a:t>
            </a:r>
          </a:p>
        </p:txBody>
      </p:sp>
      <p:sp>
        <p:nvSpPr>
          <p:cNvPr id="137" name="TextBox 136">
            <a:extLst>
              <a:ext uri="{FF2B5EF4-FFF2-40B4-BE49-F238E27FC236}">
                <a16:creationId xmlns:a16="http://schemas.microsoft.com/office/drawing/2014/main" id="{23C7CCB1-2553-4EAA-AEBC-DAB9F1DEEC64}"/>
              </a:ext>
            </a:extLst>
          </p:cNvPr>
          <p:cNvSpPr txBox="1"/>
          <p:nvPr/>
        </p:nvSpPr>
        <p:spPr>
          <a:xfrm>
            <a:off x="-1186494" y="-3041991"/>
            <a:ext cx="1346074" cy="369332"/>
          </a:xfrm>
          <a:prstGeom prst="rect">
            <a:avLst/>
          </a:prstGeom>
          <a:noFill/>
        </p:spPr>
        <p:txBody>
          <a:bodyPr wrap="none" rtlCol="0">
            <a:spAutoFit/>
          </a:bodyPr>
          <a:lstStyle/>
          <a:p>
            <a:r>
              <a:rPr lang="en-US" b="1" dirty="0">
                <a:solidFill>
                  <a:schemeClr val="accent2">
                    <a:lumMod val="50000"/>
                  </a:schemeClr>
                </a:solidFill>
              </a:rPr>
              <a:t>Station staff</a:t>
            </a:r>
          </a:p>
        </p:txBody>
      </p:sp>
      <p:sp>
        <p:nvSpPr>
          <p:cNvPr id="138" name="TextBox 137">
            <a:extLst>
              <a:ext uri="{FF2B5EF4-FFF2-40B4-BE49-F238E27FC236}">
                <a16:creationId xmlns:a16="http://schemas.microsoft.com/office/drawing/2014/main" id="{90DE5728-B7E2-4CDE-ACC3-8F3BD224D81D}"/>
              </a:ext>
            </a:extLst>
          </p:cNvPr>
          <p:cNvSpPr txBox="1"/>
          <p:nvPr/>
        </p:nvSpPr>
        <p:spPr>
          <a:xfrm>
            <a:off x="10914917" y="5159232"/>
            <a:ext cx="1227452" cy="369332"/>
          </a:xfrm>
          <a:prstGeom prst="rect">
            <a:avLst/>
          </a:prstGeom>
          <a:noFill/>
        </p:spPr>
        <p:txBody>
          <a:bodyPr wrap="none" rtlCol="0">
            <a:spAutoFit/>
          </a:bodyPr>
          <a:lstStyle/>
          <a:p>
            <a:r>
              <a:rPr lang="en-US" b="1" dirty="0">
                <a:solidFill>
                  <a:schemeClr val="accent2">
                    <a:lumMod val="50000"/>
                  </a:schemeClr>
                </a:solidFill>
              </a:rPr>
              <a:t>Calibration</a:t>
            </a:r>
          </a:p>
        </p:txBody>
      </p:sp>
      <p:sp>
        <p:nvSpPr>
          <p:cNvPr id="140" name="TextBox 139">
            <a:extLst>
              <a:ext uri="{FF2B5EF4-FFF2-40B4-BE49-F238E27FC236}">
                <a16:creationId xmlns:a16="http://schemas.microsoft.com/office/drawing/2014/main" id="{33074DE5-CF58-4CC4-B6C2-1CAC5E4B6453}"/>
              </a:ext>
            </a:extLst>
          </p:cNvPr>
          <p:cNvSpPr txBox="1"/>
          <p:nvPr/>
        </p:nvSpPr>
        <p:spPr>
          <a:xfrm>
            <a:off x="4275891" y="7075032"/>
            <a:ext cx="1272336" cy="369332"/>
          </a:xfrm>
          <a:prstGeom prst="rect">
            <a:avLst/>
          </a:prstGeom>
          <a:noFill/>
        </p:spPr>
        <p:txBody>
          <a:bodyPr wrap="none" rtlCol="0">
            <a:spAutoFit/>
          </a:bodyPr>
          <a:lstStyle/>
          <a:p>
            <a:r>
              <a:rPr lang="en-US" b="1" dirty="0">
                <a:solidFill>
                  <a:schemeClr val="accent2">
                    <a:lumMod val="50000"/>
                  </a:schemeClr>
                </a:solidFill>
              </a:rPr>
              <a:t>Parameters</a:t>
            </a:r>
          </a:p>
        </p:txBody>
      </p:sp>
      <p:sp>
        <p:nvSpPr>
          <p:cNvPr id="141" name="TextBox 140">
            <a:extLst>
              <a:ext uri="{FF2B5EF4-FFF2-40B4-BE49-F238E27FC236}">
                <a16:creationId xmlns:a16="http://schemas.microsoft.com/office/drawing/2014/main" id="{3BF33008-C527-44FE-8935-C239D7A577B5}"/>
              </a:ext>
            </a:extLst>
          </p:cNvPr>
          <p:cNvSpPr txBox="1"/>
          <p:nvPr/>
        </p:nvSpPr>
        <p:spPr>
          <a:xfrm>
            <a:off x="6097649" y="5133730"/>
            <a:ext cx="1309974" cy="369332"/>
          </a:xfrm>
          <a:prstGeom prst="rect">
            <a:avLst/>
          </a:prstGeom>
          <a:noFill/>
        </p:spPr>
        <p:txBody>
          <a:bodyPr wrap="none" rtlCol="0">
            <a:spAutoFit/>
          </a:bodyPr>
          <a:lstStyle/>
          <a:p>
            <a:r>
              <a:rPr lang="en-US" b="1" dirty="0">
                <a:solidFill>
                  <a:schemeClr val="accent2">
                    <a:lumMod val="50000"/>
                  </a:schemeClr>
                </a:solidFill>
              </a:rPr>
              <a:t>Sensor type</a:t>
            </a:r>
          </a:p>
        </p:txBody>
      </p:sp>
      <p:sp>
        <p:nvSpPr>
          <p:cNvPr id="142" name="TextBox 141">
            <a:extLst>
              <a:ext uri="{FF2B5EF4-FFF2-40B4-BE49-F238E27FC236}">
                <a16:creationId xmlns:a16="http://schemas.microsoft.com/office/drawing/2014/main" id="{877D936D-1F22-4EED-9E11-D58D22787633}"/>
              </a:ext>
            </a:extLst>
          </p:cNvPr>
          <p:cNvSpPr txBox="1"/>
          <p:nvPr/>
        </p:nvSpPr>
        <p:spPr>
          <a:xfrm>
            <a:off x="7428314" y="112311"/>
            <a:ext cx="829073" cy="369332"/>
          </a:xfrm>
          <a:prstGeom prst="rect">
            <a:avLst/>
          </a:prstGeom>
          <a:noFill/>
        </p:spPr>
        <p:txBody>
          <a:bodyPr wrap="none" rtlCol="0">
            <a:spAutoFit/>
          </a:bodyPr>
          <a:lstStyle/>
          <a:p>
            <a:r>
              <a:rPr lang="en-US" b="1" dirty="0">
                <a:solidFill>
                  <a:schemeClr val="accent2">
                    <a:lumMod val="50000"/>
                  </a:schemeClr>
                </a:solidFill>
              </a:rPr>
              <a:t>Sensor</a:t>
            </a:r>
          </a:p>
        </p:txBody>
      </p:sp>
      <p:sp>
        <p:nvSpPr>
          <p:cNvPr id="143" name="TextBox 142">
            <a:extLst>
              <a:ext uri="{FF2B5EF4-FFF2-40B4-BE49-F238E27FC236}">
                <a16:creationId xmlns:a16="http://schemas.microsoft.com/office/drawing/2014/main" id="{9D874794-E6B1-4E6B-B6B8-89605C98FFF8}"/>
              </a:ext>
            </a:extLst>
          </p:cNvPr>
          <p:cNvSpPr txBox="1"/>
          <p:nvPr/>
        </p:nvSpPr>
        <p:spPr>
          <a:xfrm>
            <a:off x="-3422329" y="389503"/>
            <a:ext cx="866391" cy="369332"/>
          </a:xfrm>
          <a:prstGeom prst="rect">
            <a:avLst/>
          </a:prstGeom>
          <a:noFill/>
        </p:spPr>
        <p:txBody>
          <a:bodyPr wrap="none" rtlCol="0">
            <a:spAutoFit/>
          </a:bodyPr>
          <a:lstStyle/>
          <a:p>
            <a:r>
              <a:rPr lang="en-US" b="1" dirty="0">
                <a:solidFill>
                  <a:schemeClr val="accent2">
                    <a:lumMod val="50000"/>
                  </a:schemeClr>
                </a:solidFill>
              </a:rPr>
              <a:t>Station</a:t>
            </a:r>
          </a:p>
        </p:txBody>
      </p:sp>
      <p:cxnSp>
        <p:nvCxnSpPr>
          <p:cNvPr id="42" name="Connector: Curved 41">
            <a:extLst>
              <a:ext uri="{FF2B5EF4-FFF2-40B4-BE49-F238E27FC236}">
                <a16:creationId xmlns:a16="http://schemas.microsoft.com/office/drawing/2014/main" id="{F45BE3C7-B5C3-4647-811B-5BA7E9E370E8}"/>
              </a:ext>
            </a:extLst>
          </p:cNvPr>
          <p:cNvCxnSpPr>
            <a:cxnSpLocks/>
            <a:stCxn id="258" idx="0"/>
            <a:endCxn id="234" idx="2"/>
          </p:cNvCxnSpPr>
          <p:nvPr/>
        </p:nvCxnSpPr>
        <p:spPr>
          <a:xfrm rot="16200000" flipV="1">
            <a:off x="5347507" y="3954597"/>
            <a:ext cx="844831" cy="2330030"/>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8EBE167F-28A0-41F4-B66B-A77BB7F5A0D6}"/>
              </a:ext>
            </a:extLst>
          </p:cNvPr>
          <p:cNvCxnSpPr>
            <a:cxnSpLocks/>
            <a:stCxn id="234" idx="3"/>
            <a:endCxn id="34" idx="1"/>
          </p:cNvCxnSpPr>
          <p:nvPr/>
        </p:nvCxnSpPr>
        <p:spPr>
          <a:xfrm>
            <a:off x="5479704" y="3976176"/>
            <a:ext cx="5404864" cy="2314817"/>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100C7E1-3367-4E9F-9E8D-C793F146ABE2}"/>
              </a:ext>
            </a:extLst>
          </p:cNvPr>
          <p:cNvSpPr txBox="1"/>
          <p:nvPr/>
        </p:nvSpPr>
        <p:spPr>
          <a:xfrm>
            <a:off x="1551804" y="175402"/>
            <a:ext cx="2476832" cy="369332"/>
          </a:xfrm>
          <a:prstGeom prst="rect">
            <a:avLst/>
          </a:prstGeom>
          <a:noFill/>
        </p:spPr>
        <p:txBody>
          <a:bodyPr wrap="none" rtlCol="0">
            <a:spAutoFit/>
          </a:bodyPr>
          <a:lstStyle/>
          <a:p>
            <a:r>
              <a:rPr lang="en-US" b="1" dirty="0">
                <a:solidFill>
                  <a:schemeClr val="accent2">
                    <a:lumMod val="50000"/>
                  </a:schemeClr>
                </a:solidFill>
              </a:rPr>
              <a:t>Instrument Deployment</a:t>
            </a:r>
          </a:p>
        </p:txBody>
      </p:sp>
      <p:sp>
        <p:nvSpPr>
          <p:cNvPr id="70" name="TextBox 69">
            <a:extLst>
              <a:ext uri="{FF2B5EF4-FFF2-40B4-BE49-F238E27FC236}">
                <a16:creationId xmlns:a16="http://schemas.microsoft.com/office/drawing/2014/main" id="{F0DAB8D7-142D-4D6B-8CDB-09D1E9D04EAD}"/>
              </a:ext>
            </a:extLst>
          </p:cNvPr>
          <p:cNvSpPr txBox="1"/>
          <p:nvPr/>
        </p:nvSpPr>
        <p:spPr>
          <a:xfrm>
            <a:off x="3690120" y="2816621"/>
            <a:ext cx="1247586" cy="369332"/>
          </a:xfrm>
          <a:prstGeom prst="rect">
            <a:avLst/>
          </a:prstGeom>
          <a:noFill/>
        </p:spPr>
        <p:txBody>
          <a:bodyPr wrap="none" rtlCol="0">
            <a:spAutoFit/>
          </a:bodyPr>
          <a:lstStyle/>
          <a:p>
            <a:r>
              <a:rPr lang="en-US" b="1" dirty="0">
                <a:solidFill>
                  <a:schemeClr val="accent2">
                    <a:lumMod val="50000"/>
                  </a:schemeClr>
                </a:solidFill>
              </a:rPr>
              <a:t>Instrument</a:t>
            </a:r>
          </a:p>
        </p:txBody>
      </p:sp>
    </p:spTree>
    <p:extLst>
      <p:ext uri="{BB962C8B-B14F-4D97-AF65-F5344CB8AC3E}">
        <p14:creationId xmlns:p14="http://schemas.microsoft.com/office/powerpoint/2010/main" val="1051507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831584A8-CC40-4156-9AB5-9B769B30F3CD}"/>
              </a:ext>
            </a:extLst>
          </p:cNvPr>
          <p:cNvSpPr/>
          <p:nvPr/>
        </p:nvSpPr>
        <p:spPr>
          <a:xfrm>
            <a:off x="-596509" y="2824893"/>
            <a:ext cx="3860897" cy="216988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highlight>
                <a:srgbClr val="C0C0C0"/>
              </a:highlight>
            </a:endParaRPr>
          </a:p>
        </p:txBody>
      </p:sp>
      <p:sp>
        <p:nvSpPr>
          <p:cNvPr id="44" name="Rectangle 43">
            <a:extLst>
              <a:ext uri="{FF2B5EF4-FFF2-40B4-BE49-F238E27FC236}">
                <a16:creationId xmlns:a16="http://schemas.microsoft.com/office/drawing/2014/main" id="{41621D48-8F7F-4F38-A420-BBB3D74D0936}"/>
              </a:ext>
            </a:extLst>
          </p:cNvPr>
          <p:cNvSpPr/>
          <p:nvPr/>
        </p:nvSpPr>
        <p:spPr>
          <a:xfrm>
            <a:off x="3550125" y="2774381"/>
            <a:ext cx="2146227" cy="216988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highlight>
                <a:srgbClr val="C0C0C0"/>
              </a:highlight>
            </a:endParaRPr>
          </a:p>
        </p:txBody>
      </p:sp>
      <p:sp>
        <p:nvSpPr>
          <p:cNvPr id="45" name="Rectangle 44">
            <a:extLst>
              <a:ext uri="{FF2B5EF4-FFF2-40B4-BE49-F238E27FC236}">
                <a16:creationId xmlns:a16="http://schemas.microsoft.com/office/drawing/2014/main" id="{8CBBF7DA-83BA-4863-B5C2-0259C1D72FAC}"/>
              </a:ext>
            </a:extLst>
          </p:cNvPr>
          <p:cNvSpPr/>
          <p:nvPr/>
        </p:nvSpPr>
        <p:spPr>
          <a:xfrm>
            <a:off x="1342538" y="105518"/>
            <a:ext cx="2821010" cy="216112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6" name="TextBox 45">
            <a:extLst>
              <a:ext uri="{FF2B5EF4-FFF2-40B4-BE49-F238E27FC236}">
                <a16:creationId xmlns:a16="http://schemas.microsoft.com/office/drawing/2014/main" id="{E6A8C5B3-1652-4044-BD8F-A7B45EA5FA6C}"/>
              </a:ext>
            </a:extLst>
          </p:cNvPr>
          <p:cNvSpPr txBox="1"/>
          <p:nvPr/>
        </p:nvSpPr>
        <p:spPr>
          <a:xfrm>
            <a:off x="-182366" y="2853292"/>
            <a:ext cx="1883651" cy="369332"/>
          </a:xfrm>
          <a:prstGeom prst="rect">
            <a:avLst/>
          </a:prstGeom>
          <a:noFill/>
        </p:spPr>
        <p:txBody>
          <a:bodyPr wrap="square" rtlCol="0">
            <a:spAutoFit/>
          </a:bodyPr>
          <a:lstStyle/>
          <a:p>
            <a:r>
              <a:rPr lang="en-US" b="1" dirty="0">
                <a:solidFill>
                  <a:schemeClr val="accent2">
                    <a:lumMod val="50000"/>
                  </a:schemeClr>
                </a:solidFill>
              </a:rPr>
              <a:t>Platform</a:t>
            </a:r>
          </a:p>
        </p:txBody>
      </p:sp>
      <p:sp>
        <p:nvSpPr>
          <p:cNvPr id="132" name="Rectangle 131">
            <a:extLst>
              <a:ext uri="{FF2B5EF4-FFF2-40B4-BE49-F238E27FC236}">
                <a16:creationId xmlns:a16="http://schemas.microsoft.com/office/drawing/2014/main" id="{0E151386-4922-478E-A8C0-F75AABC797F9}"/>
              </a:ext>
            </a:extLst>
          </p:cNvPr>
          <p:cNvSpPr/>
          <p:nvPr/>
        </p:nvSpPr>
        <p:spPr>
          <a:xfrm>
            <a:off x="10449685" y="4984910"/>
            <a:ext cx="2276538" cy="225317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31" name="Rectangle 130">
            <a:extLst>
              <a:ext uri="{FF2B5EF4-FFF2-40B4-BE49-F238E27FC236}">
                <a16:creationId xmlns:a16="http://schemas.microsoft.com/office/drawing/2014/main" id="{200E4B86-0378-4690-9C9B-980FBFD3FB2E}"/>
              </a:ext>
            </a:extLst>
          </p:cNvPr>
          <p:cNvSpPr/>
          <p:nvPr/>
        </p:nvSpPr>
        <p:spPr>
          <a:xfrm>
            <a:off x="5899392" y="4984910"/>
            <a:ext cx="2097096" cy="17880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30" name="Rectangle 129">
            <a:extLst>
              <a:ext uri="{FF2B5EF4-FFF2-40B4-BE49-F238E27FC236}">
                <a16:creationId xmlns:a16="http://schemas.microsoft.com/office/drawing/2014/main" id="{8476D078-2885-48DD-B1C0-D025D2961D4F}"/>
              </a:ext>
            </a:extLst>
          </p:cNvPr>
          <p:cNvSpPr/>
          <p:nvPr/>
        </p:nvSpPr>
        <p:spPr>
          <a:xfrm>
            <a:off x="3900380" y="6894547"/>
            <a:ext cx="2097096" cy="18001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129" name="Rectangle 128">
            <a:extLst>
              <a:ext uri="{FF2B5EF4-FFF2-40B4-BE49-F238E27FC236}">
                <a16:creationId xmlns:a16="http://schemas.microsoft.com/office/drawing/2014/main" id="{30F80D30-8656-4CF5-A212-0117AB939825}"/>
              </a:ext>
            </a:extLst>
          </p:cNvPr>
          <p:cNvSpPr/>
          <p:nvPr/>
        </p:nvSpPr>
        <p:spPr>
          <a:xfrm>
            <a:off x="5997476" y="0"/>
            <a:ext cx="4137685" cy="409921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28" name="Rectangle 127">
            <a:extLst>
              <a:ext uri="{FF2B5EF4-FFF2-40B4-BE49-F238E27FC236}">
                <a16:creationId xmlns:a16="http://schemas.microsoft.com/office/drawing/2014/main" id="{9AF9E389-FA70-4794-A179-20BB909BEC34}"/>
              </a:ext>
            </a:extLst>
          </p:cNvPr>
          <p:cNvSpPr/>
          <p:nvPr/>
        </p:nvSpPr>
        <p:spPr>
          <a:xfrm>
            <a:off x="-4684296" y="286204"/>
            <a:ext cx="3953069" cy="259926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27" name="Rectangle 126">
            <a:extLst>
              <a:ext uri="{FF2B5EF4-FFF2-40B4-BE49-F238E27FC236}">
                <a16:creationId xmlns:a16="http://schemas.microsoft.com/office/drawing/2014/main" id="{205FDC76-FCF4-4BE4-899C-3F938B6A5FE2}"/>
              </a:ext>
            </a:extLst>
          </p:cNvPr>
          <p:cNvSpPr/>
          <p:nvPr/>
        </p:nvSpPr>
        <p:spPr>
          <a:xfrm>
            <a:off x="-2171642" y="-3212049"/>
            <a:ext cx="2880831" cy="303885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1" name="Rectangle 110">
            <a:extLst>
              <a:ext uri="{FF2B5EF4-FFF2-40B4-BE49-F238E27FC236}">
                <a16:creationId xmlns:a16="http://schemas.microsoft.com/office/drawing/2014/main" id="{BC71FFA5-4E5D-4B94-96D5-AB6B259B79D1}"/>
              </a:ext>
            </a:extLst>
          </p:cNvPr>
          <p:cNvSpPr/>
          <p:nvPr/>
        </p:nvSpPr>
        <p:spPr>
          <a:xfrm>
            <a:off x="-4830250" y="-3620729"/>
            <a:ext cx="1975384" cy="214964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aphicFrame>
        <p:nvGraphicFramePr>
          <p:cNvPr id="4" name="Diagram 3">
            <a:extLst>
              <a:ext uri="{FF2B5EF4-FFF2-40B4-BE49-F238E27FC236}">
                <a16:creationId xmlns:a16="http://schemas.microsoft.com/office/drawing/2014/main" id="{257BFFA6-B872-49CF-B271-CE80F57ED721}"/>
              </a:ext>
            </a:extLst>
          </p:cNvPr>
          <p:cNvGraphicFramePr/>
          <p:nvPr/>
        </p:nvGraphicFramePr>
        <p:xfrm>
          <a:off x="-4413128" y="-3073191"/>
          <a:ext cx="1146228" cy="1360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6F8F6A22-3FDD-408B-B70B-8B444D186153}"/>
              </a:ext>
            </a:extLst>
          </p:cNvPr>
          <p:cNvGraphicFramePr/>
          <p:nvPr/>
        </p:nvGraphicFramePr>
        <p:xfrm>
          <a:off x="-4501316" y="933252"/>
          <a:ext cx="1322604" cy="12278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6" name="Connector: Curved 5">
            <a:extLst>
              <a:ext uri="{FF2B5EF4-FFF2-40B4-BE49-F238E27FC236}">
                <a16:creationId xmlns:a16="http://schemas.microsoft.com/office/drawing/2014/main" id="{EBF76A82-A687-44A8-817E-33ED0EFB70DC}"/>
              </a:ext>
            </a:extLst>
          </p:cNvPr>
          <p:cNvCxnSpPr>
            <a:cxnSpLocks/>
            <a:stCxn id="4" idx="3"/>
            <a:endCxn id="10" idx="1"/>
          </p:cNvCxnSpPr>
          <p:nvPr/>
        </p:nvCxnSpPr>
        <p:spPr>
          <a:xfrm>
            <a:off x="-3266900" y="-2392856"/>
            <a:ext cx="1512380" cy="9088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Diagram 9">
            <a:extLst>
              <a:ext uri="{FF2B5EF4-FFF2-40B4-BE49-F238E27FC236}">
                <a16:creationId xmlns:a16="http://schemas.microsoft.com/office/drawing/2014/main" id="{F7327037-2A79-488F-8106-BD35893850D8}"/>
              </a:ext>
            </a:extLst>
          </p:cNvPr>
          <p:cNvGraphicFramePr/>
          <p:nvPr/>
        </p:nvGraphicFramePr>
        <p:xfrm>
          <a:off x="-1754520" y="-2582594"/>
          <a:ext cx="2091486" cy="219716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56" name="Diagram 55">
            <a:extLst>
              <a:ext uri="{FF2B5EF4-FFF2-40B4-BE49-F238E27FC236}">
                <a16:creationId xmlns:a16="http://schemas.microsoft.com/office/drawing/2014/main" id="{34FFBF60-0A1D-4929-88DD-8612FFD7E680}"/>
              </a:ext>
            </a:extLst>
          </p:cNvPr>
          <p:cNvGraphicFramePr/>
          <p:nvPr/>
        </p:nvGraphicFramePr>
        <p:xfrm>
          <a:off x="-2951052" y="826169"/>
          <a:ext cx="1749594" cy="199872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57" name="Connector: Curved 56">
            <a:extLst>
              <a:ext uri="{FF2B5EF4-FFF2-40B4-BE49-F238E27FC236}">
                <a16:creationId xmlns:a16="http://schemas.microsoft.com/office/drawing/2014/main" id="{C3C0F8F6-7607-4145-9FB1-C19FDE77B8BA}"/>
              </a:ext>
            </a:extLst>
          </p:cNvPr>
          <p:cNvCxnSpPr>
            <a:cxnSpLocks/>
            <a:stCxn id="5" idx="3"/>
            <a:endCxn id="56" idx="1"/>
          </p:cNvCxnSpPr>
          <p:nvPr/>
        </p:nvCxnSpPr>
        <p:spPr>
          <a:xfrm>
            <a:off x="-3178712" y="1547188"/>
            <a:ext cx="227660" cy="27834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7" name="Diagram 66">
            <a:extLst>
              <a:ext uri="{FF2B5EF4-FFF2-40B4-BE49-F238E27FC236}">
                <a16:creationId xmlns:a16="http://schemas.microsoft.com/office/drawing/2014/main" id="{6F6B1EC6-72D7-428B-A166-A8318A82C97F}"/>
              </a:ext>
            </a:extLst>
          </p:cNvPr>
          <p:cNvGraphicFramePr/>
          <p:nvPr/>
        </p:nvGraphicFramePr>
        <p:xfrm>
          <a:off x="-348350" y="3285533"/>
          <a:ext cx="1585770" cy="1322879"/>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90" name="Diagram 89">
            <a:extLst>
              <a:ext uri="{FF2B5EF4-FFF2-40B4-BE49-F238E27FC236}">
                <a16:creationId xmlns:a16="http://schemas.microsoft.com/office/drawing/2014/main" id="{8FC00DD4-A497-4BEA-A3EB-296042BE1672}"/>
              </a:ext>
            </a:extLst>
          </p:cNvPr>
          <p:cNvGraphicFramePr/>
          <p:nvPr/>
        </p:nvGraphicFramePr>
        <p:xfrm>
          <a:off x="1526230" y="3367365"/>
          <a:ext cx="1501669" cy="1322878"/>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cxnSp>
        <p:nvCxnSpPr>
          <p:cNvPr id="91" name="Connector: Curved 90">
            <a:extLst>
              <a:ext uri="{FF2B5EF4-FFF2-40B4-BE49-F238E27FC236}">
                <a16:creationId xmlns:a16="http://schemas.microsoft.com/office/drawing/2014/main" id="{0186D170-A78B-449B-AD3F-2974128C771C}"/>
              </a:ext>
            </a:extLst>
          </p:cNvPr>
          <p:cNvCxnSpPr>
            <a:cxnSpLocks/>
            <a:stCxn id="51" idx="1"/>
            <a:endCxn id="56" idx="2"/>
          </p:cNvCxnSpPr>
          <p:nvPr/>
        </p:nvCxnSpPr>
        <p:spPr>
          <a:xfrm rot="10800000">
            <a:off x="-2076255" y="2824894"/>
            <a:ext cx="1479746" cy="10849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Connector: Curved 209">
            <a:extLst>
              <a:ext uri="{FF2B5EF4-FFF2-40B4-BE49-F238E27FC236}">
                <a16:creationId xmlns:a16="http://schemas.microsoft.com/office/drawing/2014/main" id="{7C466719-B60C-4103-9FA5-46EC66962E29}"/>
              </a:ext>
            </a:extLst>
          </p:cNvPr>
          <p:cNvCxnSpPr>
            <a:cxnSpLocks/>
            <a:stCxn id="5" idx="0"/>
            <a:endCxn id="10" idx="1"/>
          </p:cNvCxnSpPr>
          <p:nvPr/>
        </p:nvCxnSpPr>
        <p:spPr>
          <a:xfrm rot="5400000" flipH="1" flipV="1">
            <a:off x="-4005898" y="-1318126"/>
            <a:ext cx="2417262" cy="20854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3" name="Diagram 232">
            <a:extLst>
              <a:ext uri="{FF2B5EF4-FFF2-40B4-BE49-F238E27FC236}">
                <a16:creationId xmlns:a16="http://schemas.microsoft.com/office/drawing/2014/main" id="{024633EA-A189-4E9A-BBF7-CFD6AC5BF672}"/>
              </a:ext>
            </a:extLst>
          </p:cNvPr>
          <p:cNvGraphicFramePr/>
          <p:nvPr/>
        </p:nvGraphicFramePr>
        <p:xfrm>
          <a:off x="2056838" y="535351"/>
          <a:ext cx="1610058" cy="1503994"/>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graphicFrame>
        <p:nvGraphicFramePr>
          <p:cNvPr id="234" name="Diagram 233">
            <a:extLst>
              <a:ext uri="{FF2B5EF4-FFF2-40B4-BE49-F238E27FC236}">
                <a16:creationId xmlns:a16="http://schemas.microsoft.com/office/drawing/2014/main" id="{D40D99A1-64E5-44C7-A508-493C50A706CB}"/>
              </a:ext>
            </a:extLst>
          </p:cNvPr>
          <p:cNvGraphicFramePr/>
          <p:nvPr/>
        </p:nvGraphicFramePr>
        <p:xfrm>
          <a:off x="3730110" y="3255156"/>
          <a:ext cx="1749594" cy="1442040"/>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p:cxnSp>
        <p:nvCxnSpPr>
          <p:cNvPr id="240" name="Connector: Curved 239">
            <a:extLst>
              <a:ext uri="{FF2B5EF4-FFF2-40B4-BE49-F238E27FC236}">
                <a16:creationId xmlns:a16="http://schemas.microsoft.com/office/drawing/2014/main" id="{02C3112D-9732-475D-9EAA-BF44B22505C7}"/>
              </a:ext>
            </a:extLst>
          </p:cNvPr>
          <p:cNvCxnSpPr>
            <a:cxnSpLocks/>
            <a:stCxn id="51" idx="0"/>
            <a:endCxn id="233" idx="2"/>
          </p:cNvCxnSpPr>
          <p:nvPr/>
        </p:nvCxnSpPr>
        <p:spPr>
          <a:xfrm rot="5400000" flipH="1" flipV="1">
            <a:off x="1705129" y="1668156"/>
            <a:ext cx="785548" cy="152792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Connector: Curved 242">
            <a:extLst>
              <a:ext uri="{FF2B5EF4-FFF2-40B4-BE49-F238E27FC236}">
                <a16:creationId xmlns:a16="http://schemas.microsoft.com/office/drawing/2014/main" id="{9E286BD4-12E1-46CE-8795-C5BD60B7B26C}"/>
              </a:ext>
            </a:extLst>
          </p:cNvPr>
          <p:cNvCxnSpPr>
            <a:cxnSpLocks/>
            <a:stCxn id="234" idx="0"/>
            <a:endCxn id="233" idx="2"/>
          </p:cNvCxnSpPr>
          <p:nvPr/>
        </p:nvCxnSpPr>
        <p:spPr>
          <a:xfrm rot="16200000" flipV="1">
            <a:off x="3125482" y="1775731"/>
            <a:ext cx="1215811" cy="174304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2" name="Diagram 251">
            <a:extLst>
              <a:ext uri="{FF2B5EF4-FFF2-40B4-BE49-F238E27FC236}">
                <a16:creationId xmlns:a16="http://schemas.microsoft.com/office/drawing/2014/main" id="{C435FEBA-C60E-4623-8B78-1874EF4BF43C}"/>
              </a:ext>
            </a:extLst>
          </p:cNvPr>
          <p:cNvGraphicFramePr/>
          <p:nvPr/>
        </p:nvGraphicFramePr>
        <p:xfrm>
          <a:off x="6120164" y="797392"/>
          <a:ext cx="1610058" cy="1794188"/>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p:graphicFrame>
        <p:nvGraphicFramePr>
          <p:cNvPr id="253" name="Diagram 252">
            <a:extLst>
              <a:ext uri="{FF2B5EF4-FFF2-40B4-BE49-F238E27FC236}">
                <a16:creationId xmlns:a16="http://schemas.microsoft.com/office/drawing/2014/main" id="{677C5A92-4853-4E5F-92C3-DBF8A9D2245A}"/>
              </a:ext>
            </a:extLst>
          </p:cNvPr>
          <p:cNvGraphicFramePr/>
          <p:nvPr/>
        </p:nvGraphicFramePr>
        <p:xfrm>
          <a:off x="7931434" y="2495826"/>
          <a:ext cx="1749594" cy="1442039"/>
        </p:xfrm>
        <a:graphic>
          <a:graphicData uri="http://schemas.openxmlformats.org/drawingml/2006/diagram">
            <dgm:relIds xmlns:dgm="http://schemas.openxmlformats.org/drawingml/2006/diagram" xmlns:r="http://schemas.openxmlformats.org/officeDocument/2006/relationships" r:dm="rId48" r:lo="rId49" r:qs="rId50" r:cs="rId51"/>
          </a:graphicData>
        </a:graphic>
      </p:graphicFrame>
      <p:graphicFrame>
        <p:nvGraphicFramePr>
          <p:cNvPr id="258" name="Diagram 257">
            <a:extLst>
              <a:ext uri="{FF2B5EF4-FFF2-40B4-BE49-F238E27FC236}">
                <a16:creationId xmlns:a16="http://schemas.microsoft.com/office/drawing/2014/main" id="{1725D6E2-3FAB-4354-AC06-14028836E3F7}"/>
              </a:ext>
            </a:extLst>
          </p:cNvPr>
          <p:cNvGraphicFramePr/>
          <p:nvPr/>
        </p:nvGraphicFramePr>
        <p:xfrm>
          <a:off x="6263743" y="5542027"/>
          <a:ext cx="1342388" cy="1094453"/>
        </p:xfrm>
        <a:graphic>
          <a:graphicData uri="http://schemas.openxmlformats.org/drawingml/2006/diagram">
            <dgm:relIds xmlns:dgm="http://schemas.openxmlformats.org/drawingml/2006/diagram" xmlns:r="http://schemas.openxmlformats.org/officeDocument/2006/relationships" r:dm="rId53" r:lo="rId54" r:qs="rId55" r:cs="rId56"/>
          </a:graphicData>
        </a:graphic>
      </p:graphicFrame>
      <p:cxnSp>
        <p:nvCxnSpPr>
          <p:cNvPr id="259" name="Connector: Curved 258">
            <a:extLst>
              <a:ext uri="{FF2B5EF4-FFF2-40B4-BE49-F238E27FC236}">
                <a16:creationId xmlns:a16="http://schemas.microsoft.com/office/drawing/2014/main" id="{D1144A5E-4CCE-4C8C-8533-304CDA6BE209}"/>
              </a:ext>
            </a:extLst>
          </p:cNvPr>
          <p:cNvCxnSpPr>
            <a:cxnSpLocks/>
            <a:stCxn id="234" idx="3"/>
            <a:endCxn id="252" idx="2"/>
          </p:cNvCxnSpPr>
          <p:nvPr/>
        </p:nvCxnSpPr>
        <p:spPr>
          <a:xfrm flipV="1">
            <a:off x="5479704" y="2591580"/>
            <a:ext cx="1445489" cy="1384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Connector: Curved 261">
            <a:extLst>
              <a:ext uri="{FF2B5EF4-FFF2-40B4-BE49-F238E27FC236}">
                <a16:creationId xmlns:a16="http://schemas.microsoft.com/office/drawing/2014/main" id="{77779E6A-3991-4635-8D5B-366084E18609}"/>
              </a:ext>
            </a:extLst>
          </p:cNvPr>
          <p:cNvCxnSpPr>
            <a:cxnSpLocks/>
            <a:stCxn id="253" idx="1"/>
            <a:endCxn id="252" idx="2"/>
          </p:cNvCxnSpPr>
          <p:nvPr/>
        </p:nvCxnSpPr>
        <p:spPr>
          <a:xfrm rot="10800000">
            <a:off x="6925194" y="2591581"/>
            <a:ext cx="1006241" cy="62526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68" name="Diagram 267">
            <a:extLst>
              <a:ext uri="{FF2B5EF4-FFF2-40B4-BE49-F238E27FC236}">
                <a16:creationId xmlns:a16="http://schemas.microsoft.com/office/drawing/2014/main" id="{B5A5078A-388B-4F06-8D80-23DB41E7D14C}"/>
              </a:ext>
            </a:extLst>
          </p:cNvPr>
          <p:cNvGraphicFramePr/>
          <p:nvPr/>
        </p:nvGraphicFramePr>
        <p:xfrm>
          <a:off x="4488995" y="7458799"/>
          <a:ext cx="1342388" cy="895395"/>
        </p:xfrm>
        <a:graphic>
          <a:graphicData uri="http://schemas.openxmlformats.org/drawingml/2006/diagram">
            <dgm:relIds xmlns:dgm="http://schemas.openxmlformats.org/drawingml/2006/diagram" xmlns:r="http://schemas.openxmlformats.org/officeDocument/2006/relationships" r:dm="rId58" r:lo="rId59" r:qs="rId60" r:cs="rId61"/>
          </a:graphicData>
        </a:graphic>
      </p:graphicFrame>
      <p:cxnSp>
        <p:nvCxnSpPr>
          <p:cNvPr id="269" name="Connector: Curved 268">
            <a:extLst>
              <a:ext uri="{FF2B5EF4-FFF2-40B4-BE49-F238E27FC236}">
                <a16:creationId xmlns:a16="http://schemas.microsoft.com/office/drawing/2014/main" id="{AF0B340E-0A9F-44E6-AEE0-A285525B3476}"/>
              </a:ext>
            </a:extLst>
          </p:cNvPr>
          <p:cNvCxnSpPr>
            <a:cxnSpLocks/>
            <a:stCxn id="268" idx="0"/>
            <a:endCxn id="258" idx="2"/>
          </p:cNvCxnSpPr>
          <p:nvPr/>
        </p:nvCxnSpPr>
        <p:spPr>
          <a:xfrm rot="5400000" flipH="1" flipV="1">
            <a:off x="5636404" y="6160266"/>
            <a:ext cx="822319" cy="177474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4" name="Connector: Curved 273">
            <a:extLst>
              <a:ext uri="{FF2B5EF4-FFF2-40B4-BE49-F238E27FC236}">
                <a16:creationId xmlns:a16="http://schemas.microsoft.com/office/drawing/2014/main" id="{E8D1EAD0-BA74-443F-B03D-B2FA045E31E1}"/>
              </a:ext>
            </a:extLst>
          </p:cNvPr>
          <p:cNvCxnSpPr>
            <a:cxnSpLocks/>
            <a:stCxn id="258" idx="0"/>
            <a:endCxn id="253" idx="1"/>
          </p:cNvCxnSpPr>
          <p:nvPr/>
        </p:nvCxnSpPr>
        <p:spPr>
          <a:xfrm rot="5400000" flipH="1" flipV="1">
            <a:off x="6270594" y="3881188"/>
            <a:ext cx="2325182" cy="99649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Diagram 33">
            <a:extLst>
              <a:ext uri="{FF2B5EF4-FFF2-40B4-BE49-F238E27FC236}">
                <a16:creationId xmlns:a16="http://schemas.microsoft.com/office/drawing/2014/main" id="{21FD5ACD-6681-4D7D-AD03-F76199742AA2}"/>
              </a:ext>
            </a:extLst>
          </p:cNvPr>
          <p:cNvGraphicFramePr/>
          <p:nvPr/>
        </p:nvGraphicFramePr>
        <p:xfrm>
          <a:off x="10884568" y="5593161"/>
          <a:ext cx="1307432" cy="1395664"/>
        </p:xfrm>
        <a:graphic>
          <a:graphicData uri="http://schemas.openxmlformats.org/drawingml/2006/diagram">
            <dgm:relIds xmlns:dgm="http://schemas.openxmlformats.org/drawingml/2006/diagram" xmlns:r="http://schemas.openxmlformats.org/officeDocument/2006/relationships" r:dm="rId63" r:lo="rId64" r:qs="rId65" r:cs="rId66"/>
          </a:graphicData>
        </a:graphic>
      </p:graphicFrame>
      <p:cxnSp>
        <p:nvCxnSpPr>
          <p:cNvPr id="35" name="Connector: Curved 34">
            <a:extLst>
              <a:ext uri="{FF2B5EF4-FFF2-40B4-BE49-F238E27FC236}">
                <a16:creationId xmlns:a16="http://schemas.microsoft.com/office/drawing/2014/main" id="{62C6C986-AC07-4973-AEDD-11165F56C943}"/>
              </a:ext>
            </a:extLst>
          </p:cNvPr>
          <p:cNvCxnSpPr>
            <a:cxnSpLocks/>
            <a:stCxn id="253" idx="3"/>
            <a:endCxn id="34" idx="1"/>
          </p:cNvCxnSpPr>
          <p:nvPr/>
        </p:nvCxnSpPr>
        <p:spPr>
          <a:xfrm>
            <a:off x="9681028" y="3216845"/>
            <a:ext cx="1203540" cy="307414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6B0FC90-7377-41DA-9012-25AC86ECE51F}"/>
              </a:ext>
            </a:extLst>
          </p:cNvPr>
          <p:cNvSpPr txBox="1"/>
          <p:nvPr/>
        </p:nvSpPr>
        <p:spPr>
          <a:xfrm>
            <a:off x="-4261647" y="-3581381"/>
            <a:ext cx="838178" cy="369332"/>
          </a:xfrm>
          <a:prstGeom prst="rect">
            <a:avLst/>
          </a:prstGeom>
          <a:noFill/>
        </p:spPr>
        <p:txBody>
          <a:bodyPr wrap="none" rtlCol="0">
            <a:spAutoFit/>
          </a:bodyPr>
          <a:lstStyle/>
          <a:p>
            <a:r>
              <a:rPr lang="en-US" b="1" dirty="0">
                <a:solidFill>
                  <a:schemeClr val="accent2">
                    <a:lumMod val="50000"/>
                  </a:schemeClr>
                </a:solidFill>
              </a:rPr>
              <a:t>People</a:t>
            </a:r>
          </a:p>
        </p:txBody>
      </p:sp>
      <p:sp>
        <p:nvSpPr>
          <p:cNvPr id="137" name="TextBox 136">
            <a:extLst>
              <a:ext uri="{FF2B5EF4-FFF2-40B4-BE49-F238E27FC236}">
                <a16:creationId xmlns:a16="http://schemas.microsoft.com/office/drawing/2014/main" id="{23C7CCB1-2553-4EAA-AEBC-DAB9F1DEEC64}"/>
              </a:ext>
            </a:extLst>
          </p:cNvPr>
          <p:cNvSpPr txBox="1"/>
          <p:nvPr/>
        </p:nvSpPr>
        <p:spPr>
          <a:xfrm>
            <a:off x="-1186494" y="-3041991"/>
            <a:ext cx="1346074" cy="369332"/>
          </a:xfrm>
          <a:prstGeom prst="rect">
            <a:avLst/>
          </a:prstGeom>
          <a:noFill/>
        </p:spPr>
        <p:txBody>
          <a:bodyPr wrap="none" rtlCol="0">
            <a:spAutoFit/>
          </a:bodyPr>
          <a:lstStyle/>
          <a:p>
            <a:r>
              <a:rPr lang="en-US" b="1" dirty="0">
                <a:solidFill>
                  <a:schemeClr val="accent2">
                    <a:lumMod val="50000"/>
                  </a:schemeClr>
                </a:solidFill>
              </a:rPr>
              <a:t>Station staff</a:t>
            </a:r>
          </a:p>
        </p:txBody>
      </p:sp>
      <p:sp>
        <p:nvSpPr>
          <p:cNvPr id="138" name="TextBox 137">
            <a:extLst>
              <a:ext uri="{FF2B5EF4-FFF2-40B4-BE49-F238E27FC236}">
                <a16:creationId xmlns:a16="http://schemas.microsoft.com/office/drawing/2014/main" id="{90DE5728-B7E2-4CDE-ACC3-8F3BD224D81D}"/>
              </a:ext>
            </a:extLst>
          </p:cNvPr>
          <p:cNvSpPr txBox="1"/>
          <p:nvPr/>
        </p:nvSpPr>
        <p:spPr>
          <a:xfrm>
            <a:off x="10914917" y="5159232"/>
            <a:ext cx="1227452" cy="369332"/>
          </a:xfrm>
          <a:prstGeom prst="rect">
            <a:avLst/>
          </a:prstGeom>
          <a:noFill/>
        </p:spPr>
        <p:txBody>
          <a:bodyPr wrap="none" rtlCol="0">
            <a:spAutoFit/>
          </a:bodyPr>
          <a:lstStyle/>
          <a:p>
            <a:r>
              <a:rPr lang="en-US" b="1" dirty="0">
                <a:solidFill>
                  <a:schemeClr val="accent2">
                    <a:lumMod val="50000"/>
                  </a:schemeClr>
                </a:solidFill>
              </a:rPr>
              <a:t>Calibration</a:t>
            </a:r>
          </a:p>
        </p:txBody>
      </p:sp>
      <p:sp>
        <p:nvSpPr>
          <p:cNvPr id="140" name="TextBox 139">
            <a:extLst>
              <a:ext uri="{FF2B5EF4-FFF2-40B4-BE49-F238E27FC236}">
                <a16:creationId xmlns:a16="http://schemas.microsoft.com/office/drawing/2014/main" id="{33074DE5-CF58-4CC4-B6C2-1CAC5E4B6453}"/>
              </a:ext>
            </a:extLst>
          </p:cNvPr>
          <p:cNvSpPr txBox="1"/>
          <p:nvPr/>
        </p:nvSpPr>
        <p:spPr>
          <a:xfrm>
            <a:off x="4275891" y="7075032"/>
            <a:ext cx="1272336" cy="369332"/>
          </a:xfrm>
          <a:prstGeom prst="rect">
            <a:avLst/>
          </a:prstGeom>
          <a:noFill/>
        </p:spPr>
        <p:txBody>
          <a:bodyPr wrap="none" rtlCol="0">
            <a:spAutoFit/>
          </a:bodyPr>
          <a:lstStyle/>
          <a:p>
            <a:r>
              <a:rPr lang="en-US" b="1" dirty="0">
                <a:solidFill>
                  <a:schemeClr val="accent2">
                    <a:lumMod val="50000"/>
                  </a:schemeClr>
                </a:solidFill>
              </a:rPr>
              <a:t>Parameters</a:t>
            </a:r>
          </a:p>
        </p:txBody>
      </p:sp>
      <p:sp>
        <p:nvSpPr>
          <p:cNvPr id="141" name="TextBox 140">
            <a:extLst>
              <a:ext uri="{FF2B5EF4-FFF2-40B4-BE49-F238E27FC236}">
                <a16:creationId xmlns:a16="http://schemas.microsoft.com/office/drawing/2014/main" id="{3BF33008-C527-44FE-8935-C239D7A577B5}"/>
              </a:ext>
            </a:extLst>
          </p:cNvPr>
          <p:cNvSpPr txBox="1"/>
          <p:nvPr/>
        </p:nvSpPr>
        <p:spPr>
          <a:xfrm>
            <a:off x="6097649" y="5133730"/>
            <a:ext cx="1309974" cy="369332"/>
          </a:xfrm>
          <a:prstGeom prst="rect">
            <a:avLst/>
          </a:prstGeom>
          <a:noFill/>
        </p:spPr>
        <p:txBody>
          <a:bodyPr wrap="none" rtlCol="0">
            <a:spAutoFit/>
          </a:bodyPr>
          <a:lstStyle/>
          <a:p>
            <a:r>
              <a:rPr lang="en-US" b="1" dirty="0">
                <a:solidFill>
                  <a:schemeClr val="accent2">
                    <a:lumMod val="50000"/>
                  </a:schemeClr>
                </a:solidFill>
              </a:rPr>
              <a:t>Sensor type</a:t>
            </a:r>
          </a:p>
        </p:txBody>
      </p:sp>
      <p:sp>
        <p:nvSpPr>
          <p:cNvPr id="142" name="TextBox 141">
            <a:extLst>
              <a:ext uri="{FF2B5EF4-FFF2-40B4-BE49-F238E27FC236}">
                <a16:creationId xmlns:a16="http://schemas.microsoft.com/office/drawing/2014/main" id="{877D936D-1F22-4EED-9E11-D58D22787633}"/>
              </a:ext>
            </a:extLst>
          </p:cNvPr>
          <p:cNvSpPr txBox="1"/>
          <p:nvPr/>
        </p:nvSpPr>
        <p:spPr>
          <a:xfrm>
            <a:off x="7428314" y="112311"/>
            <a:ext cx="829073" cy="369332"/>
          </a:xfrm>
          <a:prstGeom prst="rect">
            <a:avLst/>
          </a:prstGeom>
          <a:noFill/>
        </p:spPr>
        <p:txBody>
          <a:bodyPr wrap="none" rtlCol="0">
            <a:spAutoFit/>
          </a:bodyPr>
          <a:lstStyle/>
          <a:p>
            <a:r>
              <a:rPr lang="en-US" b="1" dirty="0">
                <a:solidFill>
                  <a:schemeClr val="accent2">
                    <a:lumMod val="50000"/>
                  </a:schemeClr>
                </a:solidFill>
              </a:rPr>
              <a:t>Sensor</a:t>
            </a:r>
          </a:p>
        </p:txBody>
      </p:sp>
      <p:sp>
        <p:nvSpPr>
          <p:cNvPr id="143" name="TextBox 142">
            <a:extLst>
              <a:ext uri="{FF2B5EF4-FFF2-40B4-BE49-F238E27FC236}">
                <a16:creationId xmlns:a16="http://schemas.microsoft.com/office/drawing/2014/main" id="{9D874794-E6B1-4E6B-B6B8-89605C98FFF8}"/>
              </a:ext>
            </a:extLst>
          </p:cNvPr>
          <p:cNvSpPr txBox="1"/>
          <p:nvPr/>
        </p:nvSpPr>
        <p:spPr>
          <a:xfrm>
            <a:off x="-3422329" y="389503"/>
            <a:ext cx="866391" cy="369332"/>
          </a:xfrm>
          <a:prstGeom prst="rect">
            <a:avLst/>
          </a:prstGeom>
          <a:noFill/>
        </p:spPr>
        <p:txBody>
          <a:bodyPr wrap="none" rtlCol="0">
            <a:spAutoFit/>
          </a:bodyPr>
          <a:lstStyle/>
          <a:p>
            <a:r>
              <a:rPr lang="en-US" b="1" dirty="0">
                <a:solidFill>
                  <a:schemeClr val="accent2">
                    <a:lumMod val="50000"/>
                  </a:schemeClr>
                </a:solidFill>
              </a:rPr>
              <a:t>Station</a:t>
            </a:r>
          </a:p>
        </p:txBody>
      </p:sp>
      <p:cxnSp>
        <p:nvCxnSpPr>
          <p:cNvPr id="42" name="Connector: Curved 41">
            <a:extLst>
              <a:ext uri="{FF2B5EF4-FFF2-40B4-BE49-F238E27FC236}">
                <a16:creationId xmlns:a16="http://schemas.microsoft.com/office/drawing/2014/main" id="{F45BE3C7-B5C3-4647-811B-5BA7E9E370E8}"/>
              </a:ext>
            </a:extLst>
          </p:cNvPr>
          <p:cNvCxnSpPr>
            <a:cxnSpLocks/>
            <a:stCxn id="258" idx="0"/>
            <a:endCxn id="234" idx="2"/>
          </p:cNvCxnSpPr>
          <p:nvPr/>
        </p:nvCxnSpPr>
        <p:spPr>
          <a:xfrm rot="16200000" flipV="1">
            <a:off x="5347507" y="3954597"/>
            <a:ext cx="844831" cy="2330030"/>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8EBE167F-28A0-41F4-B66B-A77BB7F5A0D6}"/>
              </a:ext>
            </a:extLst>
          </p:cNvPr>
          <p:cNvCxnSpPr>
            <a:cxnSpLocks/>
            <a:stCxn id="234" idx="3"/>
            <a:endCxn id="34" idx="1"/>
          </p:cNvCxnSpPr>
          <p:nvPr/>
        </p:nvCxnSpPr>
        <p:spPr>
          <a:xfrm>
            <a:off x="5479704" y="3976176"/>
            <a:ext cx="5404864" cy="2314817"/>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100C7E1-3367-4E9F-9E8D-C793F146ABE2}"/>
              </a:ext>
            </a:extLst>
          </p:cNvPr>
          <p:cNvSpPr txBox="1"/>
          <p:nvPr/>
        </p:nvSpPr>
        <p:spPr>
          <a:xfrm>
            <a:off x="1551804" y="175402"/>
            <a:ext cx="2476832" cy="369332"/>
          </a:xfrm>
          <a:prstGeom prst="rect">
            <a:avLst/>
          </a:prstGeom>
          <a:noFill/>
        </p:spPr>
        <p:txBody>
          <a:bodyPr wrap="none" rtlCol="0">
            <a:spAutoFit/>
          </a:bodyPr>
          <a:lstStyle/>
          <a:p>
            <a:r>
              <a:rPr lang="en-US" b="1" dirty="0">
                <a:solidFill>
                  <a:schemeClr val="accent2">
                    <a:lumMod val="50000"/>
                  </a:schemeClr>
                </a:solidFill>
              </a:rPr>
              <a:t>Instrument Deployment</a:t>
            </a:r>
          </a:p>
        </p:txBody>
      </p:sp>
      <p:sp>
        <p:nvSpPr>
          <p:cNvPr id="70" name="TextBox 69">
            <a:extLst>
              <a:ext uri="{FF2B5EF4-FFF2-40B4-BE49-F238E27FC236}">
                <a16:creationId xmlns:a16="http://schemas.microsoft.com/office/drawing/2014/main" id="{F0DAB8D7-142D-4D6B-8CDB-09D1E9D04EAD}"/>
              </a:ext>
            </a:extLst>
          </p:cNvPr>
          <p:cNvSpPr txBox="1"/>
          <p:nvPr/>
        </p:nvSpPr>
        <p:spPr>
          <a:xfrm>
            <a:off x="3690120" y="2816621"/>
            <a:ext cx="1247586" cy="369332"/>
          </a:xfrm>
          <a:prstGeom prst="rect">
            <a:avLst/>
          </a:prstGeom>
          <a:noFill/>
        </p:spPr>
        <p:txBody>
          <a:bodyPr wrap="none" rtlCol="0">
            <a:spAutoFit/>
          </a:bodyPr>
          <a:lstStyle/>
          <a:p>
            <a:r>
              <a:rPr lang="en-US" b="1" dirty="0">
                <a:solidFill>
                  <a:schemeClr val="accent2">
                    <a:lumMod val="50000"/>
                  </a:schemeClr>
                </a:solidFill>
              </a:rPr>
              <a:t>Instrument</a:t>
            </a:r>
          </a:p>
        </p:txBody>
      </p:sp>
      <p:sp>
        <p:nvSpPr>
          <p:cNvPr id="48" name="Rectangle 47">
            <a:extLst>
              <a:ext uri="{FF2B5EF4-FFF2-40B4-BE49-F238E27FC236}">
                <a16:creationId xmlns:a16="http://schemas.microsoft.com/office/drawing/2014/main" id="{B21A275A-46CA-4CF8-BCCB-025761AFA980}"/>
              </a:ext>
            </a:extLst>
          </p:cNvPr>
          <p:cNvSpPr/>
          <p:nvPr/>
        </p:nvSpPr>
        <p:spPr>
          <a:xfrm>
            <a:off x="4849391" y="-3610735"/>
            <a:ext cx="2880831" cy="303885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49" name="Rectangle 48">
            <a:extLst>
              <a:ext uri="{FF2B5EF4-FFF2-40B4-BE49-F238E27FC236}">
                <a16:creationId xmlns:a16="http://schemas.microsoft.com/office/drawing/2014/main" id="{33D0FC4B-EE6A-46CA-827A-2074102594A1}"/>
              </a:ext>
            </a:extLst>
          </p:cNvPr>
          <p:cNvSpPr/>
          <p:nvPr/>
        </p:nvSpPr>
        <p:spPr>
          <a:xfrm>
            <a:off x="13060177" y="-3212049"/>
            <a:ext cx="2880831" cy="303885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52" name="Rectangle 51">
            <a:extLst>
              <a:ext uri="{FF2B5EF4-FFF2-40B4-BE49-F238E27FC236}">
                <a16:creationId xmlns:a16="http://schemas.microsoft.com/office/drawing/2014/main" id="{D2CA741D-2A37-4363-81AB-1426E34CFE38}"/>
              </a:ext>
            </a:extLst>
          </p:cNvPr>
          <p:cNvSpPr/>
          <p:nvPr/>
        </p:nvSpPr>
        <p:spPr>
          <a:xfrm>
            <a:off x="13807734" y="2906053"/>
            <a:ext cx="2133274" cy="225317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53" name="TextBox 52">
            <a:extLst>
              <a:ext uri="{FF2B5EF4-FFF2-40B4-BE49-F238E27FC236}">
                <a16:creationId xmlns:a16="http://schemas.microsoft.com/office/drawing/2014/main" id="{250D786B-D2F7-4A21-A3AD-522C330D8055}"/>
              </a:ext>
            </a:extLst>
          </p:cNvPr>
          <p:cNvSpPr txBox="1"/>
          <p:nvPr/>
        </p:nvSpPr>
        <p:spPr>
          <a:xfrm>
            <a:off x="13845103" y="3101890"/>
            <a:ext cx="1139799" cy="369332"/>
          </a:xfrm>
          <a:prstGeom prst="rect">
            <a:avLst/>
          </a:prstGeom>
          <a:noFill/>
        </p:spPr>
        <p:txBody>
          <a:bodyPr wrap="none" rtlCol="0">
            <a:spAutoFit/>
          </a:bodyPr>
          <a:lstStyle/>
          <a:p>
            <a:r>
              <a:rPr lang="en-US" b="1" dirty="0">
                <a:solidFill>
                  <a:schemeClr val="accent6">
                    <a:lumMod val="50000"/>
                  </a:schemeClr>
                </a:solidFill>
              </a:rPr>
              <a:t>Standards</a:t>
            </a:r>
          </a:p>
        </p:txBody>
      </p:sp>
      <p:sp>
        <p:nvSpPr>
          <p:cNvPr id="54" name="TextBox 53">
            <a:extLst>
              <a:ext uri="{FF2B5EF4-FFF2-40B4-BE49-F238E27FC236}">
                <a16:creationId xmlns:a16="http://schemas.microsoft.com/office/drawing/2014/main" id="{D4FDAAA0-E0AB-4BCC-B8A3-12F7BBE8FEB6}"/>
              </a:ext>
            </a:extLst>
          </p:cNvPr>
          <p:cNvSpPr txBox="1"/>
          <p:nvPr/>
        </p:nvSpPr>
        <p:spPr>
          <a:xfrm>
            <a:off x="14086055" y="-2979653"/>
            <a:ext cx="896849" cy="369332"/>
          </a:xfrm>
          <a:prstGeom prst="rect">
            <a:avLst/>
          </a:prstGeom>
          <a:noFill/>
        </p:spPr>
        <p:txBody>
          <a:bodyPr wrap="none" rtlCol="0">
            <a:spAutoFit/>
          </a:bodyPr>
          <a:lstStyle/>
          <a:p>
            <a:r>
              <a:rPr lang="en-US" b="1" dirty="0">
                <a:solidFill>
                  <a:schemeClr val="accent6">
                    <a:lumMod val="50000"/>
                  </a:schemeClr>
                </a:solidFill>
              </a:rPr>
              <a:t>QC Stat</a:t>
            </a:r>
          </a:p>
        </p:txBody>
      </p:sp>
      <p:sp>
        <p:nvSpPr>
          <p:cNvPr id="55" name="TextBox 54">
            <a:extLst>
              <a:ext uri="{FF2B5EF4-FFF2-40B4-BE49-F238E27FC236}">
                <a16:creationId xmlns:a16="http://schemas.microsoft.com/office/drawing/2014/main" id="{46217A38-BAD9-4D24-8243-764CD2E5F774}"/>
              </a:ext>
            </a:extLst>
          </p:cNvPr>
          <p:cNvSpPr txBox="1"/>
          <p:nvPr/>
        </p:nvSpPr>
        <p:spPr>
          <a:xfrm>
            <a:off x="5749033" y="-3445626"/>
            <a:ext cx="1344214" cy="369332"/>
          </a:xfrm>
          <a:prstGeom prst="rect">
            <a:avLst/>
          </a:prstGeom>
          <a:noFill/>
        </p:spPr>
        <p:txBody>
          <a:bodyPr wrap="none" rtlCol="0">
            <a:spAutoFit/>
          </a:bodyPr>
          <a:lstStyle/>
          <a:p>
            <a:r>
              <a:rPr lang="en-US" b="1" dirty="0">
                <a:solidFill>
                  <a:schemeClr val="accent6">
                    <a:lumMod val="50000"/>
                  </a:schemeClr>
                </a:solidFill>
              </a:rPr>
              <a:t>Dataset info</a:t>
            </a:r>
          </a:p>
        </p:txBody>
      </p:sp>
      <p:cxnSp>
        <p:nvCxnSpPr>
          <p:cNvPr id="58" name="Connector: Curved 57">
            <a:extLst>
              <a:ext uri="{FF2B5EF4-FFF2-40B4-BE49-F238E27FC236}">
                <a16:creationId xmlns:a16="http://schemas.microsoft.com/office/drawing/2014/main" id="{1294966D-18D1-4C5F-B179-CEA879552851}"/>
              </a:ext>
            </a:extLst>
          </p:cNvPr>
          <p:cNvCxnSpPr>
            <a:cxnSpLocks/>
            <a:stCxn id="129" idx="3"/>
            <a:endCxn id="52" idx="1"/>
          </p:cNvCxnSpPr>
          <p:nvPr/>
        </p:nvCxnSpPr>
        <p:spPr>
          <a:xfrm>
            <a:off x="10135161" y="2049609"/>
            <a:ext cx="3672573" cy="1983034"/>
          </a:xfrm>
          <a:prstGeom prst="curvedConnector3">
            <a:avLst>
              <a:gd name="adj1" fmla="val 50000"/>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BFF7449E-B9E6-436B-9414-8B4E43542C00}"/>
              </a:ext>
            </a:extLst>
          </p:cNvPr>
          <p:cNvCxnSpPr>
            <a:cxnSpLocks/>
            <a:stCxn id="127" idx="3"/>
            <a:endCxn id="48" idx="1"/>
          </p:cNvCxnSpPr>
          <p:nvPr/>
        </p:nvCxnSpPr>
        <p:spPr>
          <a:xfrm flipV="1">
            <a:off x="709189" y="-2091307"/>
            <a:ext cx="4140202" cy="398686"/>
          </a:xfrm>
          <a:prstGeom prst="curvedConnector3">
            <a:avLst>
              <a:gd name="adj1" fmla="val 50000"/>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or: Curved 59">
            <a:extLst>
              <a:ext uri="{FF2B5EF4-FFF2-40B4-BE49-F238E27FC236}">
                <a16:creationId xmlns:a16="http://schemas.microsoft.com/office/drawing/2014/main" id="{149DA70F-A053-4EF4-BCC0-07A8ED8AEC76}"/>
              </a:ext>
            </a:extLst>
          </p:cNvPr>
          <p:cNvCxnSpPr>
            <a:cxnSpLocks/>
            <a:stCxn id="48" idx="3"/>
            <a:endCxn id="49" idx="1"/>
          </p:cNvCxnSpPr>
          <p:nvPr/>
        </p:nvCxnSpPr>
        <p:spPr>
          <a:xfrm>
            <a:off x="7730222" y="-2091307"/>
            <a:ext cx="5329955" cy="398686"/>
          </a:xfrm>
          <a:prstGeom prst="curvedConnector3">
            <a:avLst>
              <a:gd name="adj1" fmla="val 50000"/>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Curved 60">
            <a:extLst>
              <a:ext uri="{FF2B5EF4-FFF2-40B4-BE49-F238E27FC236}">
                <a16:creationId xmlns:a16="http://schemas.microsoft.com/office/drawing/2014/main" id="{07BAFAE9-0D9D-4B64-A65D-AFCAE5E9DF6E}"/>
              </a:ext>
            </a:extLst>
          </p:cNvPr>
          <p:cNvCxnSpPr>
            <a:cxnSpLocks/>
            <a:stCxn id="129" idx="3"/>
          </p:cNvCxnSpPr>
          <p:nvPr/>
        </p:nvCxnSpPr>
        <p:spPr>
          <a:xfrm flipV="1">
            <a:off x="10135161" y="-1628023"/>
            <a:ext cx="2925016" cy="3677632"/>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040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1331</TotalTime>
  <Words>1479</Words>
  <Application>Microsoft Office PowerPoint</Application>
  <PresentationFormat>Widescreen</PresentationFormat>
  <Paragraphs>540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Camilla Stegen Landa</dc:creator>
  <cp:lastModifiedBy>Camilla Stegen Landa</cp:lastModifiedBy>
  <cp:revision>46</cp:revision>
  <dcterms:created xsi:type="dcterms:W3CDTF">2019-10-29T09:53:15Z</dcterms:created>
  <dcterms:modified xsi:type="dcterms:W3CDTF">2019-11-08T09:37:14Z</dcterms:modified>
</cp:coreProperties>
</file>