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12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8C943-DAB0-41BE-87C3-A613451E60FB}" type="datetimeFigureOut">
              <a:rPr lang="nb-NO" smtClean="0"/>
              <a:t>08.11.2019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9A1A6-A4FC-4278-BF25-6E1CD1830F0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11495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V2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9A1A6-A4FC-4278-BF25-6E1CD1830F0A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57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08.11.2019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08.11.2019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08.11.2019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08.11.2019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08.11.2019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08.11.2019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08.11.2019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08.11.2019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08.11.2019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08.11.2019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08.11.2019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6636F-9E64-48A9-A0E8-D6911EA208CE}" type="datetimeFigureOut">
              <a:rPr lang="nb-NO" smtClean="0"/>
              <a:t>08.11.2019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8DCE18B-46BA-41C7-8E73-9401AC72A781}"/>
              </a:ext>
            </a:extLst>
          </p:cNvPr>
          <p:cNvSpPr/>
          <p:nvPr/>
        </p:nvSpPr>
        <p:spPr>
          <a:xfrm>
            <a:off x="229780" y="176517"/>
            <a:ext cx="1782330" cy="3079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60" name="Rectangle 59"/>
          <p:cNvSpPr/>
          <p:nvPr/>
        </p:nvSpPr>
        <p:spPr>
          <a:xfrm>
            <a:off x="2210052" y="133932"/>
            <a:ext cx="3946124" cy="3079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62" name="Rectangle 61"/>
          <p:cNvSpPr/>
          <p:nvPr/>
        </p:nvSpPr>
        <p:spPr>
          <a:xfrm>
            <a:off x="475984" y="3388937"/>
            <a:ext cx="5721309" cy="3407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grpSp>
        <p:nvGrpSpPr>
          <p:cNvPr id="29" name="Group 28"/>
          <p:cNvGrpSpPr/>
          <p:nvPr/>
        </p:nvGrpSpPr>
        <p:grpSpPr>
          <a:xfrm>
            <a:off x="2517865" y="777870"/>
            <a:ext cx="1296144" cy="2304256"/>
            <a:chOff x="1691680" y="548680"/>
            <a:chExt cx="1296144" cy="2304256"/>
          </a:xfrm>
        </p:grpSpPr>
        <p:sp>
          <p:nvSpPr>
            <p:cNvPr id="8" name="Rectangle 7"/>
            <p:cNvSpPr/>
            <p:nvPr/>
          </p:nvSpPr>
          <p:spPr>
            <a:xfrm>
              <a:off x="1691680" y="548680"/>
              <a:ext cx="1296144" cy="23042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868266" y="1052736"/>
              <a:ext cx="936104" cy="504056"/>
            </a:xfrm>
            <a:prstGeom prst="roundRect">
              <a:avLst>
                <a:gd name="adj" fmla="val 4664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Data</a:t>
              </a: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853891" y="1628800"/>
              <a:ext cx="936104" cy="504056"/>
            </a:xfrm>
            <a:prstGeom prst="roundRect">
              <a:avLst>
                <a:gd name="adj" fmla="val 4664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Data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853891" y="2204864"/>
              <a:ext cx="936104" cy="504056"/>
            </a:xfrm>
            <a:prstGeom prst="roundRect">
              <a:avLst>
                <a:gd name="adj" fmla="val 4664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Data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42265" y="664598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b="1" dirty="0"/>
                <a:t>Input</a:t>
              </a:r>
            </a:p>
          </p:txBody>
        </p:sp>
      </p:grpSp>
      <p:cxnSp>
        <p:nvCxnSpPr>
          <p:cNvPr id="11" name="Straight Arrow Connector 10"/>
          <p:cNvCxnSpPr>
            <a:stCxn id="4" idx="3"/>
            <a:endCxn id="14" idx="1"/>
          </p:cNvCxnSpPr>
          <p:nvPr/>
        </p:nvCxnSpPr>
        <p:spPr>
          <a:xfrm flipV="1">
            <a:off x="3630555" y="1530469"/>
            <a:ext cx="260313" cy="3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32" idx="1"/>
          </p:cNvCxnSpPr>
          <p:nvPr/>
        </p:nvCxnSpPr>
        <p:spPr>
          <a:xfrm>
            <a:off x="3616180" y="2110018"/>
            <a:ext cx="282245" cy="34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34" idx="1"/>
          </p:cNvCxnSpPr>
          <p:nvPr/>
        </p:nvCxnSpPr>
        <p:spPr>
          <a:xfrm>
            <a:off x="3616180" y="2686082"/>
            <a:ext cx="282245" cy="16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D:\Screenshot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868" y="1258011"/>
            <a:ext cx="571925" cy="54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cxnSpLocks/>
            <a:stCxn id="7" idx="4"/>
            <a:endCxn id="4" idx="1"/>
          </p:cNvCxnSpPr>
          <p:nvPr/>
        </p:nvCxnSpPr>
        <p:spPr>
          <a:xfrm flipV="1">
            <a:off x="1508948" y="1533954"/>
            <a:ext cx="1185503" cy="1132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7" idx="4"/>
            <a:endCxn id="3" idx="1"/>
          </p:cNvCxnSpPr>
          <p:nvPr/>
        </p:nvCxnSpPr>
        <p:spPr>
          <a:xfrm flipV="1">
            <a:off x="1508948" y="2110018"/>
            <a:ext cx="1171128" cy="55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7" idx="4"/>
            <a:endCxn id="6" idx="1"/>
          </p:cNvCxnSpPr>
          <p:nvPr/>
        </p:nvCxnSpPr>
        <p:spPr>
          <a:xfrm>
            <a:off x="1508948" y="2666433"/>
            <a:ext cx="1171128" cy="196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D:\Screenshot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425" y="1871803"/>
            <a:ext cx="571925" cy="54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:\Screenshot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425" y="2430512"/>
            <a:ext cx="571925" cy="54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Oval 60"/>
          <p:cNvSpPr/>
          <p:nvPr/>
        </p:nvSpPr>
        <p:spPr>
          <a:xfrm>
            <a:off x="2485592" y="187859"/>
            <a:ext cx="565716" cy="5244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800" dirty="0"/>
              <a:t>2</a:t>
            </a:r>
          </a:p>
        </p:txBody>
      </p:sp>
      <p:sp>
        <p:nvSpPr>
          <p:cNvPr id="88" name="Oval 87"/>
          <p:cNvSpPr/>
          <p:nvPr/>
        </p:nvSpPr>
        <p:spPr>
          <a:xfrm>
            <a:off x="690334" y="3479841"/>
            <a:ext cx="565716" cy="5244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nb-NO" sz="2800" dirty="0"/>
          </a:p>
        </p:txBody>
      </p:sp>
      <p:grpSp>
        <p:nvGrpSpPr>
          <p:cNvPr id="126" name="Group 125"/>
          <p:cNvGrpSpPr/>
          <p:nvPr/>
        </p:nvGrpSpPr>
        <p:grpSpPr>
          <a:xfrm>
            <a:off x="4535913" y="719530"/>
            <a:ext cx="1535689" cy="2406461"/>
            <a:chOff x="4548478" y="548679"/>
            <a:chExt cx="1535689" cy="2406461"/>
          </a:xfrm>
        </p:grpSpPr>
        <p:grpSp>
          <p:nvGrpSpPr>
            <p:cNvPr id="51" name="Group 50"/>
            <p:cNvGrpSpPr/>
            <p:nvPr/>
          </p:nvGrpSpPr>
          <p:grpSpPr>
            <a:xfrm>
              <a:off x="4548478" y="548679"/>
              <a:ext cx="1535689" cy="2406461"/>
              <a:chOff x="1691680" y="548679"/>
              <a:chExt cx="1296144" cy="2406461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691680" y="548679"/>
                <a:ext cx="1296144" cy="24064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737872" y="1103838"/>
                <a:ext cx="1200615" cy="504056"/>
              </a:xfrm>
              <a:prstGeom prst="roundRect">
                <a:avLst>
                  <a:gd name="adj" fmla="val 4664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KPI plot(s)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02803" y="548680"/>
                <a:ext cx="870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b="1" dirty="0"/>
                  <a:t>Output</a:t>
                </a:r>
              </a:p>
            </p:txBody>
          </p:sp>
        </p:grpSp>
        <p:sp>
          <p:nvSpPr>
            <p:cNvPr id="102" name="Rounded Rectangle 101"/>
            <p:cNvSpPr/>
            <p:nvPr/>
          </p:nvSpPr>
          <p:spPr>
            <a:xfrm>
              <a:off x="4603206" y="1688579"/>
              <a:ext cx="1422505" cy="504056"/>
            </a:xfrm>
            <a:prstGeom prst="roundRect">
              <a:avLst>
                <a:gd name="adj" fmla="val 466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KPI plot(s)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4618983" y="2276396"/>
              <a:ext cx="1422505" cy="504056"/>
            </a:xfrm>
            <a:prstGeom prst="roundRect">
              <a:avLst>
                <a:gd name="adj" fmla="val 466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KPI plot(s)</a:t>
              </a:r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3247595" y="5484589"/>
            <a:ext cx="843851" cy="945798"/>
            <a:chOff x="2717753" y="4608644"/>
            <a:chExt cx="843851" cy="945798"/>
          </a:xfrm>
        </p:grpSpPr>
        <p:pic>
          <p:nvPicPr>
            <p:cNvPr id="95" name="Picture 2" descr="D:\Screenshot_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4379" y="4608644"/>
              <a:ext cx="571925" cy="544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D:\Screenshot_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7753" y="5148423"/>
              <a:ext cx="843851" cy="406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1" name="Straight Arrow Connector 40"/>
          <p:cNvCxnSpPr>
            <a:stCxn id="14" idx="3"/>
            <a:endCxn id="53" idx="1"/>
          </p:cNvCxnSpPr>
          <p:nvPr/>
        </p:nvCxnSpPr>
        <p:spPr>
          <a:xfrm flipV="1">
            <a:off x="4462793" y="1526717"/>
            <a:ext cx="127849" cy="3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3"/>
            <a:endCxn id="102" idx="1"/>
          </p:cNvCxnSpPr>
          <p:nvPr/>
        </p:nvCxnSpPr>
        <p:spPr>
          <a:xfrm flipV="1">
            <a:off x="4470350" y="2111458"/>
            <a:ext cx="120291" cy="32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4" idx="3"/>
            <a:endCxn id="103" idx="1"/>
          </p:cNvCxnSpPr>
          <p:nvPr/>
        </p:nvCxnSpPr>
        <p:spPr>
          <a:xfrm flipV="1">
            <a:off x="4470350" y="2699275"/>
            <a:ext cx="136068" cy="3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802033" y="987665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Daily</a:t>
            </a:r>
            <a:r>
              <a:rPr lang="nb-NO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nb-NO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updated</a:t>
            </a:r>
            <a:endParaRPr lang="nb-NO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1232122" y="4059772"/>
            <a:ext cx="1535689" cy="2664296"/>
            <a:chOff x="926615" y="3825663"/>
            <a:chExt cx="1535689" cy="2674173"/>
          </a:xfrm>
        </p:grpSpPr>
        <p:grpSp>
          <p:nvGrpSpPr>
            <p:cNvPr id="118" name="Group 117"/>
            <p:cNvGrpSpPr/>
            <p:nvPr/>
          </p:nvGrpSpPr>
          <p:grpSpPr>
            <a:xfrm>
              <a:off x="926615" y="3825663"/>
              <a:ext cx="1535689" cy="2674173"/>
              <a:chOff x="1691680" y="565107"/>
              <a:chExt cx="1296144" cy="2390034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1691680" y="565107"/>
                <a:ext cx="1296144" cy="23900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1729260" y="925136"/>
                <a:ext cx="1200615" cy="504056"/>
              </a:xfrm>
              <a:prstGeom prst="roundRect">
                <a:avLst>
                  <a:gd name="adj" fmla="val 4664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KPI plots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2027811" y="577593"/>
                <a:ext cx="587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b="1" dirty="0"/>
                  <a:t>Input</a:t>
                </a:r>
              </a:p>
            </p:txBody>
          </p:sp>
        </p:grpSp>
        <p:sp>
          <p:nvSpPr>
            <p:cNvPr id="130" name="Rounded Rectangle 129"/>
            <p:cNvSpPr/>
            <p:nvPr/>
          </p:nvSpPr>
          <p:spPr>
            <a:xfrm>
              <a:off x="1038227" y="5589240"/>
              <a:ext cx="1283716" cy="865086"/>
            </a:xfrm>
            <a:prstGeom prst="roundRect">
              <a:avLst>
                <a:gd name="adj" fmla="val 46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400" dirty="0" err="1"/>
                <a:t>Config</a:t>
              </a:r>
              <a:r>
                <a:rPr lang="nb-NO" sz="1400" dirty="0"/>
                <a:t> file </a:t>
              </a:r>
              <a:r>
                <a:rPr lang="nb-NO" sz="900" i="1" dirty="0"/>
                <a:t>(</a:t>
              </a:r>
              <a:r>
                <a:rPr lang="nb-NO" sz="900" i="1" dirty="0" err="1"/>
                <a:t>with</a:t>
              </a:r>
              <a:r>
                <a:rPr lang="nb-NO" sz="900" i="1" dirty="0"/>
                <a:t> </a:t>
              </a:r>
              <a:r>
                <a:rPr lang="nb-NO" sz="900" i="1" dirty="0" err="1"/>
                <a:t>which</a:t>
              </a:r>
              <a:r>
                <a:rPr lang="nb-NO" sz="900" i="1" dirty="0"/>
                <a:t> </a:t>
              </a:r>
              <a:r>
                <a:rPr lang="nb-NO" sz="900" i="1" dirty="0" err="1"/>
                <a:t>Rscript</a:t>
              </a:r>
              <a:r>
                <a:rPr lang="nb-NO" sz="900" i="1" dirty="0"/>
                <a:t> and </a:t>
              </a:r>
              <a:r>
                <a:rPr lang="nb-NO" sz="900" i="1" dirty="0" err="1"/>
                <a:t>which</a:t>
              </a:r>
              <a:r>
                <a:rPr lang="nb-NO" sz="900" i="1" dirty="0"/>
                <a:t> KPI plots for </a:t>
              </a:r>
              <a:r>
                <a:rPr lang="nb-NO" sz="900" i="1" dirty="0" err="1"/>
                <a:t>the</a:t>
              </a:r>
              <a:r>
                <a:rPr lang="nb-NO" sz="900" i="1" dirty="0"/>
                <a:t> </a:t>
              </a:r>
              <a:r>
                <a:rPr lang="nb-NO" sz="900" i="1" dirty="0" err="1"/>
                <a:t>chosen</a:t>
              </a:r>
              <a:r>
                <a:rPr lang="nb-NO" sz="900" i="1" dirty="0"/>
                <a:t> report type and </a:t>
              </a:r>
              <a:r>
                <a:rPr lang="nb-NO" sz="900" i="1" dirty="0" err="1"/>
                <a:t>receiver</a:t>
              </a:r>
              <a:r>
                <a:rPr lang="nb-NO" sz="900" i="1" dirty="0"/>
                <a:t>)</a:t>
              </a: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1000539" y="4869161"/>
              <a:ext cx="1382281" cy="685282"/>
            </a:xfrm>
            <a:prstGeom prst="roundRect">
              <a:avLst>
                <a:gd name="adj" fmla="val 46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100" dirty="0" err="1"/>
                <a:t>Choose</a:t>
              </a:r>
              <a:r>
                <a:rPr lang="nb-NO" sz="1100" dirty="0"/>
                <a:t> report type, temp and </a:t>
              </a:r>
              <a:r>
                <a:rPr lang="nb-NO" sz="1100" dirty="0" err="1"/>
                <a:t>geo</a:t>
              </a:r>
              <a:r>
                <a:rPr lang="nb-NO" sz="1100" dirty="0"/>
                <a:t> </a:t>
              </a:r>
              <a:r>
                <a:rPr lang="nb-NO" sz="1100" dirty="0" err="1"/>
                <a:t>coverage</a:t>
              </a:r>
              <a:r>
                <a:rPr lang="nb-NO" sz="1100" dirty="0"/>
                <a:t>, etc. </a:t>
              </a:r>
            </a:p>
          </p:txBody>
        </p:sp>
      </p:grpSp>
      <p:cxnSp>
        <p:nvCxnSpPr>
          <p:cNvPr id="163" name="Straight Arrow Connector 162"/>
          <p:cNvCxnSpPr>
            <a:stCxn id="153" idx="3"/>
            <a:endCxn id="95" idx="1"/>
          </p:cNvCxnSpPr>
          <p:nvPr/>
        </p:nvCxnSpPr>
        <p:spPr>
          <a:xfrm>
            <a:off x="2688327" y="5440792"/>
            <a:ext cx="715894" cy="316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0" idx="3"/>
            <a:endCxn id="211" idx="1"/>
          </p:cNvCxnSpPr>
          <p:nvPr/>
        </p:nvCxnSpPr>
        <p:spPr>
          <a:xfrm flipV="1">
            <a:off x="2699152" y="4683712"/>
            <a:ext cx="271667" cy="58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/>
          <p:cNvGrpSpPr/>
          <p:nvPr/>
        </p:nvGrpSpPr>
        <p:grpSpPr>
          <a:xfrm>
            <a:off x="4472483" y="4470133"/>
            <a:ext cx="1316100" cy="1813392"/>
            <a:chOff x="4465208" y="3867036"/>
            <a:chExt cx="1535689" cy="1813392"/>
          </a:xfrm>
        </p:grpSpPr>
        <p:grpSp>
          <p:nvGrpSpPr>
            <p:cNvPr id="175" name="Group 174"/>
            <p:cNvGrpSpPr/>
            <p:nvPr/>
          </p:nvGrpSpPr>
          <p:grpSpPr>
            <a:xfrm>
              <a:off x="4465208" y="3867036"/>
              <a:ext cx="1535689" cy="1813392"/>
              <a:chOff x="1691680" y="478574"/>
              <a:chExt cx="1296144" cy="2406461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1691680" y="478574"/>
                <a:ext cx="1296144" cy="24064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1971831" y="572635"/>
                <a:ext cx="870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b="1" dirty="0"/>
                  <a:t>Output</a:t>
                </a:r>
              </a:p>
            </p:txBody>
          </p:sp>
        </p:grpSp>
        <p:sp>
          <p:nvSpPr>
            <p:cNvPr id="183" name="Rounded Rectangle 182"/>
            <p:cNvSpPr/>
            <p:nvPr/>
          </p:nvSpPr>
          <p:spPr>
            <a:xfrm>
              <a:off x="4673695" y="4853451"/>
              <a:ext cx="1091969" cy="666628"/>
            </a:xfrm>
            <a:prstGeom prst="roundRect">
              <a:avLst>
                <a:gd name="adj" fmla="val 4664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Report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4575529" y="4210660"/>
              <a:ext cx="12057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0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Created</a:t>
              </a:r>
              <a:r>
                <a:rPr lang="nb-NO" sz="1000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nb-NO" sz="10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on</a:t>
              </a:r>
              <a:r>
                <a:rPr lang="nb-NO" sz="1000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nb-NO" sz="10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demand</a:t>
              </a:r>
              <a:endParaRPr lang="nb-NO" sz="1000" i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123" name="Straight Arrow Connector 122"/>
          <p:cNvCxnSpPr>
            <a:stCxn id="52" idx="2"/>
            <a:endCxn id="120" idx="0"/>
          </p:cNvCxnSpPr>
          <p:nvPr/>
        </p:nvCxnSpPr>
        <p:spPr>
          <a:xfrm flipH="1">
            <a:off x="1987900" y="3125991"/>
            <a:ext cx="3315858" cy="13351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30" idx="3"/>
            <a:endCxn id="95" idx="1"/>
          </p:cNvCxnSpPr>
          <p:nvPr/>
        </p:nvCxnSpPr>
        <p:spPr>
          <a:xfrm flipV="1">
            <a:off x="2627450" y="5757047"/>
            <a:ext cx="776771" cy="490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95" idx="3"/>
            <a:endCxn id="183" idx="1"/>
          </p:cNvCxnSpPr>
          <p:nvPr/>
        </p:nvCxnSpPr>
        <p:spPr>
          <a:xfrm>
            <a:off x="3976146" y="5757047"/>
            <a:ext cx="675012" cy="32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2970819" y="4350716"/>
            <a:ext cx="1397404" cy="665992"/>
            <a:chOff x="2486999" y="4126483"/>
            <a:chExt cx="1397404" cy="665992"/>
          </a:xfrm>
        </p:grpSpPr>
        <p:sp>
          <p:nvSpPr>
            <p:cNvPr id="211" name="Rectangle 210"/>
            <p:cNvSpPr/>
            <p:nvPr/>
          </p:nvSpPr>
          <p:spPr>
            <a:xfrm>
              <a:off x="2486999" y="4126483"/>
              <a:ext cx="1397404" cy="6659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grpSp>
          <p:nvGrpSpPr>
            <p:cNvPr id="190" name="Group 189"/>
            <p:cNvGrpSpPr/>
            <p:nvPr/>
          </p:nvGrpSpPr>
          <p:grpSpPr>
            <a:xfrm>
              <a:off x="2542730" y="4210660"/>
              <a:ext cx="269525" cy="302087"/>
              <a:chOff x="2717753" y="4608644"/>
              <a:chExt cx="843851" cy="945798"/>
            </a:xfrm>
          </p:grpSpPr>
          <p:pic>
            <p:nvPicPr>
              <p:cNvPr id="191" name="Picture 2" descr="D:\Screenshot_1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74379" y="4608644"/>
                <a:ext cx="571925" cy="5449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2" name="Picture 2" descr="D:\Screenshot_1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7753" y="5148423"/>
                <a:ext cx="843851" cy="4060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3" name="Group 192"/>
            <p:cNvGrpSpPr/>
            <p:nvPr/>
          </p:nvGrpSpPr>
          <p:grpSpPr>
            <a:xfrm>
              <a:off x="2873261" y="4210660"/>
              <a:ext cx="269525" cy="302087"/>
              <a:chOff x="2717753" y="4608644"/>
              <a:chExt cx="843851" cy="945798"/>
            </a:xfrm>
          </p:grpSpPr>
          <p:pic>
            <p:nvPicPr>
              <p:cNvPr id="194" name="Picture 2" descr="D:\Screenshot_1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74379" y="4608644"/>
                <a:ext cx="571925" cy="5449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5" name="Picture 2" descr="D:\Screenshot_1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7753" y="5148423"/>
                <a:ext cx="843851" cy="4060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6" name="Group 195"/>
            <p:cNvGrpSpPr/>
            <p:nvPr/>
          </p:nvGrpSpPr>
          <p:grpSpPr>
            <a:xfrm>
              <a:off x="3217806" y="4200804"/>
              <a:ext cx="269525" cy="302087"/>
              <a:chOff x="2717753" y="4608644"/>
              <a:chExt cx="843851" cy="945798"/>
            </a:xfrm>
          </p:grpSpPr>
          <p:pic>
            <p:nvPicPr>
              <p:cNvPr id="197" name="Picture 2" descr="D:\Screenshot_1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74379" y="4608644"/>
                <a:ext cx="571925" cy="5449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8" name="Picture 2" descr="D:\Screenshot_1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7753" y="5148423"/>
                <a:ext cx="843851" cy="4060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9" name="Group 198"/>
            <p:cNvGrpSpPr/>
            <p:nvPr/>
          </p:nvGrpSpPr>
          <p:grpSpPr>
            <a:xfrm>
              <a:off x="3561232" y="4210660"/>
              <a:ext cx="269525" cy="302087"/>
              <a:chOff x="2717753" y="4608644"/>
              <a:chExt cx="843851" cy="945798"/>
            </a:xfrm>
          </p:grpSpPr>
          <p:pic>
            <p:nvPicPr>
              <p:cNvPr id="200" name="Picture 2" descr="D:\Screenshot_1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74379" y="4608644"/>
                <a:ext cx="571925" cy="5449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1" name="Picture 2" descr="D:\Screenshot_1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7753" y="5148423"/>
                <a:ext cx="843851" cy="4060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4" name="TextBox 213"/>
            <p:cNvSpPr txBox="1"/>
            <p:nvPr/>
          </p:nvSpPr>
          <p:spPr>
            <a:xfrm>
              <a:off x="2595896" y="4546254"/>
              <a:ext cx="12009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000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One per report type</a:t>
              </a:r>
            </a:p>
          </p:txBody>
        </p:sp>
      </p:grpSp>
      <p:cxnSp>
        <p:nvCxnSpPr>
          <p:cNvPr id="219" name="Straight Arrow Connector 218"/>
          <p:cNvCxnSpPr>
            <a:stCxn id="214" idx="2"/>
            <a:endCxn id="95" idx="0"/>
          </p:cNvCxnSpPr>
          <p:nvPr/>
        </p:nvCxnSpPr>
        <p:spPr>
          <a:xfrm>
            <a:off x="3680201" y="5016708"/>
            <a:ext cx="9983" cy="467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6317120" y="458470"/>
            <a:ext cx="2752056" cy="54260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30" name="Oval 229"/>
          <p:cNvSpPr/>
          <p:nvPr/>
        </p:nvSpPr>
        <p:spPr>
          <a:xfrm>
            <a:off x="6512243" y="606261"/>
            <a:ext cx="565716" cy="5244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nb-NO" sz="2800" dirty="0"/>
          </a:p>
        </p:txBody>
      </p:sp>
      <p:sp>
        <p:nvSpPr>
          <p:cNvPr id="231" name="TextBox 230"/>
          <p:cNvSpPr txBox="1"/>
          <p:nvPr/>
        </p:nvSpPr>
        <p:spPr>
          <a:xfrm>
            <a:off x="3044799" y="164992"/>
            <a:ext cx="1491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b="1" dirty="0"/>
              <a:t>KPI plots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1319201" y="3424549"/>
            <a:ext cx="1200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b="1" dirty="0"/>
              <a:t>Report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7172933" y="607495"/>
            <a:ext cx="744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b="1" dirty="0"/>
              <a:t>GUI</a:t>
            </a:r>
          </a:p>
        </p:txBody>
      </p:sp>
      <p:grpSp>
        <p:nvGrpSpPr>
          <p:cNvPr id="237" name="Group 236"/>
          <p:cNvGrpSpPr/>
          <p:nvPr/>
        </p:nvGrpSpPr>
        <p:grpSpPr>
          <a:xfrm>
            <a:off x="6578565" y="1375548"/>
            <a:ext cx="2253173" cy="1986934"/>
            <a:chOff x="1747325" y="548680"/>
            <a:chExt cx="1149233" cy="1986934"/>
          </a:xfrm>
        </p:grpSpPr>
        <p:sp>
          <p:nvSpPr>
            <p:cNvPr id="238" name="Rectangle 237"/>
            <p:cNvSpPr/>
            <p:nvPr/>
          </p:nvSpPr>
          <p:spPr>
            <a:xfrm>
              <a:off x="1747325" y="548680"/>
              <a:ext cx="1149233" cy="19869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1853890" y="1186440"/>
              <a:ext cx="936104" cy="938031"/>
            </a:xfrm>
            <a:prstGeom prst="roundRect">
              <a:avLst>
                <a:gd name="adj" fmla="val 4664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 err="1"/>
                <a:t>Choose</a:t>
              </a:r>
              <a:r>
                <a:rPr lang="nb-NO" dirty="0"/>
                <a:t> </a:t>
              </a:r>
              <a:r>
                <a:rPr lang="nb-NO" dirty="0" err="1"/>
                <a:t>which</a:t>
              </a:r>
              <a:r>
                <a:rPr lang="nb-NO" dirty="0"/>
                <a:t> plot to show or report to </a:t>
              </a:r>
              <a:r>
                <a:rPr lang="nb-NO" dirty="0" err="1"/>
                <a:t>create</a:t>
              </a:r>
              <a:endParaRPr lang="nb-NO" dirty="0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2007378" y="548680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b="1" dirty="0"/>
                <a:t>Input</a:t>
              </a:r>
            </a:p>
          </p:txBody>
        </p:sp>
      </p:grpSp>
      <p:sp>
        <p:nvSpPr>
          <p:cNvPr id="244" name="Rectangle 243"/>
          <p:cNvSpPr/>
          <p:nvPr/>
        </p:nvSpPr>
        <p:spPr>
          <a:xfrm>
            <a:off x="6611088" y="3681544"/>
            <a:ext cx="2253173" cy="19869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45" name="TextBox 244"/>
          <p:cNvSpPr txBox="1"/>
          <p:nvPr/>
        </p:nvSpPr>
        <p:spPr>
          <a:xfrm>
            <a:off x="7193996" y="3780859"/>
            <a:ext cx="884157" cy="278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Output</a:t>
            </a:r>
          </a:p>
        </p:txBody>
      </p:sp>
      <p:sp>
        <p:nvSpPr>
          <p:cNvPr id="246" name="Rounded Rectangle 245"/>
          <p:cNvSpPr/>
          <p:nvPr/>
        </p:nvSpPr>
        <p:spPr>
          <a:xfrm>
            <a:off x="7269760" y="4822196"/>
            <a:ext cx="935828" cy="666628"/>
          </a:xfrm>
          <a:prstGeom prst="roundRect">
            <a:avLst>
              <a:gd name="adj" fmla="val 466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Report</a:t>
            </a:r>
          </a:p>
        </p:txBody>
      </p:sp>
      <p:sp>
        <p:nvSpPr>
          <p:cNvPr id="247" name="Rounded Rectangle 246"/>
          <p:cNvSpPr/>
          <p:nvPr/>
        </p:nvSpPr>
        <p:spPr>
          <a:xfrm>
            <a:off x="7074169" y="4205427"/>
            <a:ext cx="1422505" cy="504056"/>
          </a:xfrm>
          <a:prstGeom prst="roundRect">
            <a:avLst>
              <a:gd name="adj" fmla="val 466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KPI plot(s)</a:t>
            </a:r>
          </a:p>
        </p:txBody>
      </p:sp>
      <p:cxnSp>
        <p:nvCxnSpPr>
          <p:cNvPr id="248" name="Straight Arrow Connector 247"/>
          <p:cNvCxnSpPr>
            <a:stCxn id="103" idx="3"/>
            <a:endCxn id="247" idx="1"/>
          </p:cNvCxnSpPr>
          <p:nvPr/>
        </p:nvCxnSpPr>
        <p:spPr>
          <a:xfrm>
            <a:off x="6028923" y="2699275"/>
            <a:ext cx="1045246" cy="17581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83" idx="3"/>
            <a:endCxn id="246" idx="1"/>
          </p:cNvCxnSpPr>
          <p:nvPr/>
        </p:nvCxnSpPr>
        <p:spPr>
          <a:xfrm flipV="1">
            <a:off x="5586986" y="5155510"/>
            <a:ext cx="1682774" cy="63435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 descr="D:\MyFiles\Presentations\15 Digital_myldredag Oktober2017\Materiale\QuinCe\QuinCe_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74" y="994709"/>
            <a:ext cx="858328" cy="413930"/>
          </a:xfrm>
          <a:prstGeom prst="rect">
            <a:avLst/>
          </a:prstGeom>
          <a:noFill/>
          <a:ln w="3175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89503" y="2464738"/>
            <a:ext cx="1019445" cy="658917"/>
            <a:chOff x="429299" y="2223032"/>
            <a:chExt cx="1019445" cy="658917"/>
          </a:xfrm>
        </p:grpSpPr>
        <p:sp>
          <p:nvSpPr>
            <p:cNvPr id="85" name="TextBox 84"/>
            <p:cNvSpPr txBox="1"/>
            <p:nvPr/>
          </p:nvSpPr>
          <p:spPr>
            <a:xfrm>
              <a:off x="476228" y="2635728"/>
              <a:ext cx="9669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0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Updated</a:t>
              </a:r>
              <a:r>
                <a:rPr lang="nb-NO" sz="1000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nb-NO" sz="10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daily</a:t>
              </a:r>
              <a:r>
                <a:rPr lang="nb-NO" sz="1000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</a:t>
              </a:r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429299" y="2223032"/>
              <a:ext cx="1019445" cy="40339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KPIDB</a:t>
              </a:r>
              <a:endParaRPr lang="nb-NO" dirty="0"/>
            </a:p>
          </p:txBody>
        </p:sp>
      </p:grpSp>
      <p:cxnSp>
        <p:nvCxnSpPr>
          <p:cNvPr id="94" name="Straight Arrow Connector 93"/>
          <p:cNvCxnSpPr>
            <a:stCxn id="89" idx="2"/>
            <a:endCxn id="25" idx="0"/>
          </p:cNvCxnSpPr>
          <p:nvPr/>
        </p:nvCxnSpPr>
        <p:spPr>
          <a:xfrm flipH="1">
            <a:off x="1343132" y="1408639"/>
            <a:ext cx="135206" cy="221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D:\python_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25" y="1629933"/>
            <a:ext cx="420214" cy="40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1" name="Straight Arrow Connector 100"/>
          <p:cNvCxnSpPr>
            <a:cxnSpLocks/>
            <a:stCxn id="25" idx="2"/>
            <a:endCxn id="7" idx="1"/>
          </p:cNvCxnSpPr>
          <p:nvPr/>
        </p:nvCxnSpPr>
        <p:spPr>
          <a:xfrm flipH="1">
            <a:off x="999226" y="2032995"/>
            <a:ext cx="343906" cy="431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870F1E22-2D4D-4DCB-A145-1E7CBE68E3D7}"/>
              </a:ext>
            </a:extLst>
          </p:cNvPr>
          <p:cNvSpPr/>
          <p:nvPr/>
        </p:nvSpPr>
        <p:spPr>
          <a:xfrm>
            <a:off x="298014" y="215583"/>
            <a:ext cx="565716" cy="5244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nb-NO" sz="28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E7D43F7-542A-42A9-B930-97861C76E653}"/>
              </a:ext>
            </a:extLst>
          </p:cNvPr>
          <p:cNvSpPr txBox="1"/>
          <p:nvPr/>
        </p:nvSpPr>
        <p:spPr>
          <a:xfrm>
            <a:off x="810727" y="192716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b="1" dirty="0"/>
              <a:t>KPIDB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8F68276-5173-4536-B124-E92954C3886B}"/>
              </a:ext>
            </a:extLst>
          </p:cNvPr>
          <p:cNvCxnSpPr>
            <a:cxnSpLocks/>
            <a:stCxn id="117" idx="3"/>
            <a:endCxn id="115" idx="0"/>
          </p:cNvCxnSpPr>
          <p:nvPr/>
        </p:nvCxnSpPr>
        <p:spPr>
          <a:xfrm>
            <a:off x="489503" y="1422367"/>
            <a:ext cx="177196" cy="279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2" descr="D:\python_logo.png">
            <a:extLst>
              <a:ext uri="{FF2B5EF4-FFF2-40B4-BE49-F238E27FC236}">
                <a16:creationId xmlns:a16="http://schemas.microsoft.com/office/drawing/2014/main" id="{07CD46CC-AD35-4452-B508-F1CD50AE9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92" y="1701473"/>
            <a:ext cx="420214" cy="40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14937AEC-FD8E-44EB-ADDF-338005CE49A4}"/>
              </a:ext>
            </a:extLst>
          </p:cNvPr>
          <p:cNvSpPr/>
          <p:nvPr/>
        </p:nvSpPr>
        <p:spPr>
          <a:xfrm>
            <a:off x="304061" y="1018977"/>
            <a:ext cx="370884" cy="403390"/>
          </a:xfrm>
          <a:prstGeom prst="flowChartMagneticDisk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CP</a:t>
            </a:r>
            <a:endParaRPr lang="nb-NO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31326C4-5215-42DA-B26B-A8B4E4FB8860}"/>
              </a:ext>
            </a:extLst>
          </p:cNvPr>
          <p:cNvCxnSpPr>
            <a:cxnSpLocks/>
            <a:stCxn id="115" idx="2"/>
            <a:endCxn id="7" idx="1"/>
          </p:cNvCxnSpPr>
          <p:nvPr/>
        </p:nvCxnSpPr>
        <p:spPr>
          <a:xfrm>
            <a:off x="666699" y="2104535"/>
            <a:ext cx="332527" cy="360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85BAF48B-06FE-455D-9915-B393B0FCA7E4}"/>
              </a:ext>
            </a:extLst>
          </p:cNvPr>
          <p:cNvSpPr txBox="1"/>
          <p:nvPr/>
        </p:nvSpPr>
        <p:spPr>
          <a:xfrm>
            <a:off x="169907" y="815943"/>
            <a:ext cx="7040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</a:t>
            </a:r>
            <a:r>
              <a:rPr lang="nb-NO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etadata</a:t>
            </a:r>
            <a:endParaRPr lang="nb-NO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BB35238-C37A-4437-91B7-1FAC9A9CB30A}"/>
              </a:ext>
            </a:extLst>
          </p:cNvPr>
          <p:cNvSpPr txBox="1"/>
          <p:nvPr/>
        </p:nvSpPr>
        <p:spPr>
          <a:xfrm>
            <a:off x="1174276" y="661278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nb-NO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nb-NO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QC stats</a:t>
            </a:r>
          </a:p>
        </p:txBody>
      </p:sp>
    </p:spTree>
    <p:extLst>
      <p:ext uri="{BB962C8B-B14F-4D97-AF65-F5344CB8AC3E}">
        <p14:creationId xmlns:p14="http://schemas.microsoft.com/office/powerpoint/2010/main" val="314765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100</Words>
  <Application>Microsoft Office PowerPoint</Application>
  <PresentationFormat>On-screen Show (4:3)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Kontortema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install</dc:creator>
  <cp:lastModifiedBy>Camilla Stegen Landa</cp:lastModifiedBy>
  <cp:revision>16</cp:revision>
  <dcterms:created xsi:type="dcterms:W3CDTF">2019-09-25T13:14:59Z</dcterms:created>
  <dcterms:modified xsi:type="dcterms:W3CDTF">2019-11-08T09:23:28Z</dcterms:modified>
</cp:coreProperties>
</file>