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9906000" cy="6858000" type="A4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37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Dückert" userId="4ccf8014-474c-408c-a8c2-26208c8c4919" providerId="ADAL" clId="{6BED38DD-F67C-434E-80EA-D79032ACCB33}"/>
    <pc:docChg chg="undo custSel delSld modSld">
      <pc:chgData name="Simon Dückert" userId="4ccf8014-474c-408c-a8c2-26208c8c4919" providerId="ADAL" clId="{6BED38DD-F67C-434E-80EA-D79032ACCB33}" dt="2018-05-24T13:17:27.601" v="1902" actId="20577"/>
      <pc:docMkLst>
        <pc:docMk/>
      </pc:docMkLst>
      <pc:sldChg chg="addSp delSp modSp">
        <pc:chgData name="Simon Dückert" userId="4ccf8014-474c-408c-a8c2-26208c8c4919" providerId="ADAL" clId="{6BED38DD-F67C-434E-80EA-D79032ACCB33}" dt="2018-05-24T13:17:27.601" v="1902" actId="20577"/>
        <pc:sldMkLst>
          <pc:docMk/>
          <pc:sldMk cId="1672710949" sldId="257"/>
        </pc:sldMkLst>
        <pc:spChg chg="add mod">
          <ac:chgData name="Simon Dückert" userId="4ccf8014-474c-408c-a8c2-26208c8c4919" providerId="ADAL" clId="{6BED38DD-F67C-434E-80EA-D79032ACCB33}" dt="2018-05-22T12:06:21.958" v="1702" actId="1076"/>
          <ac:spMkLst>
            <pc:docMk/>
            <pc:sldMk cId="1672710949" sldId="257"/>
            <ac:spMk id="2" creationId="{E2809CCB-3A5C-4952-814D-C77CB2B87FEB}"/>
          </ac:spMkLst>
        </pc:spChg>
        <pc:spChg chg="mod">
          <ac:chgData name="Simon Dückert" userId="4ccf8014-474c-408c-a8c2-26208c8c4919" providerId="ADAL" clId="{6BED38DD-F67C-434E-80EA-D79032ACCB33}" dt="2018-05-22T11:35:34.153" v="139" actId="1076"/>
          <ac:spMkLst>
            <pc:docMk/>
            <pc:sldMk cId="1672710949" sldId="257"/>
            <ac:spMk id="6" creationId="{9A9B48AF-BD12-4D7C-A1C7-AE71B601F0EC}"/>
          </ac:spMkLst>
        </pc:spChg>
        <pc:spChg chg="mod">
          <ac:chgData name="Simon Dückert" userId="4ccf8014-474c-408c-a8c2-26208c8c4919" providerId="ADAL" clId="{6BED38DD-F67C-434E-80EA-D79032ACCB33}" dt="2018-05-23T07:18:00.423" v="1797" actId="404"/>
          <ac:spMkLst>
            <pc:docMk/>
            <pc:sldMk cId="1672710949" sldId="257"/>
            <ac:spMk id="8" creationId="{70AFD34D-C8F3-4314-B40B-F4D22B90317F}"/>
          </ac:spMkLst>
        </pc:spChg>
        <pc:spChg chg="mod">
          <ac:chgData name="Simon Dückert" userId="4ccf8014-474c-408c-a8c2-26208c8c4919" providerId="ADAL" clId="{6BED38DD-F67C-434E-80EA-D79032ACCB33}" dt="2018-05-23T07:18:04.132" v="1799" actId="404"/>
          <ac:spMkLst>
            <pc:docMk/>
            <pc:sldMk cId="1672710949" sldId="257"/>
            <ac:spMk id="9" creationId="{CDA2064C-F7D7-487A-BA8D-B5788D464A7F}"/>
          </ac:spMkLst>
        </pc:spChg>
        <pc:spChg chg="mod">
          <ac:chgData name="Simon Dückert" userId="4ccf8014-474c-408c-a8c2-26208c8c4919" providerId="ADAL" clId="{6BED38DD-F67C-434E-80EA-D79032ACCB33}" dt="2018-05-23T07:18:20.827" v="1807" actId="404"/>
          <ac:spMkLst>
            <pc:docMk/>
            <pc:sldMk cId="1672710949" sldId="257"/>
            <ac:spMk id="10" creationId="{F059FF31-968F-465A-8950-2247FE033D2E}"/>
          </ac:spMkLst>
        </pc:spChg>
        <pc:spChg chg="mod">
          <ac:chgData name="Simon Dückert" userId="4ccf8014-474c-408c-a8c2-26208c8c4919" providerId="ADAL" clId="{6BED38DD-F67C-434E-80EA-D79032ACCB33}" dt="2018-05-23T07:18:08.127" v="1801" actId="404"/>
          <ac:spMkLst>
            <pc:docMk/>
            <pc:sldMk cId="1672710949" sldId="257"/>
            <ac:spMk id="11" creationId="{68C034A3-C6A9-403D-A8E5-841AB16A14B5}"/>
          </ac:spMkLst>
        </pc:spChg>
        <pc:spChg chg="mod">
          <ac:chgData name="Simon Dückert" userId="4ccf8014-474c-408c-a8c2-26208c8c4919" providerId="ADAL" clId="{6BED38DD-F67C-434E-80EA-D79032ACCB33}" dt="2018-05-23T07:18:11.691" v="1803" actId="404"/>
          <ac:spMkLst>
            <pc:docMk/>
            <pc:sldMk cId="1672710949" sldId="257"/>
            <ac:spMk id="12" creationId="{26EE4300-F823-47AB-A5DC-FD6558193988}"/>
          </ac:spMkLst>
        </pc:spChg>
        <pc:spChg chg="mod">
          <ac:chgData name="Simon Dückert" userId="4ccf8014-474c-408c-a8c2-26208c8c4919" providerId="ADAL" clId="{6BED38DD-F67C-434E-80EA-D79032ACCB33}" dt="2018-05-23T07:23:01.153" v="1878" actId="20577"/>
          <ac:spMkLst>
            <pc:docMk/>
            <pc:sldMk cId="1672710949" sldId="257"/>
            <ac:spMk id="13" creationId="{80F1AA1B-B640-41F8-B3DE-9B9889A4561A}"/>
          </ac:spMkLst>
        </pc:spChg>
        <pc:spChg chg="mod">
          <ac:chgData name="Simon Dückert" userId="4ccf8014-474c-408c-a8c2-26208c8c4919" providerId="ADAL" clId="{6BED38DD-F67C-434E-80EA-D79032ACCB33}" dt="2018-05-24T13:17:27.601" v="1902" actId="20577"/>
          <ac:spMkLst>
            <pc:docMk/>
            <pc:sldMk cId="1672710949" sldId="257"/>
            <ac:spMk id="14" creationId="{9B4991E4-A839-4C12-9B0F-51E499A3B189}"/>
          </ac:spMkLst>
        </pc:spChg>
        <pc:spChg chg="mod">
          <ac:chgData name="Simon Dückert" userId="4ccf8014-474c-408c-a8c2-26208c8c4919" providerId="ADAL" clId="{6BED38DD-F67C-434E-80EA-D79032ACCB33}" dt="2018-05-23T07:18:33.837" v="1813" actId="404"/>
          <ac:spMkLst>
            <pc:docMk/>
            <pc:sldMk cId="1672710949" sldId="257"/>
            <ac:spMk id="15" creationId="{01807784-2423-475C-97BA-38261FEDA011}"/>
          </ac:spMkLst>
        </pc:spChg>
        <pc:spChg chg="mod">
          <ac:chgData name="Simon Dückert" userId="4ccf8014-474c-408c-a8c2-26208c8c4919" providerId="ADAL" clId="{6BED38DD-F67C-434E-80EA-D79032ACCB33}" dt="2018-05-23T07:18:29.674" v="1811" actId="404"/>
          <ac:spMkLst>
            <pc:docMk/>
            <pc:sldMk cId="1672710949" sldId="257"/>
            <ac:spMk id="16" creationId="{E98ABBE8-74E8-43EF-88E4-E6557EE58724}"/>
          </ac:spMkLst>
        </pc:spChg>
        <pc:spChg chg="mod">
          <ac:chgData name="Simon Dückert" userId="4ccf8014-474c-408c-a8c2-26208c8c4919" providerId="ADAL" clId="{6BED38DD-F67C-434E-80EA-D79032ACCB33}" dt="2018-05-23T07:21:47.957" v="1823" actId="3064"/>
          <ac:spMkLst>
            <pc:docMk/>
            <pc:sldMk cId="1672710949" sldId="257"/>
            <ac:spMk id="17" creationId="{9FE6473A-9E79-4267-99F6-F7EA3E599697}"/>
          </ac:spMkLst>
        </pc:spChg>
        <pc:spChg chg="mod">
          <ac:chgData name="Simon Dückert" userId="4ccf8014-474c-408c-a8c2-26208c8c4919" providerId="ADAL" clId="{6BED38DD-F67C-434E-80EA-D79032ACCB33}" dt="2018-05-23T07:22:01.803" v="1825" actId="3064"/>
          <ac:spMkLst>
            <pc:docMk/>
            <pc:sldMk cId="1672710949" sldId="257"/>
            <ac:spMk id="19" creationId="{7B37A3F1-4DE6-4592-96FB-681D52DCC069}"/>
          </ac:spMkLst>
        </pc:spChg>
        <pc:spChg chg="mod">
          <ac:chgData name="Simon Dückert" userId="4ccf8014-474c-408c-a8c2-26208c8c4919" providerId="ADAL" clId="{6BED38DD-F67C-434E-80EA-D79032ACCB33}" dt="2018-05-23T07:21:53.663" v="1824" actId="3064"/>
          <ac:spMkLst>
            <pc:docMk/>
            <pc:sldMk cId="1672710949" sldId="257"/>
            <ac:spMk id="20" creationId="{76E4F30E-04DE-448D-888A-26DEC2DEB1BC}"/>
          </ac:spMkLst>
        </pc:spChg>
        <pc:spChg chg="del">
          <ac:chgData name="Simon Dückert" userId="4ccf8014-474c-408c-a8c2-26208c8c4919" providerId="ADAL" clId="{6BED38DD-F67C-434E-80EA-D79032ACCB33}" dt="2018-05-21T16:13:56.725" v="56" actId="478"/>
          <ac:spMkLst>
            <pc:docMk/>
            <pc:sldMk cId="1672710949" sldId="257"/>
            <ac:spMk id="21" creationId="{B6C97243-6E15-4E27-AA08-8680DA19C43D}"/>
          </ac:spMkLst>
        </pc:spChg>
        <pc:spChg chg="add mod">
          <ac:chgData name="Simon Dückert" userId="4ccf8014-474c-408c-a8c2-26208c8c4919" providerId="ADAL" clId="{6BED38DD-F67C-434E-80EA-D79032ACCB33}" dt="2018-05-22T12:52:05.009" v="1756" actId="207"/>
          <ac:spMkLst>
            <pc:docMk/>
            <pc:sldMk cId="1672710949" sldId="257"/>
            <ac:spMk id="35" creationId="{84E9B1F4-EBD5-4020-9812-0E43CCDC62A2}"/>
          </ac:spMkLst>
        </pc:spChg>
        <pc:spChg chg="add mod">
          <ac:chgData name="Simon Dückert" userId="4ccf8014-474c-408c-a8c2-26208c8c4919" providerId="ADAL" clId="{6BED38DD-F67C-434E-80EA-D79032ACCB33}" dt="2018-05-22T12:09:07.860" v="1755" actId="1076"/>
          <ac:spMkLst>
            <pc:docMk/>
            <pc:sldMk cId="1672710949" sldId="257"/>
            <ac:spMk id="37" creationId="{7F5C151B-8A97-404B-B408-9D716DECA49A}"/>
          </ac:spMkLst>
        </pc:spChg>
        <pc:picChg chg="add mod">
          <ac:chgData name="Simon Dückert" userId="4ccf8014-474c-408c-a8c2-26208c8c4919" providerId="ADAL" clId="{6BED38DD-F67C-434E-80EA-D79032ACCB33}" dt="2018-05-22T11:37:01.435" v="199" actId="1037"/>
          <ac:picMkLst>
            <pc:docMk/>
            <pc:sldMk cId="1672710949" sldId="257"/>
            <ac:picMk id="3" creationId="{ADD82D09-BCA9-47B7-84EB-99EC0080156F}"/>
          </ac:picMkLst>
        </pc:picChg>
        <pc:picChg chg="add mod">
          <ac:chgData name="Simon Dückert" userId="4ccf8014-474c-408c-a8c2-26208c8c4919" providerId="ADAL" clId="{6BED38DD-F67C-434E-80EA-D79032ACCB33}" dt="2018-05-22T11:37:07.285" v="219" actId="1037"/>
          <ac:picMkLst>
            <pc:docMk/>
            <pc:sldMk cId="1672710949" sldId="257"/>
            <ac:picMk id="5" creationId="{9BDC4D87-973D-4A3D-BCBB-F1B05D687F2E}"/>
          </ac:picMkLst>
        </pc:picChg>
        <pc:picChg chg="add mod">
          <ac:chgData name="Simon Dückert" userId="4ccf8014-474c-408c-a8c2-26208c8c4919" providerId="ADAL" clId="{6BED38DD-F67C-434E-80EA-D79032ACCB33}" dt="2018-05-21T16:03:49.969" v="27" actId="1038"/>
          <ac:picMkLst>
            <pc:docMk/>
            <pc:sldMk cId="1672710949" sldId="257"/>
            <ac:picMk id="22" creationId="{8F0EB073-CA1F-4042-A417-D7AE0373467B}"/>
          </ac:picMkLst>
        </pc:picChg>
        <pc:picChg chg="add mod">
          <ac:chgData name="Simon Dückert" userId="4ccf8014-474c-408c-a8c2-26208c8c4919" providerId="ADAL" clId="{6BED38DD-F67C-434E-80EA-D79032ACCB33}" dt="2018-05-22T11:37:23.593" v="250" actId="1037"/>
          <ac:picMkLst>
            <pc:docMk/>
            <pc:sldMk cId="1672710949" sldId="257"/>
            <ac:picMk id="29" creationId="{97C26C6F-D23E-4C92-8B34-6C42AD9DA487}"/>
          </ac:picMkLst>
        </pc:picChg>
        <pc:picChg chg="add mod">
          <ac:chgData name="Simon Dückert" userId="4ccf8014-474c-408c-a8c2-26208c8c4919" providerId="ADAL" clId="{6BED38DD-F67C-434E-80EA-D79032ACCB33}" dt="2018-05-22T11:37:41.916" v="284" actId="1037"/>
          <ac:picMkLst>
            <pc:docMk/>
            <pc:sldMk cId="1672710949" sldId="257"/>
            <ac:picMk id="33" creationId="{2F2F8E74-9E3F-4C0B-8848-BF80D494DA91}"/>
          </ac:picMkLst>
        </pc:picChg>
        <pc:picChg chg="add mod">
          <ac:chgData name="Simon Dückert" userId="4ccf8014-474c-408c-a8c2-26208c8c4919" providerId="ADAL" clId="{6BED38DD-F67C-434E-80EA-D79032ACCB33}" dt="2018-05-22T11:38:38.262" v="378" actId="1037"/>
          <ac:picMkLst>
            <pc:docMk/>
            <pc:sldMk cId="1672710949" sldId="257"/>
            <ac:picMk id="36" creationId="{AAD3526F-5746-4216-A2D0-160B29FE7DD7}"/>
          </ac:picMkLst>
        </pc:picChg>
        <pc:picChg chg="add mod">
          <ac:chgData name="Simon Dückert" userId="4ccf8014-474c-408c-a8c2-26208c8c4919" providerId="ADAL" clId="{6BED38DD-F67C-434E-80EA-D79032ACCB33}" dt="2018-05-22T11:38:01.077" v="316" actId="1037"/>
          <ac:picMkLst>
            <pc:docMk/>
            <pc:sldMk cId="1672710949" sldId="257"/>
            <ac:picMk id="38" creationId="{2D639139-2F33-40DD-838B-3C0987DD1F80}"/>
          </ac:picMkLst>
        </pc:picChg>
        <pc:picChg chg="mod">
          <ac:chgData name="Simon Dückert" userId="4ccf8014-474c-408c-a8c2-26208c8c4919" providerId="ADAL" clId="{6BED38DD-F67C-434E-80EA-D79032ACCB33}" dt="2018-05-22T12:06:13.273" v="1700" actId="1076"/>
          <ac:picMkLst>
            <pc:docMk/>
            <pc:sldMk cId="1672710949" sldId="257"/>
            <ac:picMk id="39" creationId="{9FF466C3-E838-4A12-8599-126816F262F5}"/>
          </ac:picMkLst>
        </pc:picChg>
        <pc:picChg chg="del">
          <ac:chgData name="Simon Dückert" userId="4ccf8014-474c-408c-a8c2-26208c8c4919" providerId="ADAL" clId="{6BED38DD-F67C-434E-80EA-D79032ACCB33}" dt="2018-05-21T16:00:52.188" v="5" actId="478"/>
          <ac:picMkLst>
            <pc:docMk/>
            <pc:sldMk cId="1672710949" sldId="257"/>
            <ac:picMk id="41" creationId="{EDB9F3B8-9F74-46F0-AA16-7649054F9409}"/>
          </ac:picMkLst>
        </pc:picChg>
        <pc:picChg chg="add mod">
          <ac:chgData name="Simon Dückert" userId="4ccf8014-474c-408c-a8c2-26208c8c4919" providerId="ADAL" clId="{6BED38DD-F67C-434E-80EA-D79032ACCB33}" dt="2018-05-22T11:38:12.596" v="347" actId="1037"/>
          <ac:picMkLst>
            <pc:docMk/>
            <pc:sldMk cId="1672710949" sldId="257"/>
            <ac:picMk id="42" creationId="{04DD2666-A7A3-428D-92B0-CEC5E4209363}"/>
          </ac:picMkLst>
        </pc:picChg>
        <pc:picChg chg="del">
          <ac:chgData name="Simon Dückert" userId="4ccf8014-474c-408c-a8c2-26208c8c4919" providerId="ADAL" clId="{6BED38DD-F67C-434E-80EA-D79032ACCB33}" dt="2018-05-21T16:02:13.784" v="12" actId="478"/>
          <ac:picMkLst>
            <pc:docMk/>
            <pc:sldMk cId="1672710949" sldId="257"/>
            <ac:picMk id="43" creationId="{08316ADF-E278-4652-9372-AC1B1BF9B4E4}"/>
          </ac:picMkLst>
        </pc:picChg>
        <pc:picChg chg="del">
          <ac:chgData name="Simon Dückert" userId="4ccf8014-474c-408c-a8c2-26208c8c4919" providerId="ADAL" clId="{6BED38DD-F67C-434E-80EA-D79032ACCB33}" dt="2018-05-21T16:04:52.521" v="32" actId="478"/>
          <ac:picMkLst>
            <pc:docMk/>
            <pc:sldMk cId="1672710949" sldId="257"/>
            <ac:picMk id="45" creationId="{47F140A8-0E55-45A0-A3DA-40BBEB15D131}"/>
          </ac:picMkLst>
        </pc:picChg>
        <pc:picChg chg="del">
          <ac:chgData name="Simon Dückert" userId="4ccf8014-474c-408c-a8c2-26208c8c4919" providerId="ADAL" clId="{6BED38DD-F67C-434E-80EA-D79032ACCB33}" dt="2018-05-21T16:13:01.135" v="54" actId="478"/>
          <ac:picMkLst>
            <pc:docMk/>
            <pc:sldMk cId="1672710949" sldId="257"/>
            <ac:picMk id="47" creationId="{D7A07705-7F2F-4237-9014-AFB64B08CAEA}"/>
          </ac:picMkLst>
        </pc:picChg>
        <pc:picChg chg="del">
          <ac:chgData name="Simon Dückert" userId="4ccf8014-474c-408c-a8c2-26208c8c4919" providerId="ADAL" clId="{6BED38DD-F67C-434E-80EA-D79032ACCB33}" dt="2018-05-21T16:03:44.830" v="18" actId="478"/>
          <ac:picMkLst>
            <pc:docMk/>
            <pc:sldMk cId="1672710949" sldId="257"/>
            <ac:picMk id="49" creationId="{E98FF17B-864C-4084-8301-9834A96EA282}"/>
          </ac:picMkLst>
        </pc:picChg>
        <pc:picChg chg="del">
          <ac:chgData name="Simon Dückert" userId="4ccf8014-474c-408c-a8c2-26208c8c4919" providerId="ADAL" clId="{6BED38DD-F67C-434E-80EA-D79032ACCB33}" dt="2018-05-21T16:07:04.210" v="38" actId="478"/>
          <ac:picMkLst>
            <pc:docMk/>
            <pc:sldMk cId="1672710949" sldId="257"/>
            <ac:picMk id="51" creationId="{BF585671-ED5A-4C81-8611-628EF7C079DC}"/>
          </ac:picMkLst>
        </pc:picChg>
        <pc:picChg chg="mod">
          <ac:chgData name="Simon Dückert" userId="4ccf8014-474c-408c-a8c2-26208c8c4919" providerId="ADAL" clId="{6BED38DD-F67C-434E-80EA-D79032ACCB33}" dt="2018-05-22T11:38:57.424" v="418" actId="1037"/>
          <ac:picMkLst>
            <pc:docMk/>
            <pc:sldMk cId="1672710949" sldId="257"/>
            <ac:picMk id="53" creationId="{BBE24942-2A13-4533-8050-D0152D1C5976}"/>
          </ac:picMkLst>
        </pc:picChg>
        <pc:picChg chg="del">
          <ac:chgData name="Simon Dückert" userId="4ccf8014-474c-408c-a8c2-26208c8c4919" providerId="ADAL" clId="{6BED38DD-F67C-434E-80EA-D79032ACCB33}" dt="2018-05-21T16:12:12.623" v="49" actId="478"/>
          <ac:picMkLst>
            <pc:docMk/>
            <pc:sldMk cId="1672710949" sldId="257"/>
            <ac:picMk id="55" creationId="{317ED79D-26D9-45BE-AB38-274DA5DB0F1B}"/>
          </ac:picMkLst>
        </pc:picChg>
        <pc:picChg chg="del">
          <ac:chgData name="Simon Dückert" userId="4ccf8014-474c-408c-a8c2-26208c8c4919" providerId="ADAL" clId="{6BED38DD-F67C-434E-80EA-D79032ACCB33}" dt="2018-05-21T16:08:53.731" v="45" actId="478"/>
          <ac:picMkLst>
            <pc:docMk/>
            <pc:sldMk cId="1672710949" sldId="257"/>
            <ac:picMk id="57" creationId="{627F4CC2-9040-41DD-9981-DE5328C35EF0}"/>
          </ac:picMkLst>
        </pc:picChg>
        <pc:cxnChg chg="add del mod">
          <ac:chgData name="Simon Dückert" userId="4ccf8014-474c-408c-a8c2-26208c8c4919" providerId="ADAL" clId="{6BED38DD-F67C-434E-80EA-D79032ACCB33}" dt="2018-05-23T07:19:21.818" v="1818" actId="20577"/>
          <ac:cxnSpMkLst>
            <pc:docMk/>
            <pc:sldMk cId="1672710949" sldId="257"/>
            <ac:cxnSpMk id="18" creationId="{6B405C48-D3F7-41C7-87CD-9F01696A2D04}"/>
          </ac:cxnSpMkLst>
        </pc:cxnChg>
        <pc:cxnChg chg="add del mod">
          <ac:chgData name="Simon Dückert" userId="4ccf8014-474c-408c-a8c2-26208c8c4919" providerId="ADAL" clId="{6BED38DD-F67C-434E-80EA-D79032ACCB33}" dt="2018-05-23T07:19:34.240" v="1820" actId="478"/>
          <ac:cxnSpMkLst>
            <pc:docMk/>
            <pc:sldMk cId="1672710949" sldId="257"/>
            <ac:cxnSpMk id="24" creationId="{BD7918C2-CE35-4589-B999-824850D25B8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46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69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1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94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3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33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28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23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08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98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54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4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6E46569-DBAD-4C68-80DE-37C16A12E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6" y="307"/>
            <a:ext cx="9697987" cy="68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2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A4-Papier (210 x 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Dückert</dc:creator>
  <cp:lastModifiedBy>Simon Dückert</cp:lastModifiedBy>
  <cp:revision>21</cp:revision>
  <cp:lastPrinted>2018-06-09T09:29:13Z</cp:lastPrinted>
  <dcterms:created xsi:type="dcterms:W3CDTF">2018-05-21T12:42:13Z</dcterms:created>
  <dcterms:modified xsi:type="dcterms:W3CDTF">2018-08-06T07:05:34Z</dcterms:modified>
</cp:coreProperties>
</file>