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306" r:id="rId3"/>
    <p:sldId id="304" r:id="rId4"/>
    <p:sldId id="308" r:id="rId5"/>
    <p:sldId id="303" r:id="rId6"/>
    <p:sldId id="274" r:id="rId7"/>
    <p:sldId id="305" r:id="rId8"/>
    <p:sldId id="270" r:id="rId9"/>
    <p:sldId id="302" r:id="rId10"/>
    <p:sldId id="282" r:id="rId11"/>
    <p:sldId id="307" r:id="rId12"/>
    <p:sldId id="301" r:id="rId13"/>
    <p:sldId id="2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02D113-C473-44CF-8C69-F5C1A8454CF7}">
  <a:tblStyle styleId="{F602D113-C473-44CF-8C69-F5C1A8454C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a3b7e49681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a3b7e49681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2" name="Google Shape;4292;ga3b7e49681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3" name="Google Shape;4293;ga3b7e49681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2" name="Google Shape;4292;ga3b7e49681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3" name="Google Shape;4293;ga3b7e49681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22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860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g9f85bed76f_0_39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0" name="Google Shape;3880;g9f85bed76f_0_39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35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4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840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98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Google Shape;3784;ga48cadbab0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5" name="Google Shape;3785;ga48cadbab0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Google Shape;3723;g9f85bed76f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4" name="Google Shape;3724;g9f85bed76f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69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Google Shape;3723;g9f85bed76f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4" name="Google Shape;3724;g9f85bed76f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12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236622">
            <a:off x="6412169" y="-1130828"/>
            <a:ext cx="1853898" cy="1381869"/>
            <a:chOff x="4500175" y="3779525"/>
            <a:chExt cx="1136425" cy="847075"/>
          </a:xfrm>
        </p:grpSpPr>
        <p:sp>
          <p:nvSpPr>
            <p:cNvPr id="12" name="Google Shape;12;p2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-580802" y="-652655"/>
            <a:ext cx="4033310" cy="2216956"/>
            <a:chOff x="4178350" y="2375050"/>
            <a:chExt cx="938350" cy="515775"/>
          </a:xfrm>
        </p:grpSpPr>
        <p:sp>
          <p:nvSpPr>
            <p:cNvPr id="24" name="Google Shape;24;p2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3452488" y="317625"/>
            <a:ext cx="700450" cy="636075"/>
            <a:chOff x="3652400" y="3788700"/>
            <a:chExt cx="700450" cy="636075"/>
          </a:xfrm>
        </p:grpSpPr>
        <p:sp>
          <p:nvSpPr>
            <p:cNvPr id="32" name="Google Shape;32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flipH="1">
            <a:off x="4705939" y="3402680"/>
            <a:ext cx="5889385" cy="2656239"/>
            <a:chOff x="5619200" y="4458200"/>
            <a:chExt cx="1647150" cy="742900"/>
          </a:xfrm>
        </p:grpSpPr>
        <p:sp>
          <p:nvSpPr>
            <p:cNvPr id="48" name="Google Shape;48;p2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2025439">
            <a:off x="5809038" y="4575903"/>
            <a:ext cx="1019004" cy="1634769"/>
            <a:chOff x="2402100" y="3854125"/>
            <a:chExt cx="435600" cy="698825"/>
          </a:xfrm>
        </p:grpSpPr>
        <p:sp>
          <p:nvSpPr>
            <p:cNvPr id="54" name="Google Shape;54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1158528" y="4518079"/>
            <a:ext cx="3672418" cy="1331055"/>
            <a:chOff x="-1068128" y="3996204"/>
            <a:chExt cx="3672418" cy="1331055"/>
          </a:xfrm>
        </p:grpSpPr>
        <p:sp>
          <p:nvSpPr>
            <p:cNvPr id="68" name="Google Shape;68;p2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70" name="Google Shape;70;p2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2704413" y="82317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74525" y="3965675"/>
            <a:ext cx="288500" cy="241875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 rot="1244207">
            <a:off x="-372671" y="3628390"/>
            <a:ext cx="2662557" cy="2828651"/>
            <a:chOff x="4159600" y="887163"/>
            <a:chExt cx="1265600" cy="1344550"/>
          </a:xfrm>
        </p:grpSpPr>
        <p:sp>
          <p:nvSpPr>
            <p:cNvPr id="125" name="Google Shape;125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3386474" y="4207551"/>
            <a:ext cx="1735861" cy="155220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14075" y="3790830"/>
            <a:ext cx="378603" cy="315912"/>
          </a:xfrm>
          <a:custGeom>
            <a:avLst/>
            <a:gdLst/>
            <a:ahLst/>
            <a:cxnLst/>
            <a:rect l="l" t="t" r="r" b="b"/>
            <a:pathLst>
              <a:path w="11571" h="9655" extrusionOk="0">
                <a:moveTo>
                  <a:pt x="5435" y="1"/>
                </a:moveTo>
                <a:cubicBezTo>
                  <a:pt x="4747" y="1"/>
                  <a:pt x="4054" y="115"/>
                  <a:pt x="3382" y="346"/>
                </a:cubicBezTo>
                <a:lnTo>
                  <a:pt x="3719" y="273"/>
                </a:lnTo>
                <a:lnTo>
                  <a:pt x="3719" y="273"/>
                </a:lnTo>
                <a:cubicBezTo>
                  <a:pt x="2253" y="703"/>
                  <a:pt x="929" y="1720"/>
                  <a:pt x="404" y="3137"/>
                </a:cubicBezTo>
                <a:cubicBezTo>
                  <a:pt x="1" y="4316"/>
                  <a:pt x="94" y="5619"/>
                  <a:pt x="714" y="6705"/>
                </a:cubicBezTo>
                <a:cubicBezTo>
                  <a:pt x="1303" y="7790"/>
                  <a:pt x="2234" y="8628"/>
                  <a:pt x="3382" y="9124"/>
                </a:cubicBezTo>
                <a:cubicBezTo>
                  <a:pt x="4160" y="9476"/>
                  <a:pt x="5019" y="9654"/>
                  <a:pt x="5873" y="9654"/>
                </a:cubicBezTo>
                <a:cubicBezTo>
                  <a:pt x="7130" y="9654"/>
                  <a:pt x="8377" y="9267"/>
                  <a:pt x="9337" y="8473"/>
                </a:cubicBezTo>
                <a:cubicBezTo>
                  <a:pt x="10950" y="7139"/>
                  <a:pt x="11571" y="4595"/>
                  <a:pt x="10547" y="2765"/>
                </a:cubicBezTo>
                <a:cubicBezTo>
                  <a:pt x="10206" y="2207"/>
                  <a:pt x="9741" y="1680"/>
                  <a:pt x="9213" y="1276"/>
                </a:cubicBezTo>
                <a:cubicBezTo>
                  <a:pt x="8105" y="435"/>
                  <a:pt x="6780" y="1"/>
                  <a:pt x="54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 rot="3920554">
            <a:off x="-179243" y="1935436"/>
            <a:ext cx="1063055" cy="1875071"/>
            <a:chOff x="2797700" y="3217325"/>
            <a:chExt cx="682725" cy="1204225"/>
          </a:xfrm>
        </p:grpSpPr>
        <p:sp>
          <p:nvSpPr>
            <p:cNvPr id="233" name="Google Shape;233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 rot="9764690">
            <a:off x="3560732" y="-1783669"/>
            <a:ext cx="1546779" cy="2481535"/>
            <a:chOff x="2402100" y="3854125"/>
            <a:chExt cx="435600" cy="698825"/>
          </a:xfrm>
        </p:grpSpPr>
        <p:sp>
          <p:nvSpPr>
            <p:cNvPr id="241" name="Google Shape;241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"/>
          <p:cNvSpPr/>
          <p:nvPr/>
        </p:nvSpPr>
        <p:spPr>
          <a:xfrm rot="10673898">
            <a:off x="2204422" y="-744575"/>
            <a:ext cx="1468370" cy="131299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"/>
          <p:cNvGrpSpPr/>
          <p:nvPr/>
        </p:nvGrpSpPr>
        <p:grpSpPr>
          <a:xfrm rot="-6923304">
            <a:off x="7577465" y="-582491"/>
            <a:ext cx="2662542" cy="2828636"/>
            <a:chOff x="4159600" y="887163"/>
            <a:chExt cx="1265600" cy="1344550"/>
          </a:xfrm>
        </p:grpSpPr>
        <p:sp>
          <p:nvSpPr>
            <p:cNvPr id="256" name="Google Shape;256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 rot="8977348">
            <a:off x="-337299" y="-798513"/>
            <a:ext cx="885679" cy="1420878"/>
            <a:chOff x="2402100" y="3854125"/>
            <a:chExt cx="435600" cy="698825"/>
          </a:xfrm>
        </p:grpSpPr>
        <p:sp>
          <p:nvSpPr>
            <p:cNvPr id="362" name="Google Shape;362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"/>
          <p:cNvGrpSpPr/>
          <p:nvPr/>
        </p:nvGrpSpPr>
        <p:grpSpPr>
          <a:xfrm rot="8607250">
            <a:off x="-672758" y="-130852"/>
            <a:ext cx="1219989" cy="1925352"/>
            <a:chOff x="322650" y="2571325"/>
            <a:chExt cx="573100" cy="904450"/>
          </a:xfrm>
        </p:grpSpPr>
        <p:sp>
          <p:nvSpPr>
            <p:cNvPr id="376" name="Google Shape;376;p2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"/>
          <p:cNvGrpSpPr/>
          <p:nvPr/>
        </p:nvGrpSpPr>
        <p:grpSpPr>
          <a:xfrm>
            <a:off x="2642400" y="3965675"/>
            <a:ext cx="700450" cy="636075"/>
            <a:chOff x="3652400" y="3788700"/>
            <a:chExt cx="700450" cy="636075"/>
          </a:xfrm>
        </p:grpSpPr>
        <p:sp>
          <p:nvSpPr>
            <p:cNvPr id="384" name="Google Shape;384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"/>
          <p:cNvGrpSpPr/>
          <p:nvPr/>
        </p:nvGrpSpPr>
        <p:grpSpPr>
          <a:xfrm rot="-1616840">
            <a:off x="2268132" y="4366221"/>
            <a:ext cx="1018996" cy="1634756"/>
            <a:chOff x="2402100" y="3854125"/>
            <a:chExt cx="435600" cy="698825"/>
          </a:xfrm>
        </p:grpSpPr>
        <p:sp>
          <p:nvSpPr>
            <p:cNvPr id="400" name="Google Shape;400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"/>
          <p:cNvGrpSpPr/>
          <p:nvPr/>
        </p:nvGrpSpPr>
        <p:grpSpPr>
          <a:xfrm rot="-10030981">
            <a:off x="5435049" y="-829610"/>
            <a:ext cx="1062999" cy="1874972"/>
            <a:chOff x="2797700" y="3217325"/>
            <a:chExt cx="682725" cy="1204225"/>
          </a:xfrm>
        </p:grpSpPr>
        <p:sp>
          <p:nvSpPr>
            <p:cNvPr id="414" name="Google Shape;414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"/>
          <p:cNvSpPr txBox="1">
            <a:spLocks noGrp="1"/>
          </p:cNvSpPr>
          <p:nvPr>
            <p:ph type="subTitle" idx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2" name="Google Shape;422;p2"/>
          <p:cNvSpPr/>
          <p:nvPr/>
        </p:nvSpPr>
        <p:spPr>
          <a:xfrm>
            <a:off x="7982063" y="19987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"/>
          <p:cNvGrpSpPr/>
          <p:nvPr/>
        </p:nvGrpSpPr>
        <p:grpSpPr>
          <a:xfrm>
            <a:off x="6692763" y="3965663"/>
            <a:ext cx="610325" cy="417350"/>
            <a:chOff x="364525" y="2023775"/>
            <a:chExt cx="610325" cy="417350"/>
          </a:xfrm>
        </p:grpSpPr>
        <p:sp>
          <p:nvSpPr>
            <p:cNvPr id="424" name="Google Shape;424;p2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901471">
            <a:off x="7869994" y="2465501"/>
            <a:ext cx="1481075" cy="2494684"/>
            <a:chOff x="3026750" y="1552825"/>
            <a:chExt cx="1108700" cy="1867600"/>
          </a:xfrm>
        </p:grpSpPr>
        <p:sp>
          <p:nvSpPr>
            <p:cNvPr id="433" name="Google Shape;433;p2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4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91" name="Google Shape;69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692" name="Google Shape;692;p4"/>
          <p:cNvGrpSpPr/>
          <p:nvPr/>
        </p:nvGrpSpPr>
        <p:grpSpPr>
          <a:xfrm rot="10800000">
            <a:off x="6432983" y="-415904"/>
            <a:ext cx="3672418" cy="1331055"/>
            <a:chOff x="-1068128" y="3996204"/>
            <a:chExt cx="3672418" cy="1331055"/>
          </a:xfrm>
        </p:grpSpPr>
        <p:sp>
          <p:nvSpPr>
            <p:cNvPr id="693" name="Google Shape;693;p4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4" name="Google Shape;694;p4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695" name="Google Shape;695;p4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7" name="Google Shape;747;p4"/>
          <p:cNvGrpSpPr/>
          <p:nvPr/>
        </p:nvGrpSpPr>
        <p:grpSpPr>
          <a:xfrm rot="-6490771">
            <a:off x="7981703" y="226460"/>
            <a:ext cx="1854004" cy="1381948"/>
            <a:chOff x="4500175" y="3779525"/>
            <a:chExt cx="1136425" cy="847075"/>
          </a:xfrm>
        </p:grpSpPr>
        <p:sp>
          <p:nvSpPr>
            <p:cNvPr id="748" name="Google Shape;748;p4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4"/>
          <p:cNvGrpSpPr/>
          <p:nvPr/>
        </p:nvGrpSpPr>
        <p:grpSpPr>
          <a:xfrm rot="1397489">
            <a:off x="-274602" y="4314896"/>
            <a:ext cx="939977" cy="1657980"/>
            <a:chOff x="2797700" y="3217325"/>
            <a:chExt cx="682725" cy="1204225"/>
          </a:xfrm>
        </p:grpSpPr>
        <p:sp>
          <p:nvSpPr>
            <p:cNvPr id="760" name="Google Shape;760;p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2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5"/>
          <p:cNvSpPr txBox="1">
            <a:spLocks noGrp="1"/>
          </p:cNvSpPr>
          <p:nvPr>
            <p:ph type="body" idx="1"/>
          </p:nvPr>
        </p:nvSpPr>
        <p:spPr>
          <a:xfrm>
            <a:off x="709500" y="115247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0" name="Google Shape;77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1" name="Google Shape;77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772" name="Google Shape;772;p5"/>
          <p:cNvGrpSpPr/>
          <p:nvPr/>
        </p:nvGrpSpPr>
        <p:grpSpPr>
          <a:xfrm>
            <a:off x="5158390" y="4420747"/>
            <a:ext cx="5152105" cy="2831811"/>
            <a:chOff x="4178350" y="2375050"/>
            <a:chExt cx="938350" cy="515775"/>
          </a:xfrm>
        </p:grpSpPr>
        <p:sp>
          <p:nvSpPr>
            <p:cNvPr id="773" name="Google Shape;773;p5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5"/>
          <p:cNvSpPr/>
          <p:nvPr/>
        </p:nvSpPr>
        <p:spPr>
          <a:xfrm rot="250">
            <a:off x="4216749" y="4568933"/>
            <a:ext cx="1515726" cy="1355247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5"/>
          <p:cNvGrpSpPr/>
          <p:nvPr/>
        </p:nvGrpSpPr>
        <p:grpSpPr>
          <a:xfrm>
            <a:off x="-755102" y="-2627035"/>
            <a:ext cx="3602094" cy="3253055"/>
            <a:chOff x="1992250" y="544500"/>
            <a:chExt cx="1080250" cy="975575"/>
          </a:xfrm>
        </p:grpSpPr>
        <p:sp>
          <p:nvSpPr>
            <p:cNvPr id="782" name="Google Shape;782;p5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5"/>
          <p:cNvGrpSpPr/>
          <p:nvPr/>
        </p:nvGrpSpPr>
        <p:grpSpPr>
          <a:xfrm rot="9965767">
            <a:off x="8251060" y="-1707548"/>
            <a:ext cx="1296283" cy="3533031"/>
            <a:chOff x="10084800" y="4174013"/>
            <a:chExt cx="585175" cy="1594900"/>
          </a:xfrm>
        </p:grpSpPr>
        <p:sp>
          <p:nvSpPr>
            <p:cNvPr id="785" name="Google Shape;785;p5"/>
            <p:cNvSpPr/>
            <p:nvPr/>
          </p:nvSpPr>
          <p:spPr>
            <a:xfrm>
              <a:off x="10201075" y="4663100"/>
              <a:ext cx="103750" cy="217325"/>
            </a:xfrm>
            <a:custGeom>
              <a:avLst/>
              <a:gdLst/>
              <a:ahLst/>
              <a:cxnLst/>
              <a:rect l="l" t="t" r="r" b="b"/>
              <a:pathLst>
                <a:path w="4150" h="8693" extrusionOk="0">
                  <a:moveTo>
                    <a:pt x="430" y="0"/>
                  </a:moveTo>
                  <a:cubicBezTo>
                    <a:pt x="247" y="0"/>
                    <a:pt x="0" y="124"/>
                    <a:pt x="44" y="233"/>
                  </a:cubicBezTo>
                  <a:cubicBezTo>
                    <a:pt x="1595" y="2839"/>
                    <a:pt x="2774" y="5661"/>
                    <a:pt x="3549" y="8608"/>
                  </a:cubicBezTo>
                  <a:cubicBezTo>
                    <a:pt x="3559" y="8668"/>
                    <a:pt x="3626" y="8692"/>
                    <a:pt x="3710" y="8692"/>
                  </a:cubicBezTo>
                  <a:cubicBezTo>
                    <a:pt x="3890" y="8692"/>
                    <a:pt x="4150" y="8580"/>
                    <a:pt x="4108" y="8453"/>
                  </a:cubicBezTo>
                  <a:cubicBezTo>
                    <a:pt x="3332" y="5506"/>
                    <a:pt x="2153" y="2684"/>
                    <a:pt x="602" y="78"/>
                  </a:cubicBezTo>
                  <a:cubicBezTo>
                    <a:pt x="575" y="22"/>
                    <a:pt x="508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5"/>
            <p:cNvGrpSpPr/>
            <p:nvPr/>
          </p:nvGrpSpPr>
          <p:grpSpPr>
            <a:xfrm>
              <a:off x="10084800" y="4174013"/>
              <a:ext cx="585175" cy="1594900"/>
              <a:chOff x="1833925" y="1604075"/>
              <a:chExt cx="585175" cy="1594900"/>
            </a:xfrm>
          </p:grpSpPr>
          <p:sp>
            <p:nvSpPr>
              <p:cNvPr id="787" name="Google Shape;787;p5"/>
              <p:cNvSpPr/>
              <p:nvPr/>
            </p:nvSpPr>
            <p:spPr>
              <a:xfrm>
                <a:off x="2027925" y="1604075"/>
                <a:ext cx="134950" cy="358975"/>
              </a:xfrm>
              <a:custGeom>
                <a:avLst/>
                <a:gdLst/>
                <a:ahLst/>
                <a:cxnLst/>
                <a:rect l="l" t="t" r="r" b="b"/>
                <a:pathLst>
                  <a:path w="5398" h="14359" extrusionOk="0">
                    <a:moveTo>
                      <a:pt x="4094" y="880"/>
                    </a:moveTo>
                    <a:cubicBezTo>
                      <a:pt x="3945" y="5093"/>
                      <a:pt x="4596" y="9613"/>
                      <a:pt x="2427" y="13385"/>
                    </a:cubicBezTo>
                    <a:lnTo>
                      <a:pt x="2427" y="13385"/>
                    </a:lnTo>
                    <a:cubicBezTo>
                      <a:pt x="2404" y="11300"/>
                      <a:pt x="2747" y="9204"/>
                      <a:pt x="3413" y="7206"/>
                    </a:cubicBezTo>
                    <a:cubicBezTo>
                      <a:pt x="3437" y="7146"/>
                      <a:pt x="3367" y="7119"/>
                      <a:pt x="3269" y="7119"/>
                    </a:cubicBezTo>
                    <a:cubicBezTo>
                      <a:pt x="3115" y="7119"/>
                      <a:pt x="2892" y="7186"/>
                      <a:pt x="2854" y="7300"/>
                    </a:cubicBezTo>
                    <a:cubicBezTo>
                      <a:pt x="2236" y="9154"/>
                      <a:pt x="1896" y="11116"/>
                      <a:pt x="1869" y="13078"/>
                    </a:cubicBezTo>
                    <a:lnTo>
                      <a:pt x="1869" y="13078"/>
                    </a:lnTo>
                    <a:cubicBezTo>
                      <a:pt x="787" y="8892"/>
                      <a:pt x="1605" y="4426"/>
                      <a:pt x="4094" y="880"/>
                    </a:cubicBezTo>
                    <a:close/>
                    <a:moveTo>
                      <a:pt x="4552" y="1"/>
                    </a:moveTo>
                    <a:cubicBezTo>
                      <a:pt x="4409" y="1"/>
                      <a:pt x="4198" y="94"/>
                      <a:pt x="4157" y="134"/>
                    </a:cubicBezTo>
                    <a:cubicBezTo>
                      <a:pt x="993" y="4042"/>
                      <a:pt x="1" y="9285"/>
                      <a:pt x="1552" y="14062"/>
                    </a:cubicBezTo>
                    <a:cubicBezTo>
                      <a:pt x="1570" y="14107"/>
                      <a:pt x="1630" y="14126"/>
                      <a:pt x="1706" y="14126"/>
                    </a:cubicBezTo>
                    <a:cubicBezTo>
                      <a:pt x="1761" y="14126"/>
                      <a:pt x="1824" y="14116"/>
                      <a:pt x="1884" y="14099"/>
                    </a:cubicBezTo>
                    <a:lnTo>
                      <a:pt x="1884" y="14099"/>
                    </a:lnTo>
                    <a:cubicBezTo>
                      <a:pt x="1887" y="14159"/>
                      <a:pt x="1890" y="14219"/>
                      <a:pt x="1893" y="14279"/>
                    </a:cubicBezTo>
                    <a:cubicBezTo>
                      <a:pt x="1893" y="14337"/>
                      <a:pt x="1938" y="14358"/>
                      <a:pt x="2001" y="14358"/>
                    </a:cubicBezTo>
                    <a:cubicBezTo>
                      <a:pt x="2143" y="14358"/>
                      <a:pt x="2377" y="14250"/>
                      <a:pt x="2420" y="14186"/>
                    </a:cubicBezTo>
                    <a:cubicBezTo>
                      <a:pt x="5398" y="10060"/>
                      <a:pt x="4405" y="4880"/>
                      <a:pt x="4685" y="103"/>
                    </a:cubicBezTo>
                    <a:cubicBezTo>
                      <a:pt x="4685" y="27"/>
                      <a:pt x="4628" y="1"/>
                      <a:pt x="4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>
                <a:off x="1884475" y="1870300"/>
                <a:ext cx="20272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4332" extrusionOk="0">
                    <a:moveTo>
                      <a:pt x="922" y="458"/>
                    </a:moveTo>
                    <a:lnTo>
                      <a:pt x="922" y="458"/>
                    </a:lnTo>
                    <a:cubicBezTo>
                      <a:pt x="3198" y="721"/>
                      <a:pt x="5543" y="1701"/>
                      <a:pt x="7171" y="3337"/>
                    </a:cubicBezTo>
                    <a:lnTo>
                      <a:pt x="7171" y="3337"/>
                    </a:lnTo>
                    <a:cubicBezTo>
                      <a:pt x="6422" y="3643"/>
                      <a:pt x="5661" y="3879"/>
                      <a:pt x="4930" y="3879"/>
                    </a:cubicBezTo>
                    <a:cubicBezTo>
                      <a:pt x="4155" y="3879"/>
                      <a:pt x="3415" y="3614"/>
                      <a:pt x="2761" y="2885"/>
                    </a:cubicBezTo>
                    <a:cubicBezTo>
                      <a:pt x="2088" y="2132"/>
                      <a:pt x="1509" y="1262"/>
                      <a:pt x="922" y="458"/>
                    </a:cubicBezTo>
                    <a:close/>
                    <a:moveTo>
                      <a:pt x="496" y="1"/>
                    </a:moveTo>
                    <a:cubicBezTo>
                      <a:pt x="372" y="1"/>
                      <a:pt x="0" y="125"/>
                      <a:pt x="155" y="311"/>
                    </a:cubicBezTo>
                    <a:cubicBezTo>
                      <a:pt x="1117" y="1614"/>
                      <a:pt x="2078" y="3537"/>
                      <a:pt x="3629" y="4126"/>
                    </a:cubicBezTo>
                    <a:cubicBezTo>
                      <a:pt x="4013" y="4271"/>
                      <a:pt x="4399" y="4332"/>
                      <a:pt x="4784" y="4332"/>
                    </a:cubicBezTo>
                    <a:cubicBezTo>
                      <a:pt x="5697" y="4332"/>
                      <a:pt x="6601" y="3990"/>
                      <a:pt x="7445" y="3627"/>
                    </a:cubicBezTo>
                    <a:lnTo>
                      <a:pt x="7445" y="3627"/>
                    </a:lnTo>
                    <a:cubicBezTo>
                      <a:pt x="7456" y="3638"/>
                      <a:pt x="7466" y="3650"/>
                      <a:pt x="7476" y="3661"/>
                    </a:cubicBezTo>
                    <a:cubicBezTo>
                      <a:pt x="7517" y="3710"/>
                      <a:pt x="7585" y="3731"/>
                      <a:pt x="7658" y="3731"/>
                    </a:cubicBezTo>
                    <a:cubicBezTo>
                      <a:pt x="7861" y="3731"/>
                      <a:pt x="8109" y="3572"/>
                      <a:pt x="7972" y="3413"/>
                    </a:cubicBezTo>
                    <a:lnTo>
                      <a:pt x="8003" y="3413"/>
                    </a:lnTo>
                    <a:cubicBezTo>
                      <a:pt x="7964" y="3369"/>
                      <a:pt x="7924" y="3326"/>
                      <a:pt x="7884" y="3283"/>
                    </a:cubicBezTo>
                    <a:lnTo>
                      <a:pt x="7884" y="3283"/>
                    </a:lnTo>
                    <a:cubicBezTo>
                      <a:pt x="7871" y="3254"/>
                      <a:pt x="7846" y="3228"/>
                      <a:pt x="7814" y="3208"/>
                    </a:cubicBezTo>
                    <a:lnTo>
                      <a:pt x="7814" y="3208"/>
                    </a:lnTo>
                    <a:cubicBezTo>
                      <a:pt x="5950" y="1259"/>
                      <a:pt x="3165" y="180"/>
                      <a:pt x="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2086025" y="1908300"/>
                <a:ext cx="295550" cy="25007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0003" extrusionOk="0">
                    <a:moveTo>
                      <a:pt x="10439" y="159"/>
                    </a:moveTo>
                    <a:cubicBezTo>
                      <a:pt x="10598" y="159"/>
                      <a:pt x="10713" y="195"/>
                      <a:pt x="10767" y="280"/>
                    </a:cubicBezTo>
                    <a:cubicBezTo>
                      <a:pt x="11108" y="745"/>
                      <a:pt x="10426" y="1427"/>
                      <a:pt x="10177" y="1800"/>
                    </a:cubicBezTo>
                    <a:cubicBezTo>
                      <a:pt x="8750" y="3971"/>
                      <a:pt x="7541" y="6453"/>
                      <a:pt x="5183" y="7693"/>
                    </a:cubicBezTo>
                    <a:cubicBezTo>
                      <a:pt x="3882" y="8381"/>
                      <a:pt x="2425" y="8563"/>
                      <a:pt x="1105" y="9132"/>
                    </a:cubicBezTo>
                    <a:lnTo>
                      <a:pt x="1105" y="9132"/>
                    </a:lnTo>
                    <a:cubicBezTo>
                      <a:pt x="1736" y="7296"/>
                      <a:pt x="2678" y="5568"/>
                      <a:pt x="3911" y="4033"/>
                    </a:cubicBezTo>
                    <a:cubicBezTo>
                      <a:pt x="4656" y="3133"/>
                      <a:pt x="5587" y="2327"/>
                      <a:pt x="6579" y="1707"/>
                    </a:cubicBezTo>
                    <a:cubicBezTo>
                      <a:pt x="6951" y="1467"/>
                      <a:pt x="9485" y="159"/>
                      <a:pt x="10439" y="159"/>
                    </a:cubicBezTo>
                    <a:close/>
                    <a:moveTo>
                      <a:pt x="11635" y="1"/>
                    </a:moveTo>
                    <a:cubicBezTo>
                      <a:pt x="5999" y="180"/>
                      <a:pt x="2247" y="4445"/>
                      <a:pt x="489" y="9435"/>
                    </a:cubicBezTo>
                    <a:lnTo>
                      <a:pt x="489" y="9435"/>
                    </a:lnTo>
                    <a:cubicBezTo>
                      <a:pt x="356" y="9510"/>
                      <a:pt x="225" y="9591"/>
                      <a:pt x="96" y="9679"/>
                    </a:cubicBezTo>
                    <a:cubicBezTo>
                      <a:pt x="1" y="9747"/>
                      <a:pt x="55" y="9773"/>
                      <a:pt x="154" y="9773"/>
                    </a:cubicBezTo>
                    <a:cubicBezTo>
                      <a:pt x="221" y="9773"/>
                      <a:pt x="309" y="9761"/>
                      <a:pt x="384" y="9742"/>
                    </a:cubicBezTo>
                    <a:lnTo>
                      <a:pt x="384" y="9742"/>
                    </a:lnTo>
                    <a:cubicBezTo>
                      <a:pt x="360" y="9814"/>
                      <a:pt x="336" y="9886"/>
                      <a:pt x="313" y="9958"/>
                    </a:cubicBezTo>
                    <a:cubicBezTo>
                      <a:pt x="303" y="9989"/>
                      <a:pt x="355" y="10002"/>
                      <a:pt x="430" y="10002"/>
                    </a:cubicBezTo>
                    <a:cubicBezTo>
                      <a:pt x="582" y="10002"/>
                      <a:pt x="830" y="9947"/>
                      <a:pt x="872" y="9865"/>
                    </a:cubicBezTo>
                    <a:cubicBezTo>
                      <a:pt x="919" y="9704"/>
                      <a:pt x="969" y="9543"/>
                      <a:pt x="1021" y="9384"/>
                    </a:cubicBezTo>
                    <a:lnTo>
                      <a:pt x="1021" y="9384"/>
                    </a:lnTo>
                    <a:cubicBezTo>
                      <a:pt x="2994" y="8323"/>
                      <a:pt x="5268" y="8487"/>
                      <a:pt x="7013" y="6856"/>
                    </a:cubicBezTo>
                    <a:cubicBezTo>
                      <a:pt x="8999" y="4995"/>
                      <a:pt x="10332" y="2327"/>
                      <a:pt x="11790" y="63"/>
                    </a:cubicBezTo>
                    <a:cubicBezTo>
                      <a:pt x="11821" y="1"/>
                      <a:pt x="11635" y="1"/>
                      <a:pt x="116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2085050" y="2026925"/>
                <a:ext cx="15932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399" extrusionOk="0">
                    <a:moveTo>
                      <a:pt x="6219" y="0"/>
                    </a:moveTo>
                    <a:cubicBezTo>
                      <a:pt x="6093" y="0"/>
                      <a:pt x="5895" y="42"/>
                      <a:pt x="5843" y="95"/>
                    </a:cubicBezTo>
                    <a:cubicBezTo>
                      <a:pt x="3609" y="1521"/>
                      <a:pt x="1345" y="3010"/>
                      <a:pt x="11" y="5368"/>
                    </a:cubicBezTo>
                    <a:cubicBezTo>
                      <a:pt x="1" y="5388"/>
                      <a:pt x="49" y="5399"/>
                      <a:pt x="121" y="5399"/>
                    </a:cubicBezTo>
                    <a:cubicBezTo>
                      <a:pt x="266" y="5399"/>
                      <a:pt x="507" y="5357"/>
                      <a:pt x="569" y="5275"/>
                    </a:cubicBezTo>
                    <a:cubicBezTo>
                      <a:pt x="1872" y="2948"/>
                      <a:pt x="4075" y="1490"/>
                      <a:pt x="6277" y="95"/>
                    </a:cubicBezTo>
                    <a:cubicBezTo>
                      <a:pt x="6373" y="26"/>
                      <a:pt x="6318" y="0"/>
                      <a:pt x="62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1884125" y="1950475"/>
                <a:ext cx="191100" cy="386625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15465" extrusionOk="0">
                    <a:moveTo>
                      <a:pt x="910" y="1196"/>
                    </a:moveTo>
                    <a:lnTo>
                      <a:pt x="910" y="1196"/>
                    </a:lnTo>
                    <a:cubicBezTo>
                      <a:pt x="2660" y="3053"/>
                      <a:pt x="4391" y="4874"/>
                      <a:pt x="5163" y="7402"/>
                    </a:cubicBezTo>
                    <a:cubicBezTo>
                      <a:pt x="5809" y="9546"/>
                      <a:pt x="6240" y="11775"/>
                      <a:pt x="6437" y="14019"/>
                    </a:cubicBezTo>
                    <a:lnTo>
                      <a:pt x="6437" y="14019"/>
                    </a:lnTo>
                    <a:cubicBezTo>
                      <a:pt x="5962" y="13632"/>
                      <a:pt x="5458" y="13280"/>
                      <a:pt x="5008" y="12830"/>
                    </a:cubicBezTo>
                    <a:cubicBezTo>
                      <a:pt x="4016" y="11838"/>
                      <a:pt x="3581" y="10504"/>
                      <a:pt x="3178" y="9201"/>
                    </a:cubicBezTo>
                    <a:cubicBezTo>
                      <a:pt x="2388" y="6533"/>
                      <a:pt x="1646" y="3864"/>
                      <a:pt x="910" y="1196"/>
                    </a:cubicBezTo>
                    <a:close/>
                    <a:moveTo>
                      <a:pt x="421" y="1"/>
                    </a:moveTo>
                    <a:cubicBezTo>
                      <a:pt x="246" y="1"/>
                      <a:pt x="0" y="103"/>
                      <a:pt x="45" y="237"/>
                    </a:cubicBezTo>
                    <a:cubicBezTo>
                      <a:pt x="48" y="246"/>
                      <a:pt x="50" y="256"/>
                      <a:pt x="53" y="265"/>
                    </a:cubicBezTo>
                    <a:lnTo>
                      <a:pt x="53" y="265"/>
                    </a:lnTo>
                    <a:lnTo>
                      <a:pt x="45" y="268"/>
                    </a:lnTo>
                    <a:cubicBezTo>
                      <a:pt x="49" y="272"/>
                      <a:pt x="53" y="277"/>
                      <a:pt x="58" y="281"/>
                    </a:cubicBezTo>
                    <a:lnTo>
                      <a:pt x="58" y="281"/>
                    </a:lnTo>
                    <a:cubicBezTo>
                      <a:pt x="952" y="3462"/>
                      <a:pt x="1756" y="6704"/>
                      <a:pt x="2806" y="9884"/>
                    </a:cubicBezTo>
                    <a:cubicBezTo>
                      <a:pt x="3085" y="10969"/>
                      <a:pt x="3612" y="11962"/>
                      <a:pt x="4295" y="12830"/>
                    </a:cubicBezTo>
                    <a:cubicBezTo>
                      <a:pt x="4947" y="13580"/>
                      <a:pt x="5808" y="14047"/>
                      <a:pt x="6493" y="14745"/>
                    </a:cubicBezTo>
                    <a:lnTo>
                      <a:pt x="6493" y="14745"/>
                    </a:lnTo>
                    <a:cubicBezTo>
                      <a:pt x="6507" y="14955"/>
                      <a:pt x="6518" y="15164"/>
                      <a:pt x="6528" y="15374"/>
                    </a:cubicBezTo>
                    <a:cubicBezTo>
                      <a:pt x="6528" y="15437"/>
                      <a:pt x="6593" y="15465"/>
                      <a:pt x="6678" y="15465"/>
                    </a:cubicBezTo>
                    <a:cubicBezTo>
                      <a:pt x="6780" y="15465"/>
                      <a:pt x="6911" y="15426"/>
                      <a:pt x="6997" y="15363"/>
                    </a:cubicBezTo>
                    <a:lnTo>
                      <a:pt x="6997" y="15363"/>
                    </a:lnTo>
                    <a:cubicBezTo>
                      <a:pt x="7006" y="15377"/>
                      <a:pt x="7015" y="15391"/>
                      <a:pt x="7024" y="15405"/>
                    </a:cubicBezTo>
                    <a:cubicBezTo>
                      <a:pt x="7049" y="15446"/>
                      <a:pt x="7105" y="15463"/>
                      <a:pt x="7172" y="15463"/>
                    </a:cubicBezTo>
                    <a:cubicBezTo>
                      <a:pt x="7363" y="15463"/>
                      <a:pt x="7643" y="15325"/>
                      <a:pt x="7552" y="15188"/>
                    </a:cubicBezTo>
                    <a:cubicBezTo>
                      <a:pt x="7400" y="14961"/>
                      <a:pt x="7232" y="14760"/>
                      <a:pt x="7053" y="14576"/>
                    </a:cubicBezTo>
                    <a:lnTo>
                      <a:pt x="7053" y="14576"/>
                    </a:lnTo>
                    <a:cubicBezTo>
                      <a:pt x="6888" y="11848"/>
                      <a:pt x="6398" y="9153"/>
                      <a:pt x="5535" y="6565"/>
                    </a:cubicBezTo>
                    <a:cubicBezTo>
                      <a:pt x="4641" y="3974"/>
                      <a:pt x="2429" y="2089"/>
                      <a:pt x="605" y="86"/>
                    </a:cubicBezTo>
                    <a:lnTo>
                      <a:pt x="605" y="86"/>
                    </a:lnTo>
                    <a:cubicBezTo>
                      <a:pt x="604" y="85"/>
                      <a:pt x="604" y="83"/>
                      <a:pt x="603" y="82"/>
                    </a:cubicBezTo>
                    <a:lnTo>
                      <a:pt x="601" y="82"/>
                    </a:lnTo>
                    <a:lnTo>
                      <a:pt x="601" y="82"/>
                    </a:lnTo>
                    <a:cubicBezTo>
                      <a:pt x="592" y="72"/>
                      <a:pt x="582" y="61"/>
                      <a:pt x="572" y="51"/>
                    </a:cubicBezTo>
                    <a:cubicBezTo>
                      <a:pt x="546" y="16"/>
                      <a:pt x="489" y="1"/>
                      <a:pt x="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2047325" y="1954175"/>
                <a:ext cx="256350" cy="1244800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49792" extrusionOk="0">
                    <a:moveTo>
                      <a:pt x="938" y="0"/>
                    </a:moveTo>
                    <a:cubicBezTo>
                      <a:pt x="748" y="0"/>
                      <a:pt x="510" y="168"/>
                      <a:pt x="620" y="368"/>
                    </a:cubicBezTo>
                    <a:cubicBezTo>
                      <a:pt x="1737" y="2384"/>
                      <a:pt x="2171" y="4742"/>
                      <a:pt x="1799" y="7037"/>
                    </a:cubicBezTo>
                    <a:cubicBezTo>
                      <a:pt x="1458" y="9022"/>
                      <a:pt x="496" y="10759"/>
                      <a:pt x="310" y="12807"/>
                    </a:cubicBezTo>
                    <a:cubicBezTo>
                      <a:pt x="0" y="16901"/>
                      <a:pt x="279" y="21058"/>
                      <a:pt x="1210" y="25090"/>
                    </a:cubicBezTo>
                    <a:cubicBezTo>
                      <a:pt x="2140" y="29340"/>
                      <a:pt x="2947" y="33714"/>
                      <a:pt x="4188" y="37901"/>
                    </a:cubicBezTo>
                    <a:cubicBezTo>
                      <a:pt x="5428" y="42120"/>
                      <a:pt x="7538" y="45904"/>
                      <a:pt x="9616" y="49688"/>
                    </a:cubicBezTo>
                    <a:cubicBezTo>
                      <a:pt x="9652" y="49761"/>
                      <a:pt x="9726" y="49791"/>
                      <a:pt x="9808" y="49791"/>
                    </a:cubicBezTo>
                    <a:cubicBezTo>
                      <a:pt x="10006" y="49791"/>
                      <a:pt x="10253" y="49616"/>
                      <a:pt x="10143" y="49440"/>
                    </a:cubicBezTo>
                    <a:cubicBezTo>
                      <a:pt x="7848" y="45346"/>
                      <a:pt x="5646" y="41220"/>
                      <a:pt x="4436" y="36660"/>
                    </a:cubicBezTo>
                    <a:cubicBezTo>
                      <a:pt x="3319" y="32380"/>
                      <a:pt x="2358" y="28006"/>
                      <a:pt x="1489" y="23632"/>
                    </a:cubicBezTo>
                    <a:cubicBezTo>
                      <a:pt x="620" y="19476"/>
                      <a:pt x="93" y="14109"/>
                      <a:pt x="1458" y="9984"/>
                    </a:cubicBezTo>
                    <a:cubicBezTo>
                      <a:pt x="2575" y="6510"/>
                      <a:pt x="2916" y="3470"/>
                      <a:pt x="1117" y="89"/>
                    </a:cubicBezTo>
                    <a:cubicBezTo>
                      <a:pt x="1081" y="27"/>
                      <a:pt x="1013" y="0"/>
                      <a:pt x="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2075975" y="2144550"/>
                <a:ext cx="192150" cy="4151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16604" extrusionOk="0">
                    <a:moveTo>
                      <a:pt x="6543" y="484"/>
                    </a:moveTo>
                    <a:cubicBezTo>
                      <a:pt x="7029" y="6035"/>
                      <a:pt x="4909" y="11478"/>
                      <a:pt x="802" y="15204"/>
                    </a:cubicBezTo>
                    <a:lnTo>
                      <a:pt x="802" y="15204"/>
                    </a:lnTo>
                    <a:cubicBezTo>
                      <a:pt x="1120" y="12569"/>
                      <a:pt x="735" y="9985"/>
                      <a:pt x="1646" y="7332"/>
                    </a:cubicBezTo>
                    <a:cubicBezTo>
                      <a:pt x="2628" y="4644"/>
                      <a:pt x="4311" y="2253"/>
                      <a:pt x="6543" y="484"/>
                    </a:cubicBezTo>
                    <a:close/>
                    <a:moveTo>
                      <a:pt x="6999" y="0"/>
                    </a:moveTo>
                    <a:cubicBezTo>
                      <a:pt x="6859" y="0"/>
                      <a:pt x="6570" y="112"/>
                      <a:pt x="6547" y="135"/>
                    </a:cubicBezTo>
                    <a:cubicBezTo>
                      <a:pt x="4220" y="1873"/>
                      <a:pt x="2390" y="4199"/>
                      <a:pt x="1305" y="6867"/>
                    </a:cubicBezTo>
                    <a:cubicBezTo>
                      <a:pt x="839" y="8076"/>
                      <a:pt x="498" y="9348"/>
                      <a:pt x="343" y="10620"/>
                    </a:cubicBezTo>
                    <a:cubicBezTo>
                      <a:pt x="128" y="12337"/>
                      <a:pt x="378" y="14055"/>
                      <a:pt x="168" y="15752"/>
                    </a:cubicBezTo>
                    <a:lnTo>
                      <a:pt x="168" y="15752"/>
                    </a:lnTo>
                    <a:cubicBezTo>
                      <a:pt x="123" y="15789"/>
                      <a:pt x="78" y="15826"/>
                      <a:pt x="33" y="15862"/>
                    </a:cubicBezTo>
                    <a:cubicBezTo>
                      <a:pt x="0" y="15895"/>
                      <a:pt x="40" y="15908"/>
                      <a:pt x="108" y="15908"/>
                    </a:cubicBezTo>
                    <a:cubicBezTo>
                      <a:pt x="121" y="15908"/>
                      <a:pt x="134" y="15908"/>
                      <a:pt x="148" y="15907"/>
                    </a:cubicBezTo>
                    <a:lnTo>
                      <a:pt x="148" y="15907"/>
                    </a:lnTo>
                    <a:cubicBezTo>
                      <a:pt x="118" y="16120"/>
                      <a:pt x="80" y="16332"/>
                      <a:pt x="33" y="16545"/>
                    </a:cubicBezTo>
                    <a:cubicBezTo>
                      <a:pt x="22" y="16586"/>
                      <a:pt x="78" y="16603"/>
                      <a:pt x="157" y="16603"/>
                    </a:cubicBezTo>
                    <a:cubicBezTo>
                      <a:pt x="315" y="16603"/>
                      <a:pt x="570" y="16534"/>
                      <a:pt x="591" y="16452"/>
                    </a:cubicBezTo>
                    <a:cubicBezTo>
                      <a:pt x="653" y="16175"/>
                      <a:pt x="703" y="15899"/>
                      <a:pt x="745" y="15624"/>
                    </a:cubicBezTo>
                    <a:lnTo>
                      <a:pt x="745" y="15624"/>
                    </a:lnTo>
                    <a:cubicBezTo>
                      <a:pt x="5319" y="11833"/>
                      <a:pt x="7685" y="5968"/>
                      <a:pt x="7074" y="42"/>
                    </a:cubicBezTo>
                    <a:cubicBezTo>
                      <a:pt x="7074" y="12"/>
                      <a:pt x="7044" y="0"/>
                      <a:pt x="69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2077275" y="2314125"/>
                <a:ext cx="115650" cy="24380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9752" extrusionOk="0">
                    <a:moveTo>
                      <a:pt x="4478" y="0"/>
                    </a:moveTo>
                    <a:cubicBezTo>
                      <a:pt x="4330" y="0"/>
                      <a:pt x="4103" y="49"/>
                      <a:pt x="4044" y="146"/>
                    </a:cubicBezTo>
                    <a:cubicBezTo>
                      <a:pt x="2307" y="3092"/>
                      <a:pt x="1253" y="6505"/>
                      <a:pt x="12" y="9700"/>
                    </a:cubicBezTo>
                    <a:cubicBezTo>
                      <a:pt x="0" y="9734"/>
                      <a:pt x="67" y="9752"/>
                      <a:pt x="159" y="9752"/>
                    </a:cubicBezTo>
                    <a:cubicBezTo>
                      <a:pt x="311" y="9752"/>
                      <a:pt x="531" y="9703"/>
                      <a:pt x="570" y="9607"/>
                    </a:cubicBezTo>
                    <a:cubicBezTo>
                      <a:pt x="1811" y="6412"/>
                      <a:pt x="2866" y="2999"/>
                      <a:pt x="4603" y="53"/>
                    </a:cubicBezTo>
                    <a:cubicBezTo>
                      <a:pt x="4626" y="18"/>
                      <a:pt x="4566" y="0"/>
                      <a:pt x="44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1833925" y="2362025"/>
                <a:ext cx="281650" cy="341550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13662" extrusionOk="0">
                    <a:moveTo>
                      <a:pt x="1580" y="1603"/>
                    </a:moveTo>
                    <a:lnTo>
                      <a:pt x="1580" y="1603"/>
                    </a:lnTo>
                    <a:cubicBezTo>
                      <a:pt x="5401" y="4910"/>
                      <a:pt x="10119" y="7918"/>
                      <a:pt x="10677" y="13236"/>
                    </a:cubicBezTo>
                    <a:lnTo>
                      <a:pt x="10677" y="13236"/>
                    </a:lnTo>
                    <a:cubicBezTo>
                      <a:pt x="7434" y="12696"/>
                      <a:pt x="4690" y="10466"/>
                      <a:pt x="3480" y="7380"/>
                    </a:cubicBezTo>
                    <a:cubicBezTo>
                      <a:pt x="2740" y="5447"/>
                      <a:pt x="2441" y="3423"/>
                      <a:pt x="1580" y="1603"/>
                    </a:cubicBezTo>
                    <a:close/>
                    <a:moveTo>
                      <a:pt x="505" y="1"/>
                    </a:moveTo>
                    <a:cubicBezTo>
                      <a:pt x="310" y="1"/>
                      <a:pt x="1" y="123"/>
                      <a:pt x="99" y="246"/>
                    </a:cubicBezTo>
                    <a:cubicBezTo>
                      <a:pt x="99" y="246"/>
                      <a:pt x="99" y="246"/>
                      <a:pt x="99" y="246"/>
                    </a:cubicBezTo>
                    <a:lnTo>
                      <a:pt x="99" y="246"/>
                    </a:lnTo>
                    <a:cubicBezTo>
                      <a:pt x="2177" y="2945"/>
                      <a:pt x="2022" y="6543"/>
                      <a:pt x="3852" y="9335"/>
                    </a:cubicBezTo>
                    <a:cubicBezTo>
                      <a:pt x="5403" y="11630"/>
                      <a:pt x="7854" y="13181"/>
                      <a:pt x="10583" y="13584"/>
                    </a:cubicBezTo>
                    <a:cubicBezTo>
                      <a:pt x="10614" y="13584"/>
                      <a:pt x="10658" y="13575"/>
                      <a:pt x="10706" y="13559"/>
                    </a:cubicBezTo>
                    <a:lnTo>
                      <a:pt x="10706" y="13559"/>
                    </a:lnTo>
                    <a:cubicBezTo>
                      <a:pt x="10706" y="13567"/>
                      <a:pt x="10707" y="13576"/>
                      <a:pt x="10707" y="13584"/>
                    </a:cubicBezTo>
                    <a:cubicBezTo>
                      <a:pt x="10707" y="13637"/>
                      <a:pt x="10773" y="13661"/>
                      <a:pt x="10858" y="13661"/>
                    </a:cubicBezTo>
                    <a:cubicBezTo>
                      <a:pt x="11024" y="13661"/>
                      <a:pt x="11266" y="13572"/>
                      <a:pt x="11266" y="13429"/>
                    </a:cubicBezTo>
                    <a:cubicBezTo>
                      <a:pt x="10832" y="7132"/>
                      <a:pt x="4659" y="4030"/>
                      <a:pt x="626" y="29"/>
                    </a:cubicBezTo>
                    <a:cubicBezTo>
                      <a:pt x="600" y="9"/>
                      <a:pt x="556" y="1"/>
                      <a:pt x="5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1944625" y="2496250"/>
                <a:ext cx="165325" cy="203425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8137" extrusionOk="0">
                    <a:moveTo>
                      <a:pt x="498" y="1"/>
                    </a:moveTo>
                    <a:cubicBezTo>
                      <a:pt x="311" y="1"/>
                      <a:pt x="0" y="137"/>
                      <a:pt x="76" y="212"/>
                    </a:cubicBezTo>
                    <a:cubicBezTo>
                      <a:pt x="1161" y="1360"/>
                      <a:pt x="2247" y="2539"/>
                      <a:pt x="3240" y="3779"/>
                    </a:cubicBezTo>
                    <a:cubicBezTo>
                      <a:pt x="4263" y="4989"/>
                      <a:pt x="5628" y="6447"/>
                      <a:pt x="6031" y="8091"/>
                    </a:cubicBezTo>
                    <a:cubicBezTo>
                      <a:pt x="6039" y="8123"/>
                      <a:pt x="6083" y="8137"/>
                      <a:pt x="6143" y="8137"/>
                    </a:cubicBezTo>
                    <a:cubicBezTo>
                      <a:pt x="6313" y="8137"/>
                      <a:pt x="6613" y="8028"/>
                      <a:pt x="6590" y="7936"/>
                    </a:cubicBezTo>
                    <a:cubicBezTo>
                      <a:pt x="6217" y="6447"/>
                      <a:pt x="5070" y="5206"/>
                      <a:pt x="4139" y="3997"/>
                    </a:cubicBezTo>
                    <a:cubicBezTo>
                      <a:pt x="3022" y="2632"/>
                      <a:pt x="1844" y="1298"/>
                      <a:pt x="603" y="26"/>
                    </a:cubicBezTo>
                    <a:cubicBezTo>
                      <a:pt x="579" y="8"/>
                      <a:pt x="542" y="1"/>
                      <a:pt x="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2157425" y="2486025"/>
                <a:ext cx="26167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7551" extrusionOk="0">
                    <a:moveTo>
                      <a:pt x="9741" y="373"/>
                    </a:moveTo>
                    <a:lnTo>
                      <a:pt x="9741" y="373"/>
                    </a:lnTo>
                    <a:cubicBezTo>
                      <a:pt x="9834" y="745"/>
                      <a:pt x="9803" y="1118"/>
                      <a:pt x="9648" y="1428"/>
                    </a:cubicBezTo>
                    <a:cubicBezTo>
                      <a:pt x="9121" y="4871"/>
                      <a:pt x="7476" y="8035"/>
                      <a:pt x="4995" y="10454"/>
                    </a:cubicBezTo>
                    <a:cubicBezTo>
                      <a:pt x="3809" y="11553"/>
                      <a:pt x="2535" y="12573"/>
                      <a:pt x="1564" y="13796"/>
                    </a:cubicBezTo>
                    <a:lnTo>
                      <a:pt x="1564" y="13796"/>
                    </a:lnTo>
                    <a:cubicBezTo>
                      <a:pt x="2783" y="10528"/>
                      <a:pt x="4670" y="7523"/>
                      <a:pt x="7104" y="4995"/>
                    </a:cubicBezTo>
                    <a:cubicBezTo>
                      <a:pt x="7152" y="4948"/>
                      <a:pt x="7104" y="4927"/>
                      <a:pt x="7022" y="4927"/>
                    </a:cubicBezTo>
                    <a:cubicBezTo>
                      <a:pt x="6889" y="4927"/>
                      <a:pt x="6665" y="4980"/>
                      <a:pt x="6608" y="5057"/>
                    </a:cubicBezTo>
                    <a:cubicBezTo>
                      <a:pt x="4026" y="7688"/>
                      <a:pt x="2075" y="10836"/>
                      <a:pt x="845" y="14274"/>
                    </a:cubicBezTo>
                    <a:lnTo>
                      <a:pt x="845" y="14274"/>
                    </a:lnTo>
                    <a:cubicBezTo>
                      <a:pt x="1170" y="11790"/>
                      <a:pt x="1755" y="9338"/>
                      <a:pt x="2855" y="7073"/>
                    </a:cubicBezTo>
                    <a:cubicBezTo>
                      <a:pt x="3630" y="5460"/>
                      <a:pt x="4685" y="4033"/>
                      <a:pt x="5957" y="2793"/>
                    </a:cubicBezTo>
                    <a:cubicBezTo>
                      <a:pt x="6515" y="2265"/>
                      <a:pt x="7135" y="1800"/>
                      <a:pt x="7787" y="1366"/>
                    </a:cubicBezTo>
                    <a:cubicBezTo>
                      <a:pt x="8407" y="962"/>
                      <a:pt x="9058" y="652"/>
                      <a:pt x="9741" y="373"/>
                    </a:cubicBezTo>
                    <a:close/>
                    <a:moveTo>
                      <a:pt x="10366" y="0"/>
                    </a:moveTo>
                    <a:cubicBezTo>
                      <a:pt x="10268" y="0"/>
                      <a:pt x="10121" y="44"/>
                      <a:pt x="10082" y="63"/>
                    </a:cubicBezTo>
                    <a:cubicBezTo>
                      <a:pt x="2877" y="2515"/>
                      <a:pt x="517" y="10079"/>
                      <a:pt x="33" y="17016"/>
                    </a:cubicBezTo>
                    <a:lnTo>
                      <a:pt x="33" y="17016"/>
                    </a:lnTo>
                    <a:cubicBezTo>
                      <a:pt x="22" y="17062"/>
                      <a:pt x="11" y="17108"/>
                      <a:pt x="1" y="17154"/>
                    </a:cubicBezTo>
                    <a:lnTo>
                      <a:pt x="24" y="17151"/>
                    </a:lnTo>
                    <a:lnTo>
                      <a:pt x="24" y="17151"/>
                    </a:lnTo>
                    <a:cubicBezTo>
                      <a:pt x="16" y="17276"/>
                      <a:pt x="8" y="17402"/>
                      <a:pt x="1" y="17527"/>
                    </a:cubicBezTo>
                    <a:cubicBezTo>
                      <a:pt x="1" y="17543"/>
                      <a:pt x="38" y="17550"/>
                      <a:pt x="93" y="17550"/>
                    </a:cubicBezTo>
                    <a:cubicBezTo>
                      <a:pt x="252" y="17550"/>
                      <a:pt x="559" y="17487"/>
                      <a:pt x="559" y="17372"/>
                    </a:cubicBezTo>
                    <a:lnTo>
                      <a:pt x="559" y="17341"/>
                    </a:lnTo>
                    <a:cubicBezTo>
                      <a:pt x="564" y="17257"/>
                      <a:pt x="570" y="17173"/>
                      <a:pt x="575" y="17089"/>
                    </a:cubicBezTo>
                    <a:lnTo>
                      <a:pt x="575" y="17089"/>
                    </a:lnTo>
                    <a:cubicBezTo>
                      <a:pt x="583" y="17080"/>
                      <a:pt x="588" y="17070"/>
                      <a:pt x="590" y="17061"/>
                    </a:cubicBezTo>
                    <a:cubicBezTo>
                      <a:pt x="709" y="16536"/>
                      <a:pt x="844" y="16016"/>
                      <a:pt x="996" y="15501"/>
                    </a:cubicBezTo>
                    <a:lnTo>
                      <a:pt x="996" y="15501"/>
                    </a:lnTo>
                    <a:cubicBezTo>
                      <a:pt x="2142" y="12783"/>
                      <a:pt x="4958" y="11237"/>
                      <a:pt x="6856" y="8996"/>
                    </a:cubicBezTo>
                    <a:cubicBezTo>
                      <a:pt x="8965" y="6453"/>
                      <a:pt x="9772" y="3196"/>
                      <a:pt x="10454" y="63"/>
                    </a:cubicBezTo>
                    <a:cubicBezTo>
                      <a:pt x="10466" y="16"/>
                      <a:pt x="10425" y="0"/>
                      <a:pt x="103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1912550" y="2653825"/>
                <a:ext cx="256550" cy="268300"/>
              </a:xfrm>
              <a:custGeom>
                <a:avLst/>
                <a:gdLst/>
                <a:ahLst/>
                <a:cxnLst/>
                <a:rect l="l" t="t" r="r" b="b"/>
                <a:pathLst>
                  <a:path w="10262" h="10732" extrusionOk="0">
                    <a:moveTo>
                      <a:pt x="717" y="802"/>
                    </a:moveTo>
                    <a:cubicBezTo>
                      <a:pt x="2321" y="2129"/>
                      <a:pt x="4030" y="3202"/>
                      <a:pt x="5763" y="4394"/>
                    </a:cubicBezTo>
                    <a:cubicBezTo>
                      <a:pt x="7854" y="5839"/>
                      <a:pt x="8939" y="7984"/>
                      <a:pt x="9653" y="10348"/>
                    </a:cubicBezTo>
                    <a:lnTo>
                      <a:pt x="9653" y="10348"/>
                    </a:lnTo>
                    <a:cubicBezTo>
                      <a:pt x="7468" y="9442"/>
                      <a:pt x="5239" y="8467"/>
                      <a:pt x="3499" y="6813"/>
                    </a:cubicBezTo>
                    <a:cubicBezTo>
                      <a:pt x="1766" y="5137"/>
                      <a:pt x="1142" y="3057"/>
                      <a:pt x="717" y="802"/>
                    </a:cubicBezTo>
                    <a:close/>
                    <a:moveTo>
                      <a:pt x="474" y="0"/>
                    </a:moveTo>
                    <a:cubicBezTo>
                      <a:pt x="298" y="0"/>
                      <a:pt x="1" y="78"/>
                      <a:pt x="25" y="175"/>
                    </a:cubicBezTo>
                    <a:cubicBezTo>
                      <a:pt x="26" y="185"/>
                      <a:pt x="28" y="195"/>
                      <a:pt x="30" y="205"/>
                    </a:cubicBezTo>
                    <a:lnTo>
                      <a:pt x="30" y="205"/>
                    </a:lnTo>
                    <a:lnTo>
                      <a:pt x="25" y="206"/>
                    </a:lnTo>
                    <a:cubicBezTo>
                      <a:pt x="27" y="208"/>
                      <a:pt x="29" y="210"/>
                      <a:pt x="31" y="212"/>
                    </a:cubicBezTo>
                    <a:lnTo>
                      <a:pt x="31" y="212"/>
                    </a:lnTo>
                    <a:cubicBezTo>
                      <a:pt x="433" y="2525"/>
                      <a:pt x="933" y="4775"/>
                      <a:pt x="2537" y="6565"/>
                    </a:cubicBezTo>
                    <a:cubicBezTo>
                      <a:pt x="4398" y="8612"/>
                      <a:pt x="7066" y="9698"/>
                      <a:pt x="9579" y="10722"/>
                    </a:cubicBezTo>
                    <a:cubicBezTo>
                      <a:pt x="9596" y="10728"/>
                      <a:pt x="9617" y="10732"/>
                      <a:pt x="9640" y="10732"/>
                    </a:cubicBezTo>
                    <a:cubicBezTo>
                      <a:pt x="9824" y="10732"/>
                      <a:pt x="10161" y="10535"/>
                      <a:pt x="10106" y="10535"/>
                    </a:cubicBezTo>
                    <a:cubicBezTo>
                      <a:pt x="10034" y="10506"/>
                      <a:pt x="9962" y="10476"/>
                      <a:pt x="9890" y="10446"/>
                    </a:cubicBezTo>
                    <a:lnTo>
                      <a:pt x="9890" y="10446"/>
                    </a:lnTo>
                    <a:cubicBezTo>
                      <a:pt x="10055" y="10417"/>
                      <a:pt x="10249" y="10331"/>
                      <a:pt x="10230" y="10256"/>
                    </a:cubicBezTo>
                    <a:lnTo>
                      <a:pt x="10261" y="10256"/>
                    </a:lnTo>
                    <a:cubicBezTo>
                      <a:pt x="9610" y="8054"/>
                      <a:pt x="8648" y="5945"/>
                      <a:pt x="6787" y="4518"/>
                    </a:cubicBezTo>
                    <a:cubicBezTo>
                      <a:pt x="4740" y="2936"/>
                      <a:pt x="2506" y="1757"/>
                      <a:pt x="583" y="20"/>
                    </a:cubicBezTo>
                    <a:cubicBezTo>
                      <a:pt x="563" y="6"/>
                      <a:pt x="523" y="0"/>
                      <a:pt x="4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1997875" y="2774225"/>
                <a:ext cx="169450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850" extrusionOk="0">
                    <a:moveTo>
                      <a:pt x="522" y="1"/>
                    </a:moveTo>
                    <a:cubicBezTo>
                      <a:pt x="351" y="1"/>
                      <a:pt x="1" y="171"/>
                      <a:pt x="55" y="198"/>
                    </a:cubicBezTo>
                    <a:cubicBezTo>
                      <a:pt x="1265" y="1005"/>
                      <a:pt x="2443" y="1873"/>
                      <a:pt x="3591" y="2773"/>
                    </a:cubicBezTo>
                    <a:cubicBezTo>
                      <a:pt x="4584" y="3579"/>
                      <a:pt x="6011" y="4448"/>
                      <a:pt x="6197" y="5813"/>
                    </a:cubicBezTo>
                    <a:cubicBezTo>
                      <a:pt x="6197" y="5838"/>
                      <a:pt x="6241" y="5850"/>
                      <a:pt x="6305" y="5850"/>
                    </a:cubicBezTo>
                    <a:cubicBezTo>
                      <a:pt x="6474" y="5850"/>
                      <a:pt x="6778" y="5770"/>
                      <a:pt x="6755" y="5657"/>
                    </a:cubicBezTo>
                    <a:cubicBezTo>
                      <a:pt x="6569" y="4386"/>
                      <a:pt x="5390" y="3641"/>
                      <a:pt x="4460" y="2866"/>
                    </a:cubicBezTo>
                    <a:cubicBezTo>
                      <a:pt x="3219" y="1873"/>
                      <a:pt x="1916" y="912"/>
                      <a:pt x="582" y="12"/>
                    </a:cubicBezTo>
                    <a:cubicBezTo>
                      <a:pt x="567" y="4"/>
                      <a:pt x="546" y="1"/>
                      <a:pt x="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0" name="Google Shape;800;p5"/>
          <p:cNvGrpSpPr/>
          <p:nvPr/>
        </p:nvGrpSpPr>
        <p:grpSpPr>
          <a:xfrm>
            <a:off x="5861950" y="4553275"/>
            <a:ext cx="700450" cy="636075"/>
            <a:chOff x="3652400" y="3788700"/>
            <a:chExt cx="700450" cy="636075"/>
          </a:xfrm>
        </p:grpSpPr>
        <p:sp>
          <p:nvSpPr>
            <p:cNvPr id="801" name="Google Shape;801;p5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5"/>
          <p:cNvGrpSpPr/>
          <p:nvPr/>
        </p:nvGrpSpPr>
        <p:grpSpPr>
          <a:xfrm rot="-1958260">
            <a:off x="8555882" y="3984798"/>
            <a:ext cx="686618" cy="1211092"/>
            <a:chOff x="2797700" y="3217325"/>
            <a:chExt cx="682725" cy="1204225"/>
          </a:xfrm>
        </p:grpSpPr>
        <p:sp>
          <p:nvSpPr>
            <p:cNvPr id="817" name="Google Shape;817;p5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9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14"/>
          <p:cNvGrpSpPr/>
          <p:nvPr/>
        </p:nvGrpSpPr>
        <p:grpSpPr>
          <a:xfrm rot="10800000" flipH="1">
            <a:off x="-2094831" y="-848617"/>
            <a:ext cx="6467864" cy="2656239"/>
            <a:chOff x="5619200" y="4458200"/>
            <a:chExt cx="1647150" cy="742900"/>
          </a:xfrm>
        </p:grpSpPr>
        <p:sp>
          <p:nvSpPr>
            <p:cNvPr id="1649" name="Google Shape;1649;p1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14"/>
          <p:cNvGrpSpPr/>
          <p:nvPr/>
        </p:nvGrpSpPr>
        <p:grpSpPr>
          <a:xfrm>
            <a:off x="170572" y="3531890"/>
            <a:ext cx="4519000" cy="2428630"/>
            <a:chOff x="4178350" y="2375050"/>
            <a:chExt cx="938350" cy="515775"/>
          </a:xfrm>
        </p:grpSpPr>
        <p:sp>
          <p:nvSpPr>
            <p:cNvPr id="1655" name="Google Shape;1655;p1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14"/>
          <p:cNvGrpSpPr/>
          <p:nvPr/>
        </p:nvGrpSpPr>
        <p:grpSpPr>
          <a:xfrm rot="-423650">
            <a:off x="-1188125" y="3188595"/>
            <a:ext cx="2662512" cy="2828603"/>
            <a:chOff x="4159600" y="887163"/>
            <a:chExt cx="1265600" cy="1344550"/>
          </a:xfrm>
        </p:grpSpPr>
        <p:sp>
          <p:nvSpPr>
            <p:cNvPr id="1663" name="Google Shape;1663;p14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14"/>
          <p:cNvGrpSpPr/>
          <p:nvPr/>
        </p:nvGrpSpPr>
        <p:grpSpPr>
          <a:xfrm rot="-10163243">
            <a:off x="-354404" y="-133329"/>
            <a:ext cx="1386418" cy="2334096"/>
            <a:chOff x="3026750" y="1552825"/>
            <a:chExt cx="1108700" cy="1867600"/>
          </a:xfrm>
        </p:grpSpPr>
        <p:sp>
          <p:nvSpPr>
            <p:cNvPr id="1769" name="Google Shape;1769;p14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14"/>
          <p:cNvGrpSpPr/>
          <p:nvPr/>
        </p:nvGrpSpPr>
        <p:grpSpPr>
          <a:xfrm rot="-10011506">
            <a:off x="8529635" y="-341539"/>
            <a:ext cx="922899" cy="1480674"/>
            <a:chOff x="2402100" y="3854125"/>
            <a:chExt cx="435600" cy="698825"/>
          </a:xfrm>
        </p:grpSpPr>
        <p:sp>
          <p:nvSpPr>
            <p:cNvPr id="1789" name="Google Shape;1789;p1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14"/>
          <p:cNvGrpSpPr/>
          <p:nvPr/>
        </p:nvGrpSpPr>
        <p:grpSpPr>
          <a:xfrm>
            <a:off x="8495813" y="4058044"/>
            <a:ext cx="846716" cy="1493480"/>
            <a:chOff x="2797700" y="3217325"/>
            <a:chExt cx="682725" cy="1204225"/>
          </a:xfrm>
        </p:grpSpPr>
        <p:sp>
          <p:nvSpPr>
            <p:cNvPr id="1803" name="Google Shape;1803;p1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4"/>
          <p:cNvGrpSpPr/>
          <p:nvPr/>
        </p:nvGrpSpPr>
        <p:grpSpPr>
          <a:xfrm rot="10800000">
            <a:off x="7485622" y="-1132524"/>
            <a:ext cx="1010203" cy="1594184"/>
            <a:chOff x="322650" y="2571325"/>
            <a:chExt cx="573100" cy="904450"/>
          </a:xfrm>
        </p:grpSpPr>
        <p:sp>
          <p:nvSpPr>
            <p:cNvPr id="1811" name="Google Shape;1811;p14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14"/>
          <p:cNvGrpSpPr/>
          <p:nvPr/>
        </p:nvGrpSpPr>
        <p:grpSpPr>
          <a:xfrm>
            <a:off x="2881963" y="715675"/>
            <a:ext cx="700450" cy="636075"/>
            <a:chOff x="3652400" y="3788700"/>
            <a:chExt cx="700450" cy="636075"/>
          </a:xfrm>
        </p:grpSpPr>
        <p:sp>
          <p:nvSpPr>
            <p:cNvPr id="1819" name="Google Shape;1819;p1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14"/>
          <p:cNvSpPr txBox="1">
            <a:spLocks noGrp="1"/>
          </p:cNvSpPr>
          <p:nvPr>
            <p:ph type="body" idx="1"/>
          </p:nvPr>
        </p:nvSpPr>
        <p:spPr>
          <a:xfrm>
            <a:off x="829125" y="2205750"/>
            <a:ext cx="3201900" cy="9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5" name="Google Shape;1835;p14"/>
          <p:cNvSpPr txBox="1">
            <a:spLocks noGrp="1"/>
          </p:cNvSpPr>
          <p:nvPr>
            <p:ph type="title"/>
          </p:nvPr>
        </p:nvSpPr>
        <p:spPr>
          <a:xfrm>
            <a:off x="53199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8"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23"/>
          <p:cNvSpPr txBox="1">
            <a:spLocks noGrp="1"/>
          </p:cNvSpPr>
          <p:nvPr>
            <p:ph type="title"/>
          </p:nvPr>
        </p:nvSpPr>
        <p:spPr>
          <a:xfrm>
            <a:off x="2352300" y="1590675"/>
            <a:ext cx="44394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Font typeface="Poppins ExtraBold"/>
              <a:buNone/>
              <a:defRPr sz="59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05" name="Google Shape;2505;p23"/>
          <p:cNvGrpSpPr/>
          <p:nvPr/>
        </p:nvGrpSpPr>
        <p:grpSpPr>
          <a:xfrm>
            <a:off x="-1246849" y="3765872"/>
            <a:ext cx="5828092" cy="2831811"/>
            <a:chOff x="4178350" y="2375050"/>
            <a:chExt cx="938350" cy="515775"/>
          </a:xfrm>
        </p:grpSpPr>
        <p:sp>
          <p:nvSpPr>
            <p:cNvPr id="2506" name="Google Shape;2506;p23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3" name="Google Shape;2513;p23"/>
          <p:cNvGrpSpPr/>
          <p:nvPr/>
        </p:nvGrpSpPr>
        <p:grpSpPr>
          <a:xfrm>
            <a:off x="7091873" y="1313494"/>
            <a:ext cx="3602094" cy="4091562"/>
            <a:chOff x="1992250" y="544500"/>
            <a:chExt cx="1080250" cy="975575"/>
          </a:xfrm>
        </p:grpSpPr>
        <p:sp>
          <p:nvSpPr>
            <p:cNvPr id="2514" name="Google Shape;2514;p23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6" name="Google Shape;2516;p23"/>
          <p:cNvGrpSpPr/>
          <p:nvPr/>
        </p:nvGrpSpPr>
        <p:grpSpPr>
          <a:xfrm rot="-10799910" flipH="1">
            <a:off x="-680414" y="-854780"/>
            <a:ext cx="6290136" cy="2667902"/>
            <a:chOff x="5619200" y="4458200"/>
            <a:chExt cx="1647150" cy="742900"/>
          </a:xfrm>
        </p:grpSpPr>
        <p:sp>
          <p:nvSpPr>
            <p:cNvPr id="2517" name="Google Shape;2517;p23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2" name="Google Shape;2522;p23"/>
          <p:cNvSpPr/>
          <p:nvPr/>
        </p:nvSpPr>
        <p:spPr>
          <a:xfrm rot="-594068" flipH="1">
            <a:off x="6556569" y="3819875"/>
            <a:ext cx="1751598" cy="1566049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3"/>
          <p:cNvGrpSpPr/>
          <p:nvPr/>
        </p:nvGrpSpPr>
        <p:grpSpPr>
          <a:xfrm rot="-8875866">
            <a:off x="7098170" y="-559782"/>
            <a:ext cx="2662596" cy="2828693"/>
            <a:chOff x="4159600" y="887163"/>
            <a:chExt cx="1265600" cy="1344550"/>
          </a:xfrm>
        </p:grpSpPr>
        <p:sp>
          <p:nvSpPr>
            <p:cNvPr id="2524" name="Google Shape;2524;p23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3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3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3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3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3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3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3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3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3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3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3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3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3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3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3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3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3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3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3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3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3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3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3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3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3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3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3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3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3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3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3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3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3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3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3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3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3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3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3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3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3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3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3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3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3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3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3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3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3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3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3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3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3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3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23"/>
          <p:cNvGrpSpPr/>
          <p:nvPr/>
        </p:nvGrpSpPr>
        <p:grpSpPr>
          <a:xfrm rot="-8100000">
            <a:off x="6382755" y="-253048"/>
            <a:ext cx="830250" cy="1464437"/>
            <a:chOff x="2797700" y="3217325"/>
            <a:chExt cx="682725" cy="1204225"/>
          </a:xfrm>
        </p:grpSpPr>
        <p:sp>
          <p:nvSpPr>
            <p:cNvPr id="2630" name="Google Shape;2630;p23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3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3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3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3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3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3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7" name="Google Shape;2637;p23"/>
          <p:cNvSpPr/>
          <p:nvPr/>
        </p:nvSpPr>
        <p:spPr>
          <a:xfrm rot="10799784" flipH="1">
            <a:off x="1321967" y="-445927"/>
            <a:ext cx="1751608" cy="156608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8" name="Google Shape;2638;p23"/>
          <p:cNvGrpSpPr/>
          <p:nvPr/>
        </p:nvGrpSpPr>
        <p:grpSpPr>
          <a:xfrm rot="-1844995" flipH="1">
            <a:off x="3700491" y="4073717"/>
            <a:ext cx="1152957" cy="1851573"/>
            <a:chOff x="2402100" y="3854125"/>
            <a:chExt cx="435600" cy="698825"/>
          </a:xfrm>
        </p:grpSpPr>
        <p:sp>
          <p:nvSpPr>
            <p:cNvPr id="2639" name="Google Shape;2639;p23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3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3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3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3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3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3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3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3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3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3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3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3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2" name="Google Shape;2652;p23"/>
          <p:cNvGrpSpPr/>
          <p:nvPr/>
        </p:nvGrpSpPr>
        <p:grpSpPr>
          <a:xfrm rot="-729370">
            <a:off x="-351059" y="2414925"/>
            <a:ext cx="1481061" cy="2494697"/>
            <a:chOff x="3026750" y="1552825"/>
            <a:chExt cx="1108700" cy="1867600"/>
          </a:xfrm>
        </p:grpSpPr>
        <p:sp>
          <p:nvSpPr>
            <p:cNvPr id="2653" name="Google Shape;2653;p23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3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3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3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3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3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3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3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3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3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3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3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3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3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3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3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3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3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3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23"/>
          <p:cNvGrpSpPr/>
          <p:nvPr/>
        </p:nvGrpSpPr>
        <p:grpSpPr>
          <a:xfrm>
            <a:off x="714288" y="1454150"/>
            <a:ext cx="700450" cy="636075"/>
            <a:chOff x="3652400" y="3788700"/>
            <a:chExt cx="700450" cy="636075"/>
          </a:xfrm>
        </p:grpSpPr>
        <p:sp>
          <p:nvSpPr>
            <p:cNvPr id="2673" name="Google Shape;2673;p23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3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3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3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3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3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3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3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3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3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3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3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3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3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3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23"/>
          <p:cNvGrpSpPr/>
          <p:nvPr/>
        </p:nvGrpSpPr>
        <p:grpSpPr>
          <a:xfrm rot="-9204427">
            <a:off x="-756150" y="-605782"/>
            <a:ext cx="1987515" cy="1481882"/>
            <a:chOff x="4500175" y="3779525"/>
            <a:chExt cx="1136425" cy="847075"/>
          </a:xfrm>
        </p:grpSpPr>
        <p:sp>
          <p:nvSpPr>
            <p:cNvPr id="2689" name="Google Shape;2689;p23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3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3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3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3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3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3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3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3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3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3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0" name="Google Shape;2700;p23"/>
          <p:cNvGrpSpPr/>
          <p:nvPr/>
        </p:nvGrpSpPr>
        <p:grpSpPr>
          <a:xfrm rot="7750108" flipH="1">
            <a:off x="4878738" y="-724361"/>
            <a:ext cx="952509" cy="1529675"/>
            <a:chOff x="2402100" y="3854125"/>
            <a:chExt cx="435600" cy="698825"/>
          </a:xfrm>
        </p:grpSpPr>
        <p:sp>
          <p:nvSpPr>
            <p:cNvPr id="2701" name="Google Shape;2701;p23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3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3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3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3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3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3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3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3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3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3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3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3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23"/>
          <p:cNvGrpSpPr/>
          <p:nvPr/>
        </p:nvGrpSpPr>
        <p:grpSpPr>
          <a:xfrm rot="-7507142">
            <a:off x="8716901" y="1365099"/>
            <a:ext cx="1010262" cy="1594241"/>
            <a:chOff x="322650" y="2571325"/>
            <a:chExt cx="573100" cy="904450"/>
          </a:xfrm>
        </p:grpSpPr>
        <p:sp>
          <p:nvSpPr>
            <p:cNvPr id="2715" name="Google Shape;2715;p23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3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3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3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3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3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3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2" name="Google Shape;2722;p23"/>
          <p:cNvSpPr/>
          <p:nvPr/>
        </p:nvSpPr>
        <p:spPr>
          <a:xfrm>
            <a:off x="5979500" y="438520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23"/>
          <p:cNvSpPr/>
          <p:nvPr/>
        </p:nvSpPr>
        <p:spPr>
          <a:xfrm>
            <a:off x="1321975" y="336420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23"/>
          <p:cNvSpPr/>
          <p:nvPr/>
        </p:nvSpPr>
        <p:spPr>
          <a:xfrm>
            <a:off x="6944700" y="97375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"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24"/>
          <p:cNvGrpSpPr/>
          <p:nvPr/>
        </p:nvGrpSpPr>
        <p:grpSpPr>
          <a:xfrm rot="10800000" flipH="1">
            <a:off x="5730744" y="-916596"/>
            <a:ext cx="4132681" cy="1868601"/>
            <a:chOff x="4178350" y="2375050"/>
            <a:chExt cx="938350" cy="515775"/>
          </a:xfrm>
        </p:grpSpPr>
        <p:sp>
          <p:nvSpPr>
            <p:cNvPr id="2727" name="Google Shape;2727;p2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4" name="Google Shape;2734;p24"/>
          <p:cNvSpPr txBox="1">
            <a:spLocks noGrp="1"/>
          </p:cNvSpPr>
          <p:nvPr>
            <p:ph type="title"/>
          </p:nvPr>
        </p:nvSpPr>
        <p:spPr>
          <a:xfrm>
            <a:off x="714300" y="15652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35" name="Google Shape;2735;p24"/>
          <p:cNvSpPr txBox="1">
            <a:spLocks noGrp="1"/>
          </p:cNvSpPr>
          <p:nvPr>
            <p:ph type="body" idx="1"/>
          </p:nvPr>
        </p:nvSpPr>
        <p:spPr>
          <a:xfrm>
            <a:off x="714300" y="2399250"/>
            <a:ext cx="28080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736" name="Google Shape;2736;p24"/>
          <p:cNvGrpSpPr/>
          <p:nvPr/>
        </p:nvGrpSpPr>
        <p:grpSpPr>
          <a:xfrm rot="10799895">
            <a:off x="-435736" y="-1412231"/>
            <a:ext cx="5385686" cy="2148244"/>
            <a:chOff x="5619200" y="4458200"/>
            <a:chExt cx="1647150" cy="742900"/>
          </a:xfrm>
        </p:grpSpPr>
        <p:sp>
          <p:nvSpPr>
            <p:cNvPr id="2737" name="Google Shape;2737;p2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2" name="Google Shape;2742;p24"/>
          <p:cNvSpPr/>
          <p:nvPr/>
        </p:nvSpPr>
        <p:spPr>
          <a:xfrm rot="9218179" flipH="1">
            <a:off x="170741" y="-579539"/>
            <a:ext cx="1751526" cy="1566045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3" name="Google Shape;2743;p24"/>
          <p:cNvGrpSpPr/>
          <p:nvPr/>
        </p:nvGrpSpPr>
        <p:grpSpPr>
          <a:xfrm rot="7750108" flipH="1">
            <a:off x="4392738" y="-829111"/>
            <a:ext cx="952509" cy="1529675"/>
            <a:chOff x="2402100" y="3854125"/>
            <a:chExt cx="435600" cy="698825"/>
          </a:xfrm>
        </p:grpSpPr>
        <p:sp>
          <p:nvSpPr>
            <p:cNvPr id="2744" name="Google Shape;2744;p2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7" name="Google Shape;2757;p24"/>
          <p:cNvGrpSpPr/>
          <p:nvPr/>
        </p:nvGrpSpPr>
        <p:grpSpPr>
          <a:xfrm rot="-9070246">
            <a:off x="7849009" y="-390610"/>
            <a:ext cx="1593868" cy="1188162"/>
            <a:chOff x="4500175" y="3779525"/>
            <a:chExt cx="1136425" cy="847075"/>
          </a:xfrm>
        </p:grpSpPr>
        <p:sp>
          <p:nvSpPr>
            <p:cNvPr id="2758" name="Google Shape;2758;p24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4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4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4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4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4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4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4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4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4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4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9" name="Google Shape;2769;p24"/>
          <p:cNvGrpSpPr/>
          <p:nvPr/>
        </p:nvGrpSpPr>
        <p:grpSpPr>
          <a:xfrm>
            <a:off x="1962838" y="192913"/>
            <a:ext cx="700450" cy="636075"/>
            <a:chOff x="3652400" y="3788700"/>
            <a:chExt cx="700450" cy="636075"/>
          </a:xfrm>
        </p:grpSpPr>
        <p:sp>
          <p:nvSpPr>
            <p:cNvPr id="2770" name="Google Shape;2770;p2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5" name="Google Shape;2785;p24"/>
          <p:cNvSpPr/>
          <p:nvPr/>
        </p:nvSpPr>
        <p:spPr>
          <a:xfrm>
            <a:off x="7767625" y="788038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24"/>
          <p:cNvSpPr/>
          <p:nvPr/>
        </p:nvSpPr>
        <p:spPr>
          <a:xfrm>
            <a:off x="4325125" y="511600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7" name="Google Shape;2787;p24"/>
          <p:cNvGrpSpPr/>
          <p:nvPr/>
        </p:nvGrpSpPr>
        <p:grpSpPr>
          <a:xfrm rot="-10423553">
            <a:off x="5602182" y="-660273"/>
            <a:ext cx="830251" cy="1464439"/>
            <a:chOff x="2797700" y="3217325"/>
            <a:chExt cx="682725" cy="1204225"/>
          </a:xfrm>
        </p:grpSpPr>
        <p:sp>
          <p:nvSpPr>
            <p:cNvPr id="2788" name="Google Shape;2788;p2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5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26"/>
          <p:cNvSpPr txBox="1">
            <a:spLocks noGrp="1"/>
          </p:cNvSpPr>
          <p:nvPr>
            <p:ph type="title"/>
          </p:nvPr>
        </p:nvSpPr>
        <p:spPr>
          <a:xfrm>
            <a:off x="714300" y="7743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8" name="Google Shape;2948;p26"/>
          <p:cNvSpPr txBox="1">
            <a:spLocks noGrp="1"/>
          </p:cNvSpPr>
          <p:nvPr>
            <p:ph type="subTitle" idx="1"/>
          </p:nvPr>
        </p:nvSpPr>
        <p:spPr>
          <a:xfrm>
            <a:off x="5181600" y="1495425"/>
            <a:ext cx="3248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9" name="Google Shape;2949;p26"/>
          <p:cNvGrpSpPr/>
          <p:nvPr/>
        </p:nvGrpSpPr>
        <p:grpSpPr>
          <a:xfrm rot="-10799910" flipH="1">
            <a:off x="-680414" y="-854780"/>
            <a:ext cx="6290136" cy="2667902"/>
            <a:chOff x="5619200" y="4458200"/>
            <a:chExt cx="1647150" cy="742900"/>
          </a:xfrm>
        </p:grpSpPr>
        <p:sp>
          <p:nvSpPr>
            <p:cNvPr id="2950" name="Google Shape;2950;p26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6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6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6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6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5" name="Google Shape;2955;p26"/>
          <p:cNvGrpSpPr/>
          <p:nvPr/>
        </p:nvGrpSpPr>
        <p:grpSpPr>
          <a:xfrm rot="1830642">
            <a:off x="-616982" y="3526264"/>
            <a:ext cx="2662575" cy="2828670"/>
            <a:chOff x="4159600" y="887163"/>
            <a:chExt cx="1265600" cy="1344550"/>
          </a:xfrm>
        </p:grpSpPr>
        <p:sp>
          <p:nvSpPr>
            <p:cNvPr id="2956" name="Google Shape;2956;p26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6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6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6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6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6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6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6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6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6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6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6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6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6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6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6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6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6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6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6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6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6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6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6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6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6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6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6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6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6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6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6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6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6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6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6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6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6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6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6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6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6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6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6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6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6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6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6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6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6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6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6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6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6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6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6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6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6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6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6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6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6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6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6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6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6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6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6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6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6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6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6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6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6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6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6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6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6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6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6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6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6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6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6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6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6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6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6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6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6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6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6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6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6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6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6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6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6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6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6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6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6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6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6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1" name="Google Shape;3061;p26"/>
          <p:cNvSpPr/>
          <p:nvPr/>
        </p:nvSpPr>
        <p:spPr>
          <a:xfrm flipH="1">
            <a:off x="1874321" y="3939389"/>
            <a:ext cx="1823629" cy="1630295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2" name="Google Shape;3062;p26"/>
          <p:cNvGrpSpPr/>
          <p:nvPr/>
        </p:nvGrpSpPr>
        <p:grpSpPr>
          <a:xfrm rot="5400000">
            <a:off x="5452234" y="3356959"/>
            <a:ext cx="3286445" cy="4325700"/>
            <a:chOff x="1992250" y="544500"/>
            <a:chExt cx="1080250" cy="975575"/>
          </a:xfrm>
        </p:grpSpPr>
        <p:sp>
          <p:nvSpPr>
            <p:cNvPr id="3063" name="Google Shape;3063;p26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6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5" name="Google Shape;3065;p26"/>
          <p:cNvGrpSpPr/>
          <p:nvPr/>
        </p:nvGrpSpPr>
        <p:grpSpPr>
          <a:xfrm rot="-3296834" flipH="1">
            <a:off x="4233843" y="4324115"/>
            <a:ext cx="952535" cy="1529669"/>
            <a:chOff x="2402100" y="3854125"/>
            <a:chExt cx="435600" cy="698825"/>
          </a:xfrm>
        </p:grpSpPr>
        <p:sp>
          <p:nvSpPr>
            <p:cNvPr id="3066" name="Google Shape;3066;p2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9" name="Google Shape;3079;p26"/>
          <p:cNvGrpSpPr/>
          <p:nvPr/>
        </p:nvGrpSpPr>
        <p:grpSpPr>
          <a:xfrm rot="-9070246">
            <a:off x="7849009" y="-390610"/>
            <a:ext cx="1593868" cy="1188162"/>
            <a:chOff x="4500175" y="3779525"/>
            <a:chExt cx="1136425" cy="847075"/>
          </a:xfrm>
        </p:grpSpPr>
        <p:sp>
          <p:nvSpPr>
            <p:cNvPr id="3080" name="Google Shape;3080;p26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6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6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6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6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6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6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6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6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6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6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1" name="Google Shape;3091;p26"/>
          <p:cNvGrpSpPr/>
          <p:nvPr/>
        </p:nvGrpSpPr>
        <p:grpSpPr>
          <a:xfrm>
            <a:off x="3516913" y="3649438"/>
            <a:ext cx="700450" cy="636075"/>
            <a:chOff x="3652400" y="3788700"/>
            <a:chExt cx="700450" cy="636075"/>
          </a:xfrm>
        </p:grpSpPr>
        <p:sp>
          <p:nvSpPr>
            <p:cNvPr id="3092" name="Google Shape;3092;p26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6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6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6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6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6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6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6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6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6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6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6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6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6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6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7" name="Google Shape;3107;p26"/>
          <p:cNvSpPr/>
          <p:nvPr/>
        </p:nvSpPr>
        <p:spPr>
          <a:xfrm>
            <a:off x="5291525" y="4285513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26"/>
          <p:cNvSpPr/>
          <p:nvPr/>
        </p:nvSpPr>
        <p:spPr>
          <a:xfrm>
            <a:off x="962800" y="19986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9" name="Google Shape;3109;p26"/>
          <p:cNvGrpSpPr/>
          <p:nvPr/>
        </p:nvGrpSpPr>
        <p:grpSpPr>
          <a:xfrm rot="9851469">
            <a:off x="2296895" y="-253023"/>
            <a:ext cx="830260" cy="1464455"/>
            <a:chOff x="2797700" y="3217325"/>
            <a:chExt cx="682725" cy="1204225"/>
          </a:xfrm>
        </p:grpSpPr>
        <p:sp>
          <p:nvSpPr>
            <p:cNvPr id="3110" name="Google Shape;3110;p26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6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6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6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6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6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6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26"/>
          <p:cNvGrpSpPr/>
          <p:nvPr/>
        </p:nvGrpSpPr>
        <p:grpSpPr>
          <a:xfrm rot="9240059" flipH="1">
            <a:off x="-404490" y="658891"/>
            <a:ext cx="1137802" cy="1827136"/>
            <a:chOff x="2402100" y="3854125"/>
            <a:chExt cx="435600" cy="698825"/>
          </a:xfrm>
        </p:grpSpPr>
        <p:sp>
          <p:nvSpPr>
            <p:cNvPr id="3118" name="Google Shape;3118;p2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669" r:id="rId6"/>
    <p:sldLayoutId id="2147483670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v&amp;rlz=1C1VDKB_svSE1002SE1002&amp;source=lnms&amp;tbm=isch&amp;sa=X&amp;ved=2ahUKEwiIvo7xi6P6AhULtosKHR_jAY4Q_AUoAXoECAEQAw&amp;biw=1680&amp;bih=907&amp;dpr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eau.net/en/blog/examples-header-bootstra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eau.net/en/blog/examples-header-bootstra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35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PORTFOLIO</a:t>
            </a:r>
            <a:endParaRPr dirty="0"/>
          </a:p>
        </p:txBody>
      </p:sp>
      <p:sp>
        <p:nvSpPr>
          <p:cNvPr id="3430" name="Google Shape;3430;p35"/>
          <p:cNvSpPr txBox="1">
            <a:spLocks noGrp="1"/>
          </p:cNvSpPr>
          <p:nvPr>
            <p:ph type="subTitle" idx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Björn Ahlander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61"/>
          <p:cNvSpPr txBox="1">
            <a:spLocks noGrp="1"/>
          </p:cNvSpPr>
          <p:nvPr>
            <p:ph type="title"/>
          </p:nvPr>
        </p:nvSpPr>
        <p:spPr>
          <a:xfrm>
            <a:off x="838659" y="948719"/>
            <a:ext cx="772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Kravspecifikation  Personal CV</a:t>
            </a:r>
            <a:endParaRPr dirty="0"/>
          </a:p>
        </p:txBody>
      </p:sp>
      <p:sp>
        <p:nvSpPr>
          <p:cNvPr id="4296" name="Google Shape;4296;p61"/>
          <p:cNvSpPr txBox="1">
            <a:spLocks noGrp="1"/>
          </p:cNvSpPr>
          <p:nvPr>
            <p:ph type="body" idx="1"/>
          </p:nvPr>
        </p:nvSpPr>
        <p:spPr>
          <a:xfrm>
            <a:off x="709500" y="1981207"/>
            <a:ext cx="3543579" cy="1868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Task: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Choose any CV template from the internet and develop it using html 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publish it on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endParaRPr dirty="0"/>
          </a:p>
        </p:txBody>
      </p:sp>
      <p:sp>
        <p:nvSpPr>
          <p:cNvPr id="4297" name="Google Shape;4297;p61"/>
          <p:cNvSpPr txBox="1">
            <a:spLocks noGrp="1"/>
          </p:cNvSpPr>
          <p:nvPr>
            <p:ph type="body" idx="2"/>
          </p:nvPr>
        </p:nvSpPr>
        <p:spPr>
          <a:xfrm>
            <a:off x="4832400" y="1922685"/>
            <a:ext cx="3602100" cy="1985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sz="14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https://www.google.com/search?q=cv&amp;rlz=1C1VDKB_svSE1002SE1002</a:t>
            </a:r>
            <a:r>
              <a:rPr lang="en-US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sng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&amp;source=</a:t>
            </a:r>
            <a:r>
              <a:rPr lang="en-US" sz="1400" b="0" i="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lnms&amp;tbm</a:t>
            </a:r>
            <a:r>
              <a:rPr lang="en-US" sz="1400" b="0" i="0" u="sng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400" b="0" i="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isch&amp;sa</a:t>
            </a:r>
            <a:r>
              <a:rPr lang="en-US" sz="1400" b="0" i="0" u="sng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400" b="0" i="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X&amp;ved</a:t>
            </a:r>
            <a:r>
              <a:rPr lang="en-US" sz="1400" b="0" i="0" u="sng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=2ahUKEwiIvo7xi6P6AhULtosKHR_jAY4Q_AUoAXoECAEQAw&amp;biw=1680&amp;bih=907&amp;dpr=1</a:t>
            </a:r>
            <a:r>
              <a:rPr lang="en-US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6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2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Kravspecifikation  Munami Cakery</a:t>
            </a:r>
            <a:endParaRPr dirty="0"/>
          </a:p>
        </p:txBody>
      </p:sp>
      <p:sp>
        <p:nvSpPr>
          <p:cNvPr id="4296" name="Google Shape;4296;p61"/>
          <p:cNvSpPr txBox="1">
            <a:spLocks noGrp="1"/>
          </p:cNvSpPr>
          <p:nvPr>
            <p:ph type="body" idx="1"/>
          </p:nvPr>
        </p:nvSpPr>
        <p:spPr>
          <a:xfrm>
            <a:off x="768022" y="1408507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545D67"/>
                </a:solidFill>
                <a:latin typeface="Arial" panose="020B0604020202020204" pitchFamily="34" charset="0"/>
              </a:rPr>
              <a:t>The site must work on phones and also computers. </a:t>
            </a:r>
            <a:endParaRPr lang="sv-SE" dirty="0">
              <a:solidFill>
                <a:srgbClr val="545D67"/>
              </a:solidFill>
              <a:latin typeface="Arial" panose="020B0604020202020204" pitchFamily="34" charset="0"/>
            </a:endParaRPr>
          </a:p>
          <a:p>
            <a:r>
              <a:rPr lang="sv-SE" dirty="0">
                <a:solidFill>
                  <a:srgbClr val="545D67"/>
                </a:solidFill>
                <a:latin typeface="Arial" panose="020B0604020202020204" pitchFamily="34" charset="0"/>
              </a:rPr>
              <a:t>Must </a:t>
            </a:r>
            <a:r>
              <a:rPr lang="sv-SE" dirty="0" err="1">
                <a:solidFill>
                  <a:srgbClr val="545D67"/>
                </a:solidFill>
                <a:latin typeface="Arial" panose="020B0604020202020204" pitchFamily="34" charset="0"/>
              </a:rPr>
              <a:t>have</a:t>
            </a:r>
            <a:r>
              <a:rPr lang="sv-SE" dirty="0">
                <a:solidFill>
                  <a:srgbClr val="545D67"/>
                </a:solidFill>
                <a:latin typeface="Arial" panose="020B0604020202020204" pitchFamily="34" charset="0"/>
              </a:rPr>
              <a:t> min. 4 pages: </a:t>
            </a:r>
            <a:r>
              <a:rPr lang="sv-SE" dirty="0" err="1">
                <a:solidFill>
                  <a:srgbClr val="545D67"/>
                </a:solidFill>
                <a:latin typeface="Arial" panose="020B0604020202020204" pitchFamily="34" charset="0"/>
              </a:rPr>
              <a:t>Home</a:t>
            </a:r>
            <a:r>
              <a:rPr lang="sv-SE" dirty="0">
                <a:solidFill>
                  <a:srgbClr val="545D67"/>
                </a:solidFill>
                <a:latin typeface="Arial" panose="020B0604020202020204" pitchFamily="34" charset="0"/>
              </a:rPr>
              <a:t> page, </a:t>
            </a:r>
            <a:r>
              <a:rPr lang="sv-SE" dirty="0" err="1">
                <a:solidFill>
                  <a:srgbClr val="545D67"/>
                </a:solidFill>
                <a:latin typeface="Arial" panose="020B0604020202020204" pitchFamily="34" charset="0"/>
              </a:rPr>
              <a:t>About</a:t>
            </a:r>
            <a:r>
              <a:rPr lang="sv-SE" dirty="0">
                <a:solidFill>
                  <a:srgbClr val="545D67"/>
                </a:solidFill>
                <a:latin typeface="Arial" panose="020B0604020202020204" pitchFamily="34" charset="0"/>
              </a:rPr>
              <a:t> page, Products page, Contact page. </a:t>
            </a:r>
          </a:p>
          <a:p>
            <a:r>
              <a:rPr lang="en-US" dirty="0">
                <a:solidFill>
                  <a:srgbClr val="545D67"/>
                </a:solidFill>
                <a:latin typeface="Arial" panose="020B0604020202020204" pitchFamily="34" charset="0"/>
              </a:rPr>
              <a:t>The Product page must be divided into Cupcakes and Wedding cakes. </a:t>
            </a:r>
            <a:endParaRPr lang="sv-SE" dirty="0">
              <a:solidFill>
                <a:srgbClr val="545D67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545D67"/>
                </a:solidFill>
                <a:latin typeface="Arial" panose="020B0604020202020204" pitchFamily="34" charset="0"/>
              </a:rPr>
              <a:t>There must be at least 8 Cupcakes on the Product page. </a:t>
            </a:r>
          </a:p>
          <a:p>
            <a:pPr marL="139700" indent="0">
              <a:buNone/>
            </a:pPr>
            <a:endParaRPr lang="sv-S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297" name="Google Shape;4297;p61"/>
          <p:cNvSpPr txBox="1">
            <a:spLocks noGrp="1"/>
          </p:cNvSpPr>
          <p:nvPr>
            <p:ph type="body" idx="2"/>
          </p:nvPr>
        </p:nvSpPr>
        <p:spPr>
          <a:xfrm>
            <a:off x="4832400" y="1291464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There must be at least 8 Wedding cakes on the Product page. </a:t>
            </a:r>
            <a:endParaRPr lang="sv-SE" sz="1400" b="0" i="0" u="none" strike="noStrike" baseline="0" dirty="0">
              <a:solidFill>
                <a:srgbClr val="545D67"/>
              </a:solidFill>
              <a:latin typeface="Arial" panose="020B060402020202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• Each </a:t>
            </a:r>
            <a:r>
              <a:rPr lang="en-US" sz="1400" b="0" i="0" u="none" strike="noStrike" baseline="0" dirty="0">
                <a:solidFill>
                  <a:srgbClr val="B51600"/>
                </a:solidFill>
                <a:latin typeface="Arial" panose="020B0604020202020204" pitchFamily="34" charset="0"/>
              </a:rPr>
              <a:t>product </a:t>
            </a:r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must have a </a:t>
            </a:r>
            <a:r>
              <a:rPr lang="en-US" sz="1400" b="1" i="0" u="none" strike="noStrike" baseline="0" dirty="0">
                <a:solidFill>
                  <a:srgbClr val="00A1FF"/>
                </a:solidFill>
                <a:latin typeface="Arial" panose="020B0604020202020204" pitchFamily="34" charset="0"/>
              </a:rPr>
              <a:t>picture</a:t>
            </a:r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, a </a:t>
            </a:r>
            <a:r>
              <a:rPr lang="en-US" sz="1400" b="1" i="0" u="none" strike="noStrike" baseline="0" dirty="0">
                <a:solidFill>
                  <a:srgbClr val="00A1FF"/>
                </a:solidFill>
                <a:latin typeface="Arial" panose="020B0604020202020204" pitchFamily="34" charset="0"/>
              </a:rPr>
              <a:t>title </a:t>
            </a:r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and a </a:t>
            </a:r>
            <a:r>
              <a:rPr lang="en-US" sz="1400" b="1" i="0" u="none" strike="noStrike" baseline="0" dirty="0">
                <a:solidFill>
                  <a:srgbClr val="00A1FF"/>
                </a:solidFill>
                <a:latin typeface="Arial" panose="020B0604020202020204" pitchFamily="34" charset="0"/>
              </a:rPr>
              <a:t>price</a:t>
            </a:r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The header must have a link for each of the 4 pages. </a:t>
            </a:r>
            <a:endParaRPr lang="sv-SE" sz="1400" b="0" i="0" u="none" strike="noStrike" baseline="0" dirty="0">
              <a:solidFill>
                <a:srgbClr val="545D67"/>
              </a:solidFill>
              <a:latin typeface="Arial" panose="020B060402020202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• The footer must have links to Instagram and Facebook. </a:t>
            </a:r>
            <a:endParaRPr lang="sv-SE" sz="1400" b="0" i="0" u="none" strike="noStrike" baseline="0" dirty="0">
              <a:solidFill>
                <a:srgbClr val="545D67"/>
              </a:solidFill>
              <a:latin typeface="Arial" panose="020B060402020202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006AFF"/>
                </a:solidFill>
                <a:latin typeface="Arial" panose="020B0604020202020204" pitchFamily="34" charset="0"/>
              </a:rPr>
              <a:t>• </a:t>
            </a:r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The footer also must have a link to contact her via email (redacted) </a:t>
            </a:r>
            <a:endParaRPr lang="sv-SE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• The header and footer must be the same across the 4 pages. </a:t>
            </a:r>
          </a:p>
        </p:txBody>
      </p:sp>
    </p:spTree>
    <p:extLst>
      <p:ext uri="{BB962C8B-B14F-4D97-AF65-F5344CB8AC3E}">
        <p14:creationId xmlns:p14="http://schemas.microsoft.com/office/powerpoint/2010/main" val="42274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Grov plan presentation</a:t>
            </a:r>
            <a:endParaRPr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AutoNum type="arabicPeriod"/>
            </a:pPr>
            <a:r>
              <a:rPr lang="sv-SE" dirty="0"/>
              <a:t>Presentera mig själv</a:t>
            </a: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AutoNum type="arabicPeriod"/>
            </a:pPr>
            <a:r>
              <a:rPr lang="sv-SE" dirty="0"/>
              <a:t>Lösningsalgoritm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lang="sv-SE" dirty="0"/>
          </a:p>
          <a:p>
            <a:pPr marL="781050" lvl="1" indent="-1714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v-SE" dirty="0"/>
              <a:t>	</a:t>
            </a:r>
            <a:r>
              <a:rPr lang="sv-SE" sz="1200" dirty="0">
                <a:latin typeface="Source Sans Pro"/>
                <a:ea typeface="Source Sans Pro"/>
              </a:rPr>
              <a:t>Studerat kravspecifikationen	</a:t>
            </a:r>
          </a:p>
          <a:p>
            <a:pPr marL="781050" lvl="1" indent="-1714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v-SE" sz="1200" dirty="0">
                <a:latin typeface="Source Sans Pro"/>
                <a:ea typeface="Source Sans Pro"/>
              </a:rPr>
              <a:t>	Kikat på goda exempel, </a:t>
            </a:r>
            <a:r>
              <a:rPr lang="sv-SE" sz="1200" dirty="0" err="1">
                <a:latin typeface="Source Sans Pro"/>
                <a:ea typeface="Source Sans Pro"/>
              </a:rPr>
              <a:t>Maged</a:t>
            </a:r>
            <a:r>
              <a:rPr lang="sv-SE" sz="1200" dirty="0">
                <a:latin typeface="Source Sans Pro"/>
                <a:ea typeface="Source Sans Pro"/>
              </a:rPr>
              <a:t> t ex</a:t>
            </a:r>
          </a:p>
          <a:p>
            <a:pPr marL="781050" lvl="1" indent="-1714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v-SE" sz="1200" dirty="0">
                <a:latin typeface="Source Sans Pro"/>
                <a:ea typeface="Source Sans Pro"/>
              </a:rPr>
              <a:t>	Identifierar huvudkategorier som skall finnas på sidan Uppdrag/arbeten, utbildningsbakgrund, 	kompetenser</a:t>
            </a:r>
          </a:p>
          <a:p>
            <a:pPr marL="781050" lvl="1" indent="-1714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v-SE" sz="1200" dirty="0">
                <a:latin typeface="Source Sans Pro"/>
                <a:ea typeface="Source Sans Pro"/>
              </a:rPr>
              <a:t>	Hur dela uppsidan rent tekniskt (</a:t>
            </a:r>
            <a:r>
              <a:rPr lang="sv-SE" sz="1200" dirty="0" err="1">
                <a:latin typeface="Source Sans Pro"/>
                <a:ea typeface="Source Sans Pro"/>
              </a:rPr>
              <a:t>flexbox</a:t>
            </a:r>
            <a:r>
              <a:rPr lang="sv-SE" sz="1200" dirty="0">
                <a:latin typeface="Source Sans Pro"/>
                <a:ea typeface="Source Sans Pro"/>
              </a:rPr>
              <a:t> och tabell)</a:t>
            </a:r>
          </a:p>
          <a:p>
            <a:pPr marL="781050" lvl="1" indent="-1714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v-SE" sz="1200" dirty="0">
                <a:latin typeface="Source Sans Pro"/>
                <a:ea typeface="Source Sans Pro"/>
              </a:rPr>
              <a:t>	Välja färger och teckensnitt</a:t>
            </a:r>
          </a:p>
          <a:p>
            <a:pPr marL="781050" lvl="1" indent="-1714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v-SE" sz="1200" dirty="0">
                <a:latin typeface="Source Sans Pro"/>
                <a:ea typeface="Source Sans Pro"/>
              </a:rPr>
              <a:t>	Googlat efter bilder, bakgrunder, mallar och goda exempel</a:t>
            </a:r>
          </a:p>
          <a:p>
            <a:pPr marL="781050" lvl="1" indent="-1714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v-SE" sz="1200" dirty="0">
                <a:latin typeface="Source Sans Pro"/>
                <a:ea typeface="Source Sans Pro"/>
              </a:rPr>
              <a:t>	PDCA – nytt varv, vad kan göras bättre</a:t>
            </a:r>
          </a:p>
          <a:p>
            <a:pPr marL="781050" lvl="1" indent="-1714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v-SE" sz="1200" dirty="0">
                <a:latin typeface="Source Sans Pro"/>
                <a:ea typeface="Source Sans Pro"/>
              </a:rPr>
              <a:t>	Hitta lämplig Powerpointmall</a:t>
            </a:r>
            <a:endParaRPr sz="1200" dirty="0">
              <a:latin typeface="Source Sans Pro"/>
              <a:ea typeface="Source Sans Pro"/>
            </a:endParaRPr>
          </a:p>
          <a:p>
            <a:pPr marL="781050" lvl="1" indent="-1714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v-SE" sz="1200" dirty="0">
                <a:latin typeface="Source Sans Pro"/>
                <a:ea typeface="Source Sans Pro"/>
              </a:rPr>
              <a:t>	Största problemen de senaste veckorna</a:t>
            </a:r>
          </a:p>
          <a:p>
            <a:pPr marL="781050" lvl="1" indent="-1714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v-SE" sz="1200" dirty="0">
                <a:latin typeface="Source Sans Pro"/>
                <a:ea typeface="Source Sans Pro"/>
              </a:rPr>
              <a:t>	Positionera – har använt </a:t>
            </a:r>
            <a:r>
              <a:rPr lang="sv-SE" sz="1200" dirty="0" err="1">
                <a:latin typeface="Source Sans Pro"/>
                <a:ea typeface="Source Sans Pro"/>
              </a:rPr>
              <a:t>flexbox</a:t>
            </a:r>
            <a:r>
              <a:rPr lang="sv-SE" sz="1200" dirty="0">
                <a:latin typeface="Source Sans Pro"/>
                <a:ea typeface="Source Sans Pro"/>
              </a:rPr>
              <a:t> och tabell – p-taggen svår</a:t>
            </a:r>
          </a:p>
          <a:p>
            <a:pPr marL="781050" lvl="1" indent="-1714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v-SE" sz="1200" dirty="0">
                <a:latin typeface="Source Sans Pro"/>
                <a:ea typeface="Source Sans Pro"/>
                <a:sym typeface="Source Sans Pro"/>
              </a:rPr>
              <a:t>	</a:t>
            </a:r>
            <a:r>
              <a:rPr lang="sv-SE" sz="1200" dirty="0" err="1">
                <a:latin typeface="Source Sans Pro"/>
                <a:ea typeface="Source Sans Pro"/>
                <a:sym typeface="Source Sans Pro"/>
              </a:rPr>
              <a:t>GIThub</a:t>
            </a:r>
            <a:r>
              <a:rPr lang="sv-SE" sz="1200" dirty="0">
                <a:latin typeface="Source Sans Pro"/>
                <a:ea typeface="Source Sans Pro"/>
                <a:sym typeface="Source Sans Pro"/>
              </a:rPr>
              <a:t> är ibland rörigt, i vilken ordning skall du göra saker, speciellt i kombination med </a:t>
            </a:r>
            <a:r>
              <a:rPr lang="sv-SE" sz="1200" dirty="0" err="1">
                <a:latin typeface="Source Sans Pro"/>
                <a:ea typeface="Source Sans Pro"/>
                <a:sym typeface="Source Sans Pro"/>
              </a:rPr>
              <a:t>React</a:t>
            </a:r>
            <a:endParaRPr sz="1200" dirty="0">
              <a:latin typeface="Source Sans Pro"/>
              <a:ea typeface="Source Sans Pro"/>
              <a:sym typeface="Source Sans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91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2" name="Google Shape;3882;p58"/>
          <p:cNvGrpSpPr/>
          <p:nvPr/>
        </p:nvGrpSpPr>
        <p:grpSpPr>
          <a:xfrm>
            <a:off x="7854668" y="2360098"/>
            <a:ext cx="495369" cy="423303"/>
            <a:chOff x="6639505" y="2916947"/>
            <a:chExt cx="495369" cy="423303"/>
          </a:xfrm>
        </p:grpSpPr>
        <p:sp>
          <p:nvSpPr>
            <p:cNvPr id="3883" name="Google Shape;3883;p58"/>
            <p:cNvSpPr/>
            <p:nvPr/>
          </p:nvSpPr>
          <p:spPr>
            <a:xfrm>
              <a:off x="6869130" y="3090665"/>
              <a:ext cx="94424" cy="81732"/>
            </a:xfrm>
            <a:custGeom>
              <a:avLst/>
              <a:gdLst/>
              <a:ahLst/>
              <a:cxnLst/>
              <a:rect l="l" t="t" r="r" b="b"/>
              <a:pathLst>
                <a:path w="2063" h="1786" extrusionOk="0">
                  <a:moveTo>
                    <a:pt x="1167" y="0"/>
                  </a:moveTo>
                  <a:cubicBezTo>
                    <a:pt x="381" y="0"/>
                    <a:pt x="1" y="977"/>
                    <a:pt x="543" y="1519"/>
                  </a:cubicBezTo>
                  <a:cubicBezTo>
                    <a:pt x="728" y="1704"/>
                    <a:pt x="952" y="1786"/>
                    <a:pt x="1171" y="1786"/>
                  </a:cubicBezTo>
                  <a:cubicBezTo>
                    <a:pt x="1628" y="1786"/>
                    <a:pt x="2062" y="1427"/>
                    <a:pt x="2062" y="895"/>
                  </a:cubicBezTo>
                  <a:cubicBezTo>
                    <a:pt x="2062" y="407"/>
                    <a:pt x="1655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8"/>
            <p:cNvSpPr/>
            <p:nvPr/>
          </p:nvSpPr>
          <p:spPr>
            <a:xfrm>
              <a:off x="6824459" y="3032192"/>
              <a:ext cx="198688" cy="198655"/>
            </a:xfrm>
            <a:custGeom>
              <a:avLst/>
              <a:gdLst/>
              <a:ahLst/>
              <a:cxnLst/>
              <a:rect l="l" t="t" r="r" b="b"/>
              <a:pathLst>
                <a:path w="4341" h="4341" extrusionOk="0">
                  <a:moveTo>
                    <a:pt x="3562" y="428"/>
                  </a:moveTo>
                  <a:cubicBezTo>
                    <a:pt x="3727" y="428"/>
                    <a:pt x="3879" y="556"/>
                    <a:pt x="3879" y="760"/>
                  </a:cubicBezTo>
                  <a:cubicBezTo>
                    <a:pt x="3906" y="923"/>
                    <a:pt x="3744" y="1085"/>
                    <a:pt x="3581" y="1085"/>
                  </a:cubicBezTo>
                  <a:lnTo>
                    <a:pt x="3581" y="1058"/>
                  </a:lnTo>
                  <a:cubicBezTo>
                    <a:pt x="3282" y="1058"/>
                    <a:pt x="3147" y="733"/>
                    <a:pt x="3337" y="516"/>
                  </a:cubicBezTo>
                  <a:cubicBezTo>
                    <a:pt x="3405" y="456"/>
                    <a:pt x="3485" y="428"/>
                    <a:pt x="3562" y="428"/>
                  </a:cubicBezTo>
                  <a:close/>
                  <a:moveTo>
                    <a:pt x="2146" y="810"/>
                  </a:moveTo>
                  <a:cubicBezTo>
                    <a:pt x="2836" y="810"/>
                    <a:pt x="3499" y="1349"/>
                    <a:pt x="3499" y="2170"/>
                  </a:cubicBezTo>
                  <a:cubicBezTo>
                    <a:pt x="3499" y="2930"/>
                    <a:pt x="2903" y="3527"/>
                    <a:pt x="2143" y="3527"/>
                  </a:cubicBezTo>
                  <a:cubicBezTo>
                    <a:pt x="950" y="3527"/>
                    <a:pt x="326" y="2062"/>
                    <a:pt x="1194" y="1221"/>
                  </a:cubicBezTo>
                  <a:cubicBezTo>
                    <a:pt x="1469" y="937"/>
                    <a:pt x="1811" y="810"/>
                    <a:pt x="2146" y="810"/>
                  </a:cubicBezTo>
                  <a:close/>
                  <a:moveTo>
                    <a:pt x="2143" y="1"/>
                  </a:moveTo>
                  <a:cubicBezTo>
                    <a:pt x="1438" y="1"/>
                    <a:pt x="1357" y="1"/>
                    <a:pt x="1085" y="28"/>
                  </a:cubicBezTo>
                  <a:cubicBezTo>
                    <a:pt x="896" y="28"/>
                    <a:pt x="733" y="55"/>
                    <a:pt x="597" y="109"/>
                  </a:cubicBezTo>
                  <a:cubicBezTo>
                    <a:pt x="462" y="163"/>
                    <a:pt x="353" y="218"/>
                    <a:pt x="272" y="299"/>
                  </a:cubicBezTo>
                  <a:cubicBezTo>
                    <a:pt x="190" y="380"/>
                    <a:pt x="109" y="489"/>
                    <a:pt x="82" y="624"/>
                  </a:cubicBezTo>
                  <a:cubicBezTo>
                    <a:pt x="28" y="760"/>
                    <a:pt x="0" y="950"/>
                    <a:pt x="0" y="1113"/>
                  </a:cubicBezTo>
                  <a:lnTo>
                    <a:pt x="0" y="2170"/>
                  </a:lnTo>
                  <a:lnTo>
                    <a:pt x="0" y="3255"/>
                  </a:lnTo>
                  <a:cubicBezTo>
                    <a:pt x="0" y="3418"/>
                    <a:pt x="28" y="3581"/>
                    <a:pt x="82" y="3744"/>
                  </a:cubicBezTo>
                  <a:cubicBezTo>
                    <a:pt x="163" y="3988"/>
                    <a:pt x="353" y="4150"/>
                    <a:pt x="597" y="4259"/>
                  </a:cubicBezTo>
                  <a:cubicBezTo>
                    <a:pt x="733" y="4313"/>
                    <a:pt x="896" y="4340"/>
                    <a:pt x="1085" y="4340"/>
                  </a:cubicBezTo>
                  <a:lnTo>
                    <a:pt x="3228" y="4340"/>
                  </a:lnTo>
                  <a:cubicBezTo>
                    <a:pt x="3391" y="4340"/>
                    <a:pt x="3554" y="4313"/>
                    <a:pt x="3716" y="4259"/>
                  </a:cubicBezTo>
                  <a:cubicBezTo>
                    <a:pt x="3961" y="4150"/>
                    <a:pt x="4123" y="3988"/>
                    <a:pt x="4232" y="3744"/>
                  </a:cubicBezTo>
                  <a:cubicBezTo>
                    <a:pt x="4286" y="3581"/>
                    <a:pt x="4313" y="3418"/>
                    <a:pt x="4313" y="3255"/>
                  </a:cubicBezTo>
                  <a:cubicBezTo>
                    <a:pt x="4313" y="2984"/>
                    <a:pt x="4340" y="2876"/>
                    <a:pt x="4340" y="2170"/>
                  </a:cubicBezTo>
                  <a:cubicBezTo>
                    <a:pt x="4340" y="1465"/>
                    <a:pt x="4340" y="1384"/>
                    <a:pt x="4313" y="1113"/>
                  </a:cubicBezTo>
                  <a:cubicBezTo>
                    <a:pt x="4313" y="950"/>
                    <a:pt x="4286" y="760"/>
                    <a:pt x="4232" y="624"/>
                  </a:cubicBezTo>
                  <a:cubicBezTo>
                    <a:pt x="4178" y="489"/>
                    <a:pt x="4123" y="380"/>
                    <a:pt x="4015" y="299"/>
                  </a:cubicBezTo>
                  <a:cubicBezTo>
                    <a:pt x="3933" y="218"/>
                    <a:pt x="3825" y="163"/>
                    <a:pt x="3716" y="109"/>
                  </a:cubicBezTo>
                  <a:cubicBezTo>
                    <a:pt x="3554" y="55"/>
                    <a:pt x="3391" y="28"/>
                    <a:pt x="3228" y="28"/>
                  </a:cubicBezTo>
                  <a:cubicBezTo>
                    <a:pt x="2957" y="28"/>
                    <a:pt x="2848" y="1"/>
                    <a:pt x="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8"/>
            <p:cNvSpPr/>
            <p:nvPr/>
          </p:nvSpPr>
          <p:spPr>
            <a:xfrm>
              <a:off x="6639505" y="2916947"/>
              <a:ext cx="495369" cy="423303"/>
            </a:xfrm>
            <a:custGeom>
              <a:avLst/>
              <a:gdLst/>
              <a:ahLst/>
              <a:cxnLst/>
              <a:rect l="l" t="t" r="r" b="b"/>
              <a:pathLst>
                <a:path w="10823" h="9250" extrusionOk="0">
                  <a:moveTo>
                    <a:pt x="6184" y="1953"/>
                  </a:moveTo>
                  <a:cubicBezTo>
                    <a:pt x="6917" y="1953"/>
                    <a:pt x="6998" y="1953"/>
                    <a:pt x="7296" y="1980"/>
                  </a:cubicBezTo>
                  <a:cubicBezTo>
                    <a:pt x="7513" y="1980"/>
                    <a:pt x="7730" y="2035"/>
                    <a:pt x="7920" y="2116"/>
                  </a:cubicBezTo>
                  <a:cubicBezTo>
                    <a:pt x="8300" y="2252"/>
                    <a:pt x="8571" y="2523"/>
                    <a:pt x="8707" y="2876"/>
                  </a:cubicBezTo>
                  <a:cubicBezTo>
                    <a:pt x="8788" y="3092"/>
                    <a:pt x="8815" y="3309"/>
                    <a:pt x="8842" y="3526"/>
                  </a:cubicBezTo>
                  <a:cubicBezTo>
                    <a:pt x="8842" y="3798"/>
                    <a:pt x="8842" y="3906"/>
                    <a:pt x="8842" y="4611"/>
                  </a:cubicBezTo>
                  <a:cubicBezTo>
                    <a:pt x="8842" y="5344"/>
                    <a:pt x="8842" y="5425"/>
                    <a:pt x="8842" y="5724"/>
                  </a:cubicBezTo>
                  <a:cubicBezTo>
                    <a:pt x="8815" y="5940"/>
                    <a:pt x="8788" y="6157"/>
                    <a:pt x="8707" y="6347"/>
                  </a:cubicBezTo>
                  <a:cubicBezTo>
                    <a:pt x="8571" y="6727"/>
                    <a:pt x="8300" y="6998"/>
                    <a:pt x="7920" y="7134"/>
                  </a:cubicBezTo>
                  <a:cubicBezTo>
                    <a:pt x="7730" y="7215"/>
                    <a:pt x="7513" y="7242"/>
                    <a:pt x="7296" y="7270"/>
                  </a:cubicBezTo>
                  <a:lnTo>
                    <a:pt x="5099" y="7270"/>
                  </a:lnTo>
                  <a:cubicBezTo>
                    <a:pt x="4882" y="7242"/>
                    <a:pt x="4665" y="7215"/>
                    <a:pt x="4448" y="7134"/>
                  </a:cubicBezTo>
                  <a:cubicBezTo>
                    <a:pt x="4286" y="7080"/>
                    <a:pt x="4123" y="6971"/>
                    <a:pt x="3987" y="6836"/>
                  </a:cubicBezTo>
                  <a:cubicBezTo>
                    <a:pt x="3852" y="6700"/>
                    <a:pt x="3743" y="6537"/>
                    <a:pt x="3689" y="6347"/>
                  </a:cubicBezTo>
                  <a:cubicBezTo>
                    <a:pt x="3607" y="6157"/>
                    <a:pt x="3553" y="5940"/>
                    <a:pt x="3553" y="5724"/>
                  </a:cubicBezTo>
                  <a:lnTo>
                    <a:pt x="3553" y="4611"/>
                  </a:lnTo>
                  <a:lnTo>
                    <a:pt x="3553" y="3526"/>
                  </a:lnTo>
                  <a:cubicBezTo>
                    <a:pt x="3553" y="3309"/>
                    <a:pt x="3607" y="3092"/>
                    <a:pt x="3689" y="2876"/>
                  </a:cubicBezTo>
                  <a:cubicBezTo>
                    <a:pt x="3743" y="2713"/>
                    <a:pt x="3852" y="2550"/>
                    <a:pt x="3987" y="2414"/>
                  </a:cubicBezTo>
                  <a:cubicBezTo>
                    <a:pt x="4123" y="2279"/>
                    <a:pt x="4286" y="2170"/>
                    <a:pt x="4448" y="2116"/>
                  </a:cubicBezTo>
                  <a:cubicBezTo>
                    <a:pt x="4665" y="2035"/>
                    <a:pt x="4882" y="1980"/>
                    <a:pt x="5099" y="1980"/>
                  </a:cubicBezTo>
                  <a:cubicBezTo>
                    <a:pt x="5371" y="1980"/>
                    <a:pt x="5479" y="1953"/>
                    <a:pt x="6184" y="1953"/>
                  </a:cubicBezTo>
                  <a:close/>
                  <a:moveTo>
                    <a:pt x="6184" y="0"/>
                  </a:moveTo>
                  <a:cubicBezTo>
                    <a:pt x="2061" y="0"/>
                    <a:pt x="0" y="4991"/>
                    <a:pt x="2929" y="7893"/>
                  </a:cubicBezTo>
                  <a:cubicBezTo>
                    <a:pt x="3866" y="8830"/>
                    <a:pt x="5021" y="9250"/>
                    <a:pt x="6155" y="9250"/>
                  </a:cubicBezTo>
                  <a:cubicBezTo>
                    <a:pt x="8534" y="9250"/>
                    <a:pt x="10822" y="7403"/>
                    <a:pt x="10822" y="4611"/>
                  </a:cubicBezTo>
                  <a:cubicBezTo>
                    <a:pt x="10822" y="2062"/>
                    <a:pt x="8734" y="0"/>
                    <a:pt x="6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6" name="Google Shape;3886;p58"/>
          <p:cNvSpPr/>
          <p:nvPr/>
        </p:nvSpPr>
        <p:spPr>
          <a:xfrm>
            <a:off x="7792555" y="1768843"/>
            <a:ext cx="494133" cy="424173"/>
          </a:xfrm>
          <a:custGeom>
            <a:avLst/>
            <a:gdLst/>
            <a:ahLst/>
            <a:cxnLst/>
            <a:rect l="l" t="t" r="r" b="b"/>
            <a:pathLst>
              <a:path w="10796" h="9269" extrusionOk="0">
                <a:moveTo>
                  <a:pt x="4331" y="1983"/>
                </a:moveTo>
                <a:cubicBezTo>
                  <a:pt x="4630" y="1983"/>
                  <a:pt x="4910" y="2216"/>
                  <a:pt x="4910" y="2550"/>
                </a:cubicBezTo>
                <a:cubicBezTo>
                  <a:pt x="4910" y="2897"/>
                  <a:pt x="4661" y="3154"/>
                  <a:pt x="4348" y="3154"/>
                </a:cubicBezTo>
                <a:cubicBezTo>
                  <a:pt x="4319" y="3154"/>
                  <a:pt x="4289" y="3152"/>
                  <a:pt x="4259" y="3147"/>
                </a:cubicBezTo>
                <a:cubicBezTo>
                  <a:pt x="3771" y="3093"/>
                  <a:pt x="3554" y="2469"/>
                  <a:pt x="3934" y="2143"/>
                </a:cubicBezTo>
                <a:cubicBezTo>
                  <a:pt x="4053" y="2032"/>
                  <a:pt x="4194" y="1983"/>
                  <a:pt x="4331" y="1983"/>
                </a:cubicBezTo>
                <a:close/>
                <a:moveTo>
                  <a:pt x="4829" y="3608"/>
                </a:moveTo>
                <a:lnTo>
                  <a:pt x="4829" y="6999"/>
                </a:lnTo>
                <a:lnTo>
                  <a:pt x="3717" y="6999"/>
                </a:lnTo>
                <a:lnTo>
                  <a:pt x="3717" y="3608"/>
                </a:lnTo>
                <a:close/>
                <a:moveTo>
                  <a:pt x="7527" y="3524"/>
                </a:moveTo>
                <a:cubicBezTo>
                  <a:pt x="7550" y="3524"/>
                  <a:pt x="7572" y="3525"/>
                  <a:pt x="7595" y="3527"/>
                </a:cubicBezTo>
                <a:cubicBezTo>
                  <a:pt x="8355" y="3527"/>
                  <a:pt x="8897" y="4015"/>
                  <a:pt x="8897" y="5046"/>
                </a:cubicBezTo>
                <a:lnTo>
                  <a:pt x="8897" y="6999"/>
                </a:lnTo>
                <a:lnTo>
                  <a:pt x="7785" y="6999"/>
                </a:lnTo>
                <a:lnTo>
                  <a:pt x="7785" y="5181"/>
                </a:lnTo>
                <a:cubicBezTo>
                  <a:pt x="7785" y="4747"/>
                  <a:pt x="7622" y="4422"/>
                  <a:pt x="7215" y="4422"/>
                </a:cubicBezTo>
                <a:cubicBezTo>
                  <a:pt x="6944" y="4422"/>
                  <a:pt x="6700" y="4585"/>
                  <a:pt x="6619" y="4829"/>
                </a:cubicBezTo>
                <a:cubicBezTo>
                  <a:pt x="6592" y="4937"/>
                  <a:pt x="6592" y="5019"/>
                  <a:pt x="6592" y="5100"/>
                </a:cubicBezTo>
                <a:lnTo>
                  <a:pt x="6592" y="6999"/>
                </a:lnTo>
                <a:lnTo>
                  <a:pt x="5452" y="6999"/>
                </a:lnTo>
                <a:lnTo>
                  <a:pt x="5452" y="3608"/>
                </a:lnTo>
                <a:lnTo>
                  <a:pt x="6592" y="3608"/>
                </a:lnTo>
                <a:lnTo>
                  <a:pt x="6592" y="4096"/>
                </a:lnTo>
                <a:cubicBezTo>
                  <a:pt x="6771" y="3738"/>
                  <a:pt x="7143" y="3524"/>
                  <a:pt x="7527" y="3524"/>
                </a:cubicBezTo>
                <a:close/>
                <a:moveTo>
                  <a:pt x="6185" y="1"/>
                </a:moveTo>
                <a:cubicBezTo>
                  <a:pt x="2062" y="1"/>
                  <a:pt x="1" y="4991"/>
                  <a:pt x="2903" y="7894"/>
                </a:cubicBezTo>
                <a:cubicBezTo>
                  <a:pt x="3853" y="8844"/>
                  <a:pt x="5017" y="9269"/>
                  <a:pt x="6157" y="9269"/>
                </a:cubicBezTo>
                <a:cubicBezTo>
                  <a:pt x="8530" y="9269"/>
                  <a:pt x="10796" y="7424"/>
                  <a:pt x="10796" y="4639"/>
                </a:cubicBezTo>
                <a:cubicBezTo>
                  <a:pt x="10796" y="2089"/>
                  <a:pt x="8734" y="1"/>
                  <a:pt x="61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7" name="Google Shape;3887;p58"/>
          <p:cNvSpPr/>
          <p:nvPr/>
        </p:nvSpPr>
        <p:spPr>
          <a:xfrm>
            <a:off x="7854669" y="2923882"/>
            <a:ext cx="495369" cy="424173"/>
          </a:xfrm>
          <a:custGeom>
            <a:avLst/>
            <a:gdLst/>
            <a:ahLst/>
            <a:cxnLst/>
            <a:rect l="l" t="t" r="r" b="b"/>
            <a:pathLst>
              <a:path w="10823" h="9269" extrusionOk="0">
                <a:moveTo>
                  <a:pt x="7213" y="2543"/>
                </a:moveTo>
                <a:cubicBezTo>
                  <a:pt x="7494" y="2543"/>
                  <a:pt x="7781" y="2654"/>
                  <a:pt x="8002" y="2903"/>
                </a:cubicBezTo>
                <a:cubicBezTo>
                  <a:pt x="8246" y="2849"/>
                  <a:pt x="8490" y="2767"/>
                  <a:pt x="8680" y="2632"/>
                </a:cubicBezTo>
                <a:lnTo>
                  <a:pt x="8680" y="2632"/>
                </a:lnTo>
                <a:cubicBezTo>
                  <a:pt x="8598" y="2876"/>
                  <a:pt x="8436" y="3093"/>
                  <a:pt x="8219" y="3228"/>
                </a:cubicBezTo>
                <a:cubicBezTo>
                  <a:pt x="8436" y="3201"/>
                  <a:pt x="8626" y="3147"/>
                  <a:pt x="8843" y="3065"/>
                </a:cubicBezTo>
                <a:lnTo>
                  <a:pt x="8843" y="3065"/>
                </a:lnTo>
                <a:cubicBezTo>
                  <a:pt x="8680" y="3255"/>
                  <a:pt x="8517" y="3445"/>
                  <a:pt x="8300" y="3608"/>
                </a:cubicBezTo>
                <a:lnTo>
                  <a:pt x="8300" y="3744"/>
                </a:lnTo>
                <a:cubicBezTo>
                  <a:pt x="8300" y="5409"/>
                  <a:pt x="6970" y="6755"/>
                  <a:pt x="5338" y="6755"/>
                </a:cubicBezTo>
                <a:cubicBezTo>
                  <a:pt x="5322" y="6755"/>
                  <a:pt x="5306" y="6755"/>
                  <a:pt x="5289" y="6754"/>
                </a:cubicBezTo>
                <a:cubicBezTo>
                  <a:pt x="4693" y="6754"/>
                  <a:pt x="4150" y="6592"/>
                  <a:pt x="3662" y="6293"/>
                </a:cubicBezTo>
                <a:lnTo>
                  <a:pt x="3906" y="6293"/>
                </a:lnTo>
                <a:cubicBezTo>
                  <a:pt x="4394" y="6293"/>
                  <a:pt x="4855" y="6130"/>
                  <a:pt x="5208" y="5832"/>
                </a:cubicBezTo>
                <a:cubicBezTo>
                  <a:pt x="4774" y="5832"/>
                  <a:pt x="4367" y="5534"/>
                  <a:pt x="4232" y="5100"/>
                </a:cubicBezTo>
                <a:cubicBezTo>
                  <a:pt x="4286" y="5100"/>
                  <a:pt x="4367" y="5127"/>
                  <a:pt x="4421" y="5127"/>
                </a:cubicBezTo>
                <a:cubicBezTo>
                  <a:pt x="4530" y="5127"/>
                  <a:pt x="4611" y="5100"/>
                  <a:pt x="4720" y="5073"/>
                </a:cubicBezTo>
                <a:cubicBezTo>
                  <a:pt x="4204" y="4991"/>
                  <a:pt x="3852" y="4557"/>
                  <a:pt x="3852" y="4042"/>
                </a:cubicBezTo>
                <a:lnTo>
                  <a:pt x="3852" y="4042"/>
                </a:lnTo>
                <a:cubicBezTo>
                  <a:pt x="4015" y="4123"/>
                  <a:pt x="4177" y="4178"/>
                  <a:pt x="4340" y="4178"/>
                </a:cubicBezTo>
                <a:cubicBezTo>
                  <a:pt x="3879" y="3852"/>
                  <a:pt x="3716" y="3228"/>
                  <a:pt x="3987" y="2767"/>
                </a:cubicBezTo>
                <a:lnTo>
                  <a:pt x="3987" y="2767"/>
                </a:lnTo>
                <a:cubicBezTo>
                  <a:pt x="4530" y="3418"/>
                  <a:pt x="5344" y="3825"/>
                  <a:pt x="6184" y="3879"/>
                </a:cubicBezTo>
                <a:cubicBezTo>
                  <a:pt x="6157" y="3798"/>
                  <a:pt x="6157" y="3716"/>
                  <a:pt x="6157" y="3608"/>
                </a:cubicBezTo>
                <a:cubicBezTo>
                  <a:pt x="6139" y="2963"/>
                  <a:pt x="6666" y="2543"/>
                  <a:pt x="7213" y="2543"/>
                </a:cubicBezTo>
                <a:close/>
                <a:moveTo>
                  <a:pt x="6184" y="1"/>
                </a:moveTo>
                <a:cubicBezTo>
                  <a:pt x="2062" y="1"/>
                  <a:pt x="0" y="4991"/>
                  <a:pt x="2902" y="7894"/>
                </a:cubicBezTo>
                <a:cubicBezTo>
                  <a:pt x="3853" y="8844"/>
                  <a:pt x="5020" y="9269"/>
                  <a:pt x="6163" y="9269"/>
                </a:cubicBezTo>
                <a:cubicBezTo>
                  <a:pt x="8544" y="9269"/>
                  <a:pt x="10823" y="7424"/>
                  <a:pt x="10823" y="4639"/>
                </a:cubicBezTo>
                <a:cubicBezTo>
                  <a:pt x="10823" y="2062"/>
                  <a:pt x="8734" y="1"/>
                  <a:pt x="61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58"/>
          <p:cNvSpPr txBox="1">
            <a:spLocks noGrp="1"/>
          </p:cNvSpPr>
          <p:nvPr>
            <p:ph type="title"/>
          </p:nvPr>
        </p:nvSpPr>
        <p:spPr>
          <a:xfrm>
            <a:off x="5323092" y="727284"/>
            <a:ext cx="27165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</a:t>
            </a:r>
            <a:endParaRPr dirty="0"/>
          </a:p>
        </p:txBody>
      </p:sp>
      <p:sp>
        <p:nvSpPr>
          <p:cNvPr id="3889" name="Google Shape;3889;p58"/>
          <p:cNvSpPr txBox="1">
            <a:spLocks noGrp="1"/>
          </p:cNvSpPr>
          <p:nvPr>
            <p:ph type="subTitle" idx="1"/>
          </p:nvPr>
        </p:nvSpPr>
        <p:spPr>
          <a:xfrm>
            <a:off x="2429932" y="2058826"/>
            <a:ext cx="3852388" cy="173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dirty="0"/>
              <a:t>ahlander.bjorn@telia.com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+46 738 34 29 69</a:t>
            </a:r>
            <a:endParaRPr dirty="0"/>
          </a:p>
        </p:txBody>
      </p:sp>
      <p:sp>
        <p:nvSpPr>
          <p:cNvPr id="2" name="Google Shape;3894;p59">
            <a:extLst>
              <a:ext uri="{FF2B5EF4-FFF2-40B4-BE49-F238E27FC236}">
                <a16:creationId xmlns:a16="http://schemas.microsoft.com/office/drawing/2014/main" id="{23EB191B-CF9E-4F00-3016-26535BCE5A20}"/>
              </a:ext>
            </a:extLst>
          </p:cNvPr>
          <p:cNvSpPr txBox="1">
            <a:spLocks/>
          </p:cNvSpPr>
          <p:nvPr/>
        </p:nvSpPr>
        <p:spPr>
          <a:xfrm>
            <a:off x="3253797" y="1287096"/>
            <a:ext cx="2636406" cy="69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sv-SE" dirty="0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Metodik -PDCA</a:t>
            </a:r>
            <a:endParaRPr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AutoNum type="arabicPeriod"/>
            </a:pPr>
            <a:r>
              <a:rPr lang="sv-SE" dirty="0"/>
              <a:t>Plan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AutoNum type="arabicPeriod"/>
            </a:pPr>
            <a:r>
              <a:rPr lang="sv-SE" sz="1200" dirty="0">
                <a:latin typeface="Source Sans Pro"/>
                <a:ea typeface="Source Sans Pro"/>
                <a:sym typeface="Source Sans Pro"/>
              </a:rPr>
              <a:t>Do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AutoNum type="arabicPeriod"/>
            </a:pPr>
            <a:r>
              <a:rPr lang="sv-SE" dirty="0"/>
              <a:t>Check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AutoNum type="arabicPeriod"/>
            </a:pPr>
            <a:r>
              <a:rPr lang="sv-SE" sz="1200" dirty="0" err="1">
                <a:latin typeface="Source Sans Pro"/>
                <a:ea typeface="Source Sans Pro"/>
                <a:sym typeface="Source Sans Pro"/>
              </a:rPr>
              <a:t>Act</a:t>
            </a:r>
            <a:endParaRPr sz="1200" dirty="0">
              <a:latin typeface="Source Sans Pro"/>
              <a:ea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Bildobjekt 2" descr="En bild som visar text, Teckensnitt, cirkel, skärmbild">
            <a:extLst>
              <a:ext uri="{FF2B5EF4-FFF2-40B4-BE49-F238E27FC236}">
                <a16:creationId xmlns:a16="http://schemas.microsoft.com/office/drawing/2014/main" id="{F45E3D17-D797-FCEB-07ED-2B383E0B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250" y="677545"/>
            <a:ext cx="4235450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3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Använda tekniker</a:t>
            </a:r>
            <a:endParaRPr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622860" y="1241650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Flexbox med Parent and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childs</a:t>
            </a:r>
            <a:endParaRPr lang="en-US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en-US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Transparant</a:t>
            </a:r>
            <a:r>
              <a:rPr lang="en-US" sz="180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bakgrundsbild</a:t>
            </a:r>
            <a:endParaRPr lang="en-US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Tabeller för att positionera innehåll (även bra vid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dbs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-hantering)</a:t>
            </a:r>
          </a:p>
          <a:p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Thumbnails</a:t>
            </a:r>
            <a:endParaRPr lang="sv-SE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Javascript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- hover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Marquee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Header/footer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Paint för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editering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av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bilder</a:t>
            </a:r>
            <a:endParaRPr lang="en-US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  <a:hlinkClick r:id="rId3"/>
              </a:rPr>
              <a:t>https://web-eau.net/en/blog/examples-header-bootstrap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HEADER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7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831343" y="89688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Mina största problem</a:t>
            </a:r>
            <a:endParaRPr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644805" y="1724453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Att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välja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bilder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bakgrund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fonter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färger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o s v </a:t>
            </a:r>
          </a:p>
          <a:p>
            <a:r>
              <a:rPr lang="en-US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Positionera</a:t>
            </a:r>
            <a:r>
              <a:rPr lang="en-US" sz="1800" dirty="0">
                <a:solidFill>
                  <a:srgbClr val="242322"/>
                </a:solidFill>
                <a:latin typeface="Segoe UI" panose="020B0502040204020203" pitchFamily="34" charset="0"/>
              </a:rPr>
              <a:t> med p-</a:t>
            </a:r>
            <a:r>
              <a:rPr lang="en-US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taggen</a:t>
            </a:r>
            <a:endParaRPr lang="en-US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Header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inte helt enkelt att göra en snygg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header</a:t>
            </a:r>
            <a:endParaRPr lang="sv-SE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GIT-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Hub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och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React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krånglar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npm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start,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npm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run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build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,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npm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run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deploy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o s v</a:t>
            </a:r>
          </a:p>
          <a:p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Commit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,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ammend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,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pull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, push från Visual Studio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Code</a:t>
            </a:r>
            <a:endParaRPr lang="en-US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  <a:hlinkClick r:id="rId3"/>
              </a:rPr>
              <a:t>https://web-eau.net/en/blog/examples-header-bootstrap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HEADER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65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1181100" y="9648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Referensmatrial</a:t>
            </a:r>
            <a:endParaRPr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1028700" y="1686180"/>
            <a:ext cx="7401000" cy="2756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sv-SE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b="0" i="0" u="none" strike="noStrike" baseline="0" dirty="0">
                <a:solidFill>
                  <a:srgbClr val="0000FF"/>
                </a:solidFill>
                <a:latin typeface="Segoe UI" panose="020B0502040204020203" pitchFamily="34" charset="0"/>
              </a:rPr>
              <a:t>https://kinsta.com/blog/portfolio-website/ </a:t>
            </a:r>
          </a:p>
          <a:p>
            <a:r>
              <a:rPr lang="sv-SE" sz="1800" b="0" i="0" u="none" strike="noStrike" baseline="0" dirty="0">
                <a:solidFill>
                  <a:srgbClr val="0000FF"/>
                </a:solidFill>
                <a:latin typeface="Segoe UI" panose="020B0502040204020203" pitchFamily="34" charset="0"/>
              </a:rPr>
              <a:t>https://www.behance.net/gallery/173554871/Personal-Portfolio-Web-Template?tracking_source=search_projects|personal+portfolio </a:t>
            </a:r>
          </a:p>
          <a:p>
            <a:r>
              <a:rPr lang="sv-SE" sz="1800" dirty="0">
                <a:solidFill>
                  <a:srgbClr val="0000FF"/>
                </a:solidFill>
                <a:latin typeface="Segoe UI" panose="020B0502040204020203" pitchFamily="34" charset="0"/>
              </a:rPr>
              <a:t>Tittat på alla möjliga konditorier, bagerier, </a:t>
            </a:r>
            <a:r>
              <a:rPr lang="sv-SE" sz="1800" dirty="0" err="1">
                <a:solidFill>
                  <a:srgbClr val="0000FF"/>
                </a:solidFill>
                <a:latin typeface="Segoe UI" panose="020B0502040204020203" pitchFamily="34" charset="0"/>
              </a:rPr>
              <a:t>blomsterhandlar</a:t>
            </a:r>
            <a:endParaRPr lang="sv-SE" sz="1800" dirty="0">
              <a:solidFill>
                <a:srgbClr val="0000FF"/>
              </a:solidFill>
              <a:latin typeface="Segoe UI" panose="020B0502040204020203" pitchFamily="34" charset="0"/>
            </a:endParaRPr>
          </a:p>
          <a:p>
            <a:endParaRPr lang="sv-SE" sz="1800" b="0" i="0" u="none" strike="noStrike" baseline="0" dirty="0">
              <a:solidFill>
                <a:srgbClr val="0000FF"/>
              </a:solidFill>
              <a:latin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97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53"/>
          <p:cNvSpPr txBox="1">
            <a:spLocks noGrp="1"/>
          </p:cNvSpPr>
          <p:nvPr>
            <p:ph type="title"/>
          </p:nvPr>
        </p:nvSpPr>
        <p:spPr>
          <a:xfrm>
            <a:off x="2352300" y="1590675"/>
            <a:ext cx="44394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KEEP IT SIMPLE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3" name="Google Shape;3733;p49"/>
          <p:cNvSpPr/>
          <p:nvPr/>
        </p:nvSpPr>
        <p:spPr>
          <a:xfrm>
            <a:off x="7408875" y="4124875"/>
            <a:ext cx="99000" cy="9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Bildobjekt 2" descr="En bild som visar text, Människoansikte, person, skärmbild&#10;&#10;Automatiskt genererad beskrivning">
            <a:extLst>
              <a:ext uri="{FF2B5EF4-FFF2-40B4-BE49-F238E27FC236}">
                <a16:creationId xmlns:a16="http://schemas.microsoft.com/office/drawing/2014/main" id="{AC87800B-7C93-A723-4FA3-C003CB44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251"/>
            <a:ext cx="9144000" cy="46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1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3" name="Google Shape;3733;p49"/>
          <p:cNvSpPr/>
          <p:nvPr/>
        </p:nvSpPr>
        <p:spPr>
          <a:xfrm>
            <a:off x="7408875" y="4124875"/>
            <a:ext cx="99000" cy="9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Bildobjekt 8" descr="En bild som visar text, skärmbild">
            <a:extLst>
              <a:ext uri="{FF2B5EF4-FFF2-40B4-BE49-F238E27FC236}">
                <a16:creationId xmlns:a16="http://schemas.microsoft.com/office/drawing/2014/main" id="{815F8E88-37AD-DDDE-801A-70784E743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235"/>
            <a:ext cx="9144000" cy="46350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Kravspecifikation – presentation - Lexicon</a:t>
            </a:r>
            <a:endParaRPr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622860" y="1241650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sv-S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Share your project on your GitHub (good README.md on GitHub) 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Approximately average time is 10-12 min</a:t>
            </a:r>
            <a:endParaRPr lang="sv-SE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Short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introduction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about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yourself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Short info about planning step 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Intro about project (Title, short info what is this project) 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Show your personal website project, 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Brief information about the code part, and developing process. </a:t>
            </a:r>
          </a:p>
          <a:p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Questions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from the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audience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</a:p>
          <a:p>
            <a:endParaRPr lang="sv-SE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439416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B6702A"/>
      </a:lt2>
      <a:accent1>
        <a:srgbClr val="FAD3D4"/>
      </a:accent1>
      <a:accent2>
        <a:srgbClr val="8CBEAA"/>
      </a:accent2>
      <a:accent3>
        <a:srgbClr val="E6A157"/>
      </a:accent3>
      <a:accent4>
        <a:srgbClr val="F8BC9E"/>
      </a:accent4>
      <a:accent5>
        <a:srgbClr val="E98C8C"/>
      </a:accent5>
      <a:accent6>
        <a:srgbClr val="FCC00D"/>
      </a:accent6>
      <a:hlink>
        <a:srgbClr val="E6A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588</Words>
  <Application>Microsoft Office PowerPoint</Application>
  <PresentationFormat>Bildspel på skärmen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22" baseType="lpstr">
      <vt:lpstr>Arial</vt:lpstr>
      <vt:lpstr>Calibri</vt:lpstr>
      <vt:lpstr>Livvic</vt:lpstr>
      <vt:lpstr>Poppins</vt:lpstr>
      <vt:lpstr>Poppins ExtraBold</vt:lpstr>
      <vt:lpstr>Roboto Condensed Light</vt:lpstr>
      <vt:lpstr>Segoe UI</vt:lpstr>
      <vt:lpstr>Source Sans Pro</vt:lpstr>
      <vt:lpstr>Pastel Portfolio by Slidesgo</vt:lpstr>
      <vt:lpstr>MY PORTFOLIO</vt:lpstr>
      <vt:lpstr>Metodik -PDCA</vt:lpstr>
      <vt:lpstr>Använda tekniker</vt:lpstr>
      <vt:lpstr>Mina största problem</vt:lpstr>
      <vt:lpstr>Referensmatrial</vt:lpstr>
      <vt:lpstr>KEEP IT SIMPLE</vt:lpstr>
      <vt:lpstr>PowerPoint-presentation</vt:lpstr>
      <vt:lpstr>PowerPoint-presentation</vt:lpstr>
      <vt:lpstr>Kravspecifikation – presentation - Lexicon</vt:lpstr>
      <vt:lpstr>Kravspecifikation  Personal CV</vt:lpstr>
      <vt:lpstr>Kravspecifikation  Munami Cakery</vt:lpstr>
      <vt:lpstr>Grov plan presentation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PORTFOLIO</dc:title>
  <dc:creator>Bjorn Ahl</dc:creator>
  <cp:lastModifiedBy>Bjorn Ahl</cp:lastModifiedBy>
  <cp:revision>13</cp:revision>
  <dcterms:modified xsi:type="dcterms:W3CDTF">2023-12-15T08:15:49Z</dcterms:modified>
</cp:coreProperties>
</file>