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örn Olov Rikard Pettersson" userId="badc3601-b4ea-48b9-9695-b43a9675c28b" providerId="ADAL" clId="{EFF030EC-686B-4D15-B802-E2D4917E0DE7}"/>
    <pc:docChg chg="undo custSel addSld modSld">
      <pc:chgData name="Björn Olov Rikard Pettersson" userId="badc3601-b4ea-48b9-9695-b43a9675c28b" providerId="ADAL" clId="{EFF030EC-686B-4D15-B802-E2D4917E0DE7}" dt="2025-05-01T12:36:41.325" v="254" actId="20577"/>
      <pc:docMkLst>
        <pc:docMk/>
      </pc:docMkLst>
      <pc:sldChg chg="modSp new mod">
        <pc:chgData name="Björn Olov Rikard Pettersson" userId="badc3601-b4ea-48b9-9695-b43a9675c28b" providerId="ADAL" clId="{EFF030EC-686B-4D15-B802-E2D4917E0DE7}" dt="2025-05-01T12:33:09.882" v="80" actId="20577"/>
        <pc:sldMkLst>
          <pc:docMk/>
          <pc:sldMk cId="3466084204" sldId="256"/>
        </pc:sldMkLst>
        <pc:spChg chg="mod">
          <ac:chgData name="Björn Olov Rikard Pettersson" userId="badc3601-b4ea-48b9-9695-b43a9675c28b" providerId="ADAL" clId="{EFF030EC-686B-4D15-B802-E2D4917E0DE7}" dt="2025-05-01T12:32:53.017" v="14" actId="20577"/>
          <ac:spMkLst>
            <pc:docMk/>
            <pc:sldMk cId="3466084204" sldId="256"/>
            <ac:spMk id="2" creationId="{BD20937D-9824-5AA9-EFD1-A77AD9343DC0}"/>
          </ac:spMkLst>
        </pc:spChg>
        <pc:spChg chg="mod">
          <ac:chgData name="Björn Olov Rikard Pettersson" userId="badc3601-b4ea-48b9-9695-b43a9675c28b" providerId="ADAL" clId="{EFF030EC-686B-4D15-B802-E2D4917E0DE7}" dt="2025-05-01T12:33:09.882" v="80" actId="20577"/>
          <ac:spMkLst>
            <pc:docMk/>
            <pc:sldMk cId="3466084204" sldId="256"/>
            <ac:spMk id="3" creationId="{A51ED26C-2533-51CD-94F2-BC022A47408D}"/>
          </ac:spMkLst>
        </pc:spChg>
      </pc:sldChg>
      <pc:sldChg chg="addSp delSp modSp new mod">
        <pc:chgData name="Björn Olov Rikard Pettersson" userId="badc3601-b4ea-48b9-9695-b43a9675c28b" providerId="ADAL" clId="{EFF030EC-686B-4D15-B802-E2D4917E0DE7}" dt="2025-05-01T12:36:41.325" v="254" actId="20577"/>
        <pc:sldMkLst>
          <pc:docMk/>
          <pc:sldMk cId="1144088767" sldId="257"/>
        </pc:sldMkLst>
        <pc:spChg chg="del">
          <ac:chgData name="Björn Olov Rikard Pettersson" userId="badc3601-b4ea-48b9-9695-b43a9675c28b" providerId="ADAL" clId="{EFF030EC-686B-4D15-B802-E2D4917E0DE7}" dt="2025-05-01T12:34:13.461" v="82" actId="478"/>
          <ac:spMkLst>
            <pc:docMk/>
            <pc:sldMk cId="1144088767" sldId="257"/>
            <ac:spMk id="2" creationId="{7EA8239C-D629-3A10-0196-0D3132CC562C}"/>
          </ac:spMkLst>
        </pc:spChg>
        <pc:spChg chg="mod">
          <ac:chgData name="Björn Olov Rikard Pettersson" userId="badc3601-b4ea-48b9-9695-b43a9675c28b" providerId="ADAL" clId="{EFF030EC-686B-4D15-B802-E2D4917E0DE7}" dt="2025-05-01T12:36:41.325" v="254" actId="20577"/>
          <ac:spMkLst>
            <pc:docMk/>
            <pc:sldMk cId="1144088767" sldId="257"/>
            <ac:spMk id="3" creationId="{6A73C34A-893E-25E1-99D3-D0E78A9F8759}"/>
          </ac:spMkLst>
        </pc:spChg>
        <pc:spChg chg="add">
          <ac:chgData name="Björn Olov Rikard Pettersson" userId="badc3601-b4ea-48b9-9695-b43a9675c28b" providerId="ADAL" clId="{EFF030EC-686B-4D15-B802-E2D4917E0DE7}" dt="2025-05-01T12:35:11.748" v="92"/>
          <ac:spMkLst>
            <pc:docMk/>
            <pc:sldMk cId="1144088767" sldId="257"/>
            <ac:spMk id="4" creationId="{0D45294E-7A2E-A641-E3EB-2BC9DFB6A70E}"/>
          </ac:spMkLst>
        </pc:spChg>
        <pc:spChg chg="add">
          <ac:chgData name="Björn Olov Rikard Pettersson" userId="badc3601-b4ea-48b9-9695-b43a9675c28b" providerId="ADAL" clId="{EFF030EC-686B-4D15-B802-E2D4917E0DE7}" dt="2025-05-01T12:35:11.748" v="92"/>
          <ac:spMkLst>
            <pc:docMk/>
            <pc:sldMk cId="1144088767" sldId="257"/>
            <ac:spMk id="5" creationId="{CD2FAC85-4EB1-10F9-5E80-2F9CFAB09E0E}"/>
          </ac:spMkLst>
        </pc:spChg>
        <pc:spChg chg="add">
          <ac:chgData name="Björn Olov Rikard Pettersson" userId="badc3601-b4ea-48b9-9695-b43a9675c28b" providerId="ADAL" clId="{EFF030EC-686B-4D15-B802-E2D4917E0DE7}" dt="2025-05-01T12:35:15.312" v="93"/>
          <ac:spMkLst>
            <pc:docMk/>
            <pc:sldMk cId="1144088767" sldId="257"/>
            <ac:spMk id="6" creationId="{57460640-72E6-1F2E-6DA8-C7FAF317E872}"/>
          </ac:spMkLst>
        </pc:spChg>
        <pc:spChg chg="add">
          <ac:chgData name="Björn Olov Rikard Pettersson" userId="badc3601-b4ea-48b9-9695-b43a9675c28b" providerId="ADAL" clId="{EFF030EC-686B-4D15-B802-E2D4917E0DE7}" dt="2025-05-01T12:35:15.312" v="93"/>
          <ac:spMkLst>
            <pc:docMk/>
            <pc:sldMk cId="1144088767" sldId="257"/>
            <ac:spMk id="7" creationId="{2C64C07C-6B16-EEEF-BB94-408154F80A61}"/>
          </ac:spMkLst>
        </pc:spChg>
        <pc:picChg chg="add">
          <ac:chgData name="Björn Olov Rikard Pettersson" userId="badc3601-b4ea-48b9-9695-b43a9675c28b" providerId="ADAL" clId="{EFF030EC-686B-4D15-B802-E2D4917E0DE7}" dt="2025-05-01T12:35:11.748" v="92"/>
          <ac:picMkLst>
            <pc:docMk/>
            <pc:sldMk cId="1144088767" sldId="257"/>
            <ac:picMk id="1026" creationId="{240C5243-3DD8-BFB5-5400-BABD539DF7F5}"/>
          </ac:picMkLst>
        </pc:picChg>
        <pc:picChg chg="add">
          <ac:chgData name="Björn Olov Rikard Pettersson" userId="badc3601-b4ea-48b9-9695-b43a9675c28b" providerId="ADAL" clId="{EFF030EC-686B-4D15-B802-E2D4917E0DE7}" dt="2025-05-01T12:35:15.312" v="93"/>
          <ac:picMkLst>
            <pc:docMk/>
            <pc:sldMk cId="1144088767" sldId="257"/>
            <ac:picMk id="1029" creationId="{6643645A-C441-D100-54C1-FEA3C93B1558}"/>
          </ac:picMkLst>
        </pc:picChg>
      </pc:sldChg>
      <pc:sldChg chg="addSp delSp modSp new mod">
        <pc:chgData name="Björn Olov Rikard Pettersson" userId="badc3601-b4ea-48b9-9695-b43a9675c28b" providerId="ADAL" clId="{EFF030EC-686B-4D15-B802-E2D4917E0DE7}" dt="2025-05-01T12:34:45.460" v="91" actId="1076"/>
        <pc:sldMkLst>
          <pc:docMk/>
          <pc:sldMk cId="716634791" sldId="258"/>
        </pc:sldMkLst>
        <pc:spChg chg="del">
          <ac:chgData name="Björn Olov Rikard Pettersson" userId="badc3601-b4ea-48b9-9695-b43a9675c28b" providerId="ADAL" clId="{EFF030EC-686B-4D15-B802-E2D4917E0DE7}" dt="2025-05-01T12:34:24.727" v="85" actId="478"/>
          <ac:spMkLst>
            <pc:docMk/>
            <pc:sldMk cId="716634791" sldId="258"/>
            <ac:spMk id="2" creationId="{F40DC5A6-87B0-005C-4F2F-CFBC94B05B12}"/>
          </ac:spMkLst>
        </pc:spChg>
        <pc:spChg chg="del">
          <ac:chgData name="Björn Olov Rikard Pettersson" userId="badc3601-b4ea-48b9-9695-b43a9675c28b" providerId="ADAL" clId="{EFF030EC-686B-4D15-B802-E2D4917E0DE7}" dt="2025-05-01T12:34:27.592" v="86" actId="478"/>
          <ac:spMkLst>
            <pc:docMk/>
            <pc:sldMk cId="716634791" sldId="258"/>
            <ac:spMk id="3" creationId="{6D826153-F2D0-1352-D289-05F8FAA6A75A}"/>
          </ac:spMkLst>
        </pc:spChg>
        <pc:picChg chg="add mod">
          <ac:chgData name="Björn Olov Rikard Pettersson" userId="badc3601-b4ea-48b9-9695-b43a9675c28b" providerId="ADAL" clId="{EFF030EC-686B-4D15-B802-E2D4917E0DE7}" dt="2025-05-01T12:34:45.460" v="91" actId="1076"/>
          <ac:picMkLst>
            <pc:docMk/>
            <pc:sldMk cId="716634791" sldId="258"/>
            <ac:picMk id="5" creationId="{ED549162-4E50-F24B-DCDA-D9AADBCD22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58F-5D4B-761F-FF18-483C8144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00634-2769-A815-82ED-6C47694E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E207-2CEA-5805-EBD4-08CFA97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4656-AA3E-369F-91A3-DFA2E16A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2D4D-E572-854C-5A16-1347A3A0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60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B987-9559-3DFA-2B40-E3B11904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05B6B-3335-2AB7-3BA6-30BF0C3C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4F3C-F99E-2A19-0C63-E6AAE683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D1D1-100D-70B8-97BE-CD0259D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54CD-7B55-25CF-A9CF-03A78EA6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117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853CD-CF94-0515-A291-2853B74F5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B80F-9A69-A186-EF81-E5FAA6CD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59A6-9F6B-DF75-FBAB-185C2630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E5E2-1153-AD55-0CA3-EE9E04BE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B7DE-86D6-70EE-AFBF-B43B7F0A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79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28E2-138A-7409-8966-D14CA067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615C-1A07-3C4C-1EA6-D60C7116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AB23-7DCE-8621-5809-27B881D5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CD87-6766-C59C-DDF8-FFC0158F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D965-AF38-96C6-5135-23C6F9DE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09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E93A-23C7-AF8B-FD96-C05C590C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3D0B-2F45-C10E-BCDD-889572DE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E4F5-4363-67F0-4AE3-420B2D2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9C5B-9D84-B1F6-0B17-4D593484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1328-AB9A-7815-2186-18D202D6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204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6A14-6780-72C4-4054-C86FFEBE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BEE4-1E0A-B1A9-D0A4-38C48E62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E33E-0A4C-3654-DBCF-D577666D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6970-044E-99C1-6CAB-567E657D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F004-B7BE-B1E6-1F8A-5183863E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544C-4F8A-75A5-3728-9467DEF4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12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C9C6-407F-F7C4-C97B-F986B22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DCCC-C56D-846B-43D7-AFB88B5C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6F63B-7ED9-B86F-B132-5E3A7774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2E2C-D9F9-9868-D879-748A96AE3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C202E-A21C-6960-6DB5-CF3DE9381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A903A-91F5-D779-C7BC-1BC02A3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7FC96-6D27-A12E-88A3-C7E0324B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C8E1F-E3FC-B651-6558-E3072C09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13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9FF0-4DCA-6F63-E3EB-0C274B3A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FF7B2-A578-ED64-69BC-1779D2DE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F69AF-B6B0-16C1-E7FC-3CD36651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E054-EE6B-4B3A-5BA8-D390B50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27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5954C-704C-0FE8-98F9-B1ED09C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259D7-3E49-8CD2-CDF3-A34B2500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269F9-4A60-8D54-6EE4-AA15F09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94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7F89-4275-28E6-3754-93C4DFC7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39BD-FD26-D515-0C18-A44F587E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3428F-D3B4-8F2F-D168-E93EABEE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CF4D-E220-F7A4-0EDD-3BDCD7E2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A4E3-D3F3-1D7E-2AB9-93C9FE0D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CF3B-4DDA-62C3-31FA-7F857F48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6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A687-35B7-339B-DD89-EE6829C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A7B4-EC0F-30C6-8A6D-AF562A03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85B4C-2DAE-A90D-2FED-3E4DD80D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3011-C2FF-D8F1-CB49-5A113D6A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5964C-4824-A9E2-90D4-BF404821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8E85-1EB8-28E2-6484-96799E7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21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6777D-2160-0D5D-F721-C36EA09A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0000-A46B-9175-B080-CDD9F33B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87BE-BBE7-218E-A826-6D118255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6040-1428-4997-9D65-E64BBE95221E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D19-19E3-8790-1DD0-899C8054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ED26-6405-D275-FF15-E5741D22E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B5D9-888C-48F2-A965-C089F37C2ED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37D-9824-5AA9-EFD1-A77AD9343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my course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D26C-2533-51CD-94F2-BC022A474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does the students think about KU courses, lets find out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660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C34A-893E-25E1-99D3-D0E78A9F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302"/>
            <a:ext cx="10515600" cy="4351338"/>
          </a:xfrm>
        </p:spPr>
        <p:txBody>
          <a:bodyPr/>
          <a:lstStyle/>
          <a:p>
            <a:r>
              <a:rPr lang="en-US" b="1" dirty="0"/>
              <a:t>Page Elements:</a:t>
            </a:r>
          </a:p>
          <a:p>
            <a:pPr lvl="1"/>
            <a:r>
              <a:rPr lang="en-US" dirty="0"/>
              <a:t>Search bar: Search for a course, teacher year</a:t>
            </a:r>
            <a:endParaRPr lang="en-US" b="1" dirty="0"/>
          </a:p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b="0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When a user searches for course, the corresponding teacher and year, it allows them to select it and rate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49162-4E50-F24B-DCDA-D9AADBCD2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59" y="949886"/>
            <a:ext cx="7638350" cy="49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3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Historic</vt:lpstr>
      <vt:lpstr>Office Theme</vt:lpstr>
      <vt:lpstr>Rate my course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Olov Rikard Pettersson</dc:creator>
  <cp:lastModifiedBy>Björn Olov Rikard Pettersson</cp:lastModifiedBy>
  <cp:revision>1</cp:revision>
  <dcterms:created xsi:type="dcterms:W3CDTF">2025-05-01T12:32:34Z</dcterms:created>
  <dcterms:modified xsi:type="dcterms:W3CDTF">2025-05-01T12:42:03Z</dcterms:modified>
</cp:coreProperties>
</file>