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551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449" r:id="rId22"/>
    <p:sldId id="455" r:id="rId23"/>
    <p:sldId id="503" r:id="rId24"/>
    <p:sldId id="473" r:id="rId25"/>
    <p:sldId id="575" r:id="rId26"/>
    <p:sldId id="454" r:id="rId27"/>
    <p:sldId id="451" r:id="rId28"/>
    <p:sldId id="545" r:id="rId29"/>
    <p:sldId id="544" r:id="rId30"/>
    <p:sldId id="458" r:id="rId31"/>
    <p:sldId id="460" r:id="rId32"/>
    <p:sldId id="461" r:id="rId33"/>
    <p:sldId id="573" r:id="rId34"/>
    <p:sldId id="574" r:id="rId35"/>
    <p:sldId id="464" r:id="rId36"/>
    <p:sldId id="465" r:id="rId37"/>
    <p:sldId id="456" r:id="rId38"/>
    <p:sldId id="549" r:id="rId39"/>
    <p:sldId id="550" r:id="rId40"/>
    <p:sldId id="467" r:id="rId41"/>
    <p:sldId id="546" r:id="rId42"/>
    <p:sldId id="547" r:id="rId43"/>
    <p:sldId id="548" r:id="rId44"/>
    <p:sldId id="57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35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Better option: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file_lines is a 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</p:txBody>
      </p:sp>
    </p:spTree>
    <p:extLst>
      <p:ext uri="{BB962C8B-B14F-4D97-AF65-F5344CB8AC3E}">
        <p14:creationId xmlns:p14="http://schemas.microsoft.com/office/powerpoint/2010/main" val="146582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line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779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2918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4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503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835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098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510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77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14420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8107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418848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</a:t>
            </a:r>
            <a:r>
              <a:rPr lang="en-US" dirty="0" smtClean="0"/>
              <a:t>variables/functions I </a:t>
            </a:r>
            <a:r>
              <a:rPr lang="en-US" dirty="0" smtClean="0"/>
              <a:t>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4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01985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005593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4056911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926241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92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/")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0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69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4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3941312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322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file_contents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6640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We can convert file_contents to a list using </a:t>
            </a:r>
            <a:r>
              <a:rPr lang="en-US" i="1" dirty="0" smtClean="0">
                <a:latin typeface="Monaco"/>
                <a:cs typeface="Monaco"/>
              </a:rPr>
              <a:t>.split()</a:t>
            </a:r>
            <a:endParaRPr lang="en-US" i="1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file_contents_list = file_contents.split(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"\n"</a:t>
            </a:r>
            <a:r>
              <a:rPr lang="en-US" dirty="0" smtClean="0">
                <a:latin typeface="Monaco"/>
                <a:cs typeface="Monaco"/>
              </a:rPr>
              <a:t>)  # or \r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5375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1402</TotalTime>
  <Words>1812</Words>
  <Application>Microsoft Macintosh PowerPoint</Application>
  <PresentationFormat>On-screen Show (4:3)</PresentationFormat>
  <Paragraphs>385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Essential</vt:lpstr>
      <vt:lpstr>Introduction to Python: Day four 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looping over lines in a file</vt:lpstr>
      <vt:lpstr>looping over lines in a file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but stephanie, I'm really lazy!</vt:lpstr>
      <vt:lpstr>remember file paths!!</vt:lpstr>
      <vt:lpstr>remember file paths!!</vt:lpstr>
      <vt:lpstr>exercise break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looping over files with os.listdir</vt:lpstr>
      <vt:lpstr>the sys module</vt:lpstr>
      <vt:lpstr>using sys.path</vt:lpstr>
      <vt:lpstr>using sys.argv</vt:lpstr>
      <vt:lpstr>using sys.exit()</vt:lpstr>
      <vt:lpstr>using sys.exit()</vt:lpstr>
      <vt:lpstr>the subprocess module</vt:lpstr>
      <vt:lpstr>the subprocess module</vt:lpstr>
      <vt:lpstr>the subprocess module</vt:lpstr>
      <vt:lpstr>creating your own modules</vt:lpstr>
      <vt:lpstr>creating your own modules</vt:lpstr>
      <vt:lpstr>Useful external modules</vt:lpstr>
      <vt:lpstr>install external modules</vt:lpstr>
      <vt:lpstr>install external modules</vt:lpstr>
      <vt:lpstr>install external modules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2772</cp:revision>
  <dcterms:created xsi:type="dcterms:W3CDTF">2015-05-13T18:41:17Z</dcterms:created>
  <dcterms:modified xsi:type="dcterms:W3CDTF">2015-05-29T15:10:18Z</dcterms:modified>
</cp:coreProperties>
</file>