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338" r:id="rId14"/>
    <p:sldId id="339" r:id="rId15"/>
    <p:sldId id="265" r:id="rId16"/>
    <p:sldId id="266" r:id="rId17"/>
    <p:sldId id="267" r:id="rId18"/>
    <p:sldId id="268" r:id="rId19"/>
    <p:sldId id="270" r:id="rId20"/>
    <p:sldId id="271" r:id="rId21"/>
    <p:sldId id="275" r:id="rId22"/>
    <p:sldId id="276" r:id="rId23"/>
    <p:sldId id="281" r:id="rId24"/>
    <p:sldId id="277" r:id="rId25"/>
    <p:sldId id="278" r:id="rId26"/>
    <p:sldId id="279" r:id="rId27"/>
    <p:sldId id="280" r:id="rId28"/>
    <p:sldId id="283" r:id="rId29"/>
    <p:sldId id="284" r:id="rId30"/>
    <p:sldId id="286" r:id="rId31"/>
    <p:sldId id="285" r:id="rId32"/>
    <p:sldId id="287" r:id="rId33"/>
    <p:sldId id="290" r:id="rId34"/>
    <p:sldId id="288" r:id="rId35"/>
    <p:sldId id="296" r:id="rId36"/>
    <p:sldId id="295" r:id="rId37"/>
    <p:sldId id="294" r:id="rId38"/>
    <p:sldId id="297" r:id="rId39"/>
    <p:sldId id="313" r:id="rId40"/>
    <p:sldId id="291" r:id="rId41"/>
    <p:sldId id="301" r:id="rId42"/>
    <p:sldId id="300" r:id="rId43"/>
    <p:sldId id="303" r:id="rId44"/>
    <p:sldId id="307" r:id="rId45"/>
    <p:sldId id="304" r:id="rId46"/>
    <p:sldId id="306" r:id="rId47"/>
    <p:sldId id="302" r:id="rId48"/>
    <p:sldId id="299" r:id="rId49"/>
    <p:sldId id="308" r:id="rId50"/>
    <p:sldId id="309" r:id="rId51"/>
    <p:sldId id="311" r:id="rId52"/>
    <p:sldId id="310" r:id="rId53"/>
    <p:sldId id="292" r:id="rId54"/>
    <p:sldId id="314" r:id="rId55"/>
    <p:sldId id="316" r:id="rId56"/>
    <p:sldId id="315" r:id="rId57"/>
    <p:sldId id="317" r:id="rId58"/>
    <p:sldId id="318" r:id="rId59"/>
    <p:sldId id="324" r:id="rId60"/>
    <p:sldId id="325" r:id="rId61"/>
    <p:sldId id="326" r:id="rId62"/>
    <p:sldId id="327" r:id="rId63"/>
    <p:sldId id="328" r:id="rId64"/>
    <p:sldId id="320" r:id="rId65"/>
    <p:sldId id="330" r:id="rId66"/>
    <p:sldId id="329" r:id="rId67"/>
    <p:sldId id="321" r:id="rId68"/>
    <p:sldId id="331" r:id="rId69"/>
    <p:sldId id="322" r:id="rId70"/>
    <p:sldId id="323" r:id="rId71"/>
    <p:sldId id="333" r:id="rId72"/>
    <p:sldId id="335" r:id="rId73"/>
    <p:sldId id="334" r:id="rId74"/>
    <p:sldId id="336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16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The path from </a:t>
            </a:r>
            <a:r>
              <a:rPr lang="en-US" sz="2400" dirty="0" smtClean="0">
                <a:solidFill>
                  <a:schemeClr val="accent2"/>
                </a:solidFill>
              </a:rPr>
              <a:t>A </a:t>
            </a:r>
            <a:r>
              <a:rPr lang="en-US" sz="2400" dirty="0" smtClean="0">
                <a:solidFill>
                  <a:schemeClr val="accent2"/>
                </a:solidFill>
              </a:rPr>
              <a:t>to </a:t>
            </a:r>
            <a:r>
              <a:rPr lang="en-US" sz="2400" dirty="0" smtClean="0">
                <a:solidFill>
                  <a:schemeClr val="accent2"/>
                </a:solidFill>
              </a:rPr>
              <a:t>C </a:t>
            </a:r>
            <a:r>
              <a:rPr lang="en-US" sz="2400" dirty="0" smtClean="0">
                <a:solidFill>
                  <a:schemeClr val="accent2"/>
                </a:solidFill>
              </a:rPr>
              <a:t>is 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The path from </a:t>
            </a:r>
            <a:r>
              <a:rPr lang="en-US" sz="2400" dirty="0" smtClean="0">
                <a:solidFill>
                  <a:schemeClr val="accent2"/>
                </a:solidFill>
              </a:rPr>
              <a:t>C </a:t>
            </a:r>
            <a:r>
              <a:rPr lang="en-US" sz="2400" dirty="0" smtClean="0">
                <a:solidFill>
                  <a:schemeClr val="accent2"/>
                </a:solidFill>
              </a:rPr>
              <a:t>to </a:t>
            </a:r>
            <a:r>
              <a:rPr lang="en-US" sz="2400" dirty="0" smtClean="0">
                <a:solidFill>
                  <a:schemeClr val="accent2"/>
                </a:solidFill>
              </a:rPr>
              <a:t>A is </a:t>
            </a:r>
            <a:r>
              <a:rPr lang="en-US" sz="2000" dirty="0" smtClean="0">
                <a:solidFill>
                  <a:schemeClr val="accent2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5C201"/>
                </a:solidFill>
              </a:rPr>
              <a:t>The </a:t>
            </a:r>
            <a:r>
              <a:rPr lang="en-US" sz="2000" i="1" dirty="0" smtClean="0">
                <a:solidFill>
                  <a:srgbClr val="F5C201"/>
                </a:solidFill>
              </a:rPr>
              <a:t>full path </a:t>
            </a:r>
            <a:r>
              <a:rPr lang="en-US" sz="2000" dirty="0" smtClean="0">
                <a:solidFill>
                  <a:srgbClr val="F5C201"/>
                </a:solidFill>
              </a:rPr>
              <a:t>to my home directory is 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F5C201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F5C201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action </a:t>
            </a:r>
            <a:r>
              <a:rPr lang="en-US" i="1" dirty="0" smtClean="0">
                <a:sym typeface="Wingdings"/>
              </a:rPr>
              <a:t>on</a:t>
            </a:r>
            <a:r>
              <a:rPr lang="en-US" dirty="0" smtClean="0">
                <a:sym typeface="Wingdings"/>
              </a:rPr>
              <a:t>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name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rgbClr val="F5C201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1282E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1282E"/>
                </a:solidFill>
              </a:rPr>
              <a:t>data</a:t>
            </a:r>
            <a:r>
              <a:rPr lang="en-US" i="1" dirty="0" smtClean="0">
                <a:solidFill>
                  <a:srgbClr val="D1282E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5C201"/>
                </a:solidFill>
              </a:rPr>
              <a:t>Floats have *decimals*</a:t>
            </a:r>
            <a:endParaRPr lang="en-US" sz="1600" dirty="0">
              <a:solidFill>
                <a:srgbClr val="F5C20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Integers are *counting numbers*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 now?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do you notice about the values inside these lists?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Why is d a string and not an integer?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</a:t>
            </a:r>
            <a:r>
              <a:rPr lang="en-US" dirty="0" err="1" smtClean="0">
                <a:latin typeface="Monaco"/>
                <a:cs typeface="Monaco"/>
              </a:rPr>
              <a:t>hon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  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72941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479</TotalTime>
  <Words>3247</Words>
  <Application>Microsoft Macintosh PowerPoint</Application>
  <PresentationFormat>On-screen Show (4:3)</PresentationFormat>
  <Paragraphs>705</Paragraphs>
  <Slides>74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877</cp:revision>
  <dcterms:created xsi:type="dcterms:W3CDTF">2015-05-13T18:41:17Z</dcterms:created>
  <dcterms:modified xsi:type="dcterms:W3CDTF">2015-05-15T14:44:05Z</dcterms:modified>
</cp:coreProperties>
</file>