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7" r:id="rId13"/>
    <p:sldId id="356" r:id="rId14"/>
    <p:sldId id="347" r:id="rId15"/>
    <p:sldId id="349" r:id="rId16"/>
    <p:sldId id="350" r:id="rId17"/>
    <p:sldId id="351" r:id="rId18"/>
    <p:sldId id="348" r:id="rId19"/>
    <p:sldId id="352" r:id="rId20"/>
    <p:sldId id="355" r:id="rId21"/>
    <p:sldId id="353" r:id="rId22"/>
    <p:sldId id="359" r:id="rId23"/>
    <p:sldId id="360" r:id="rId24"/>
    <p:sldId id="354" r:id="rId25"/>
    <p:sldId id="364" r:id="rId26"/>
    <p:sldId id="358" r:id="rId27"/>
    <p:sldId id="368" r:id="rId28"/>
    <p:sldId id="365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9" r:id="rId37"/>
    <p:sldId id="376" r:id="rId38"/>
    <p:sldId id="377" r:id="rId39"/>
    <p:sldId id="378" r:id="rId40"/>
    <p:sldId id="380" r:id="rId41"/>
    <p:sldId id="38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23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840" y="3232166"/>
            <a:ext cx="378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</a:t>
            </a:r>
            <a:r>
              <a:rPr lang="en-US" dirty="0" err="1" smtClean="0"/>
              <a:t>key:value</a:t>
            </a:r>
            <a:r>
              <a:rPr lang="en-US" dirty="0" smtClean="0"/>
              <a:t>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1097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["a"] = 7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acceptable_dict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9935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to*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577</TotalTime>
  <Words>1394</Words>
  <Application>Microsoft Macintosh PowerPoint</Application>
  <PresentationFormat>On-screen Show (4:3)</PresentationFormat>
  <Paragraphs>543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Essential</vt:lpstr>
      <vt:lpstr>Introduction to Python: Day two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logical evaluations and iterations</vt:lpstr>
      <vt:lpstr>logical operators</vt:lpstr>
      <vt:lpstr>performing logical operations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using if and for together</vt:lpstr>
      <vt:lpstr>using if and for together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1398</cp:revision>
  <dcterms:created xsi:type="dcterms:W3CDTF">2015-05-13T18:41:17Z</dcterms:created>
  <dcterms:modified xsi:type="dcterms:W3CDTF">2015-05-15T16:38:39Z</dcterms:modified>
</cp:coreProperties>
</file>