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524" r:id="rId3"/>
    <p:sldId id="468" r:id="rId4"/>
    <p:sldId id="476" r:id="rId5"/>
    <p:sldId id="491" r:id="rId6"/>
    <p:sldId id="505" r:id="rId7"/>
    <p:sldId id="506" r:id="rId8"/>
    <p:sldId id="521" r:id="rId9"/>
    <p:sldId id="522" r:id="rId10"/>
    <p:sldId id="507" r:id="rId11"/>
    <p:sldId id="508" r:id="rId12"/>
    <p:sldId id="471" r:id="rId13"/>
    <p:sldId id="493" r:id="rId14"/>
    <p:sldId id="511" r:id="rId15"/>
    <p:sldId id="513" r:id="rId16"/>
    <p:sldId id="517" r:id="rId17"/>
    <p:sldId id="514" r:id="rId18"/>
    <p:sldId id="515" r:id="rId19"/>
    <p:sldId id="518" r:id="rId20"/>
    <p:sldId id="475" r:id="rId21"/>
    <p:sldId id="523" r:id="rId22"/>
    <p:sldId id="478" r:id="rId23"/>
    <p:sldId id="520" r:id="rId24"/>
    <p:sldId id="519" r:id="rId25"/>
    <p:sldId id="483" r:id="rId26"/>
    <p:sldId id="482" r:id="rId27"/>
    <p:sldId id="383" r:id="rId28"/>
    <p:sldId id="488" r:id="rId29"/>
    <p:sldId id="501" r:id="rId30"/>
    <p:sldId id="495" r:id="rId31"/>
    <p:sldId id="502" r:id="rId32"/>
    <p:sldId id="498" r:id="rId33"/>
    <p:sldId id="499" r:id="rId34"/>
    <p:sldId id="494" r:id="rId35"/>
    <p:sldId id="500" r:id="rId36"/>
    <p:sldId id="49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43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</a:t>
            </a:r>
            <a:r>
              <a:rPr lang="en-US" sz="6600" dirty="0" err="1" smtClean="0"/>
              <a:t>Biopython</a:t>
            </a:r>
            <a:r>
              <a:rPr lang="en-US" sz="6600" dirty="0" smtClean="0"/>
              <a:t> supplement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868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3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4851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1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878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570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07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45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bash terminal, enter:</a:t>
            </a:r>
          </a:p>
          <a:p>
            <a:pPr marL="457200" indent="-457200">
              <a:buFont typeface="Arial"/>
              <a:buChar char="•"/>
            </a:pPr>
            <a:r>
              <a:rPr lang="en-US" smtClean="0"/>
              <a:t>Linux:  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770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195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8403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4913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remainder of the class, we will focus on writing scripts!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Parse sequence data files and extract meaningful information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 some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02884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average </a:t>
            </a:r>
            <a:r>
              <a:rPr lang="en-US" i="1" dirty="0"/>
              <a:t>GC-content </a:t>
            </a:r>
            <a:r>
              <a:rPr lang="en-US" dirty="0"/>
              <a:t>for all sequences in a given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i="1" dirty="0" smtClean="0"/>
              <a:t>GC-content </a:t>
            </a:r>
            <a:r>
              <a:rPr lang="en-US" dirty="0" smtClean="0"/>
              <a:t>for all sequences in a given file</a:t>
            </a:r>
          </a:p>
          <a:p>
            <a:pPr marL="971550" lvl="1" indent="-514350"/>
            <a:r>
              <a:rPr lang="en-US" dirty="0"/>
              <a:t>Your script should include two functions:</a:t>
            </a:r>
          </a:p>
          <a:p>
            <a:pPr marL="1657350" lvl="2" indent="-514350"/>
            <a:r>
              <a:rPr lang="en-US" dirty="0"/>
              <a:t>A function for reading in a sequence file</a:t>
            </a:r>
          </a:p>
          <a:p>
            <a:pPr marL="1657350" lvl="2" indent="-514350"/>
            <a:r>
              <a:rPr lang="en-US" dirty="0"/>
              <a:t>A function for computing </a:t>
            </a:r>
            <a:r>
              <a:rPr lang="en-US" dirty="0" smtClean="0"/>
              <a:t>the GC-content for a </a:t>
            </a:r>
            <a:r>
              <a:rPr lang="en-US" i="1" dirty="0" smtClean="0"/>
              <a:t>single sequence </a:t>
            </a:r>
            <a:r>
              <a:rPr lang="en-US" dirty="0" smtClean="0">
                <a:solidFill>
                  <a:schemeClr val="accent5"/>
                </a:solidFill>
              </a:rPr>
              <a:t>(why?)</a:t>
            </a:r>
            <a:endParaRPr lang="en-US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7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</p:spTree>
    <p:extLst>
      <p:ext uri="{BB962C8B-B14F-4D97-AF65-F5344CB8AC3E}">
        <p14:creationId xmlns:p14="http://schemas.microsoft.com/office/powerpoint/2010/main" val="350040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ACGTAAA</a:t>
            </a:r>
          </a:p>
          <a:p>
            <a:r>
              <a:rPr lang="en-US" sz="2600" dirty="0" smtClean="0">
                <a:latin typeface="Monaco"/>
                <a:cs typeface="Monaco"/>
              </a:rPr>
              <a:t>AGGTAAT</a:t>
            </a:r>
          </a:p>
        </p:txBody>
      </p:sp>
    </p:spTree>
    <p:extLst>
      <p:ext uri="{BB962C8B-B14F-4D97-AF65-F5344CB8AC3E}">
        <p14:creationId xmlns:p14="http://schemas.microsoft.com/office/powerpoint/2010/main" val="11509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chemeClr val="tx2"/>
                </a:solidFill>
                <a:latin typeface="Monaco"/>
                <a:cs typeface="Monaco"/>
              </a:rPr>
              <a:t>C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A</a:t>
            </a:r>
          </a:p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G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9738" y="3015306"/>
            <a:ext cx="342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Distance = #diff / length  =</a:t>
            </a:r>
          </a:p>
          <a:p>
            <a:r>
              <a:rPr lang="en-US" sz="2200" dirty="0" smtClean="0">
                <a:solidFill>
                  <a:srgbClr val="DC5924"/>
                </a:solidFill>
              </a:rPr>
              <a:t> 2 / 7 = 0.286 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318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387817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 </a:t>
            </a:r>
            <a:r>
              <a:rPr lang="en-US" dirty="0" smtClean="0">
                <a:solidFill>
                  <a:schemeClr val="accent5"/>
                </a:solidFill>
              </a:rPr>
              <a:t>(how can we enforce this?)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2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632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641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9460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1342</TotalTime>
  <Words>1283</Words>
  <Application>Microsoft Macintosh PowerPoint</Application>
  <PresentationFormat>On-screen Show (4:3)</PresentationFormat>
  <Paragraphs>245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Essential</vt:lpstr>
      <vt:lpstr>Introduction to Python: Biopython supplement</vt:lpstr>
      <vt:lpstr>installing biopython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exercise break</vt:lpstr>
      <vt:lpstr>scripting</vt:lpstr>
      <vt:lpstr>Script #1</vt:lpstr>
      <vt:lpstr>Script #1</vt:lpstr>
      <vt:lpstr>Script #2</vt:lpstr>
      <vt:lpstr>Script #2</vt:lpstr>
      <vt:lpstr>Script #2</vt:lpstr>
      <vt:lpstr>Script #2</vt:lpstr>
      <vt:lpstr>Script #2</vt:lpstr>
      <vt:lpstr>Script #2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2703</cp:revision>
  <dcterms:created xsi:type="dcterms:W3CDTF">2015-05-13T18:41:17Z</dcterms:created>
  <dcterms:modified xsi:type="dcterms:W3CDTF">2015-05-29T01:08:49Z</dcterms:modified>
</cp:coreProperties>
</file>