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449" r:id="rId23"/>
    <p:sldId id="455" r:id="rId24"/>
    <p:sldId id="503" r:id="rId25"/>
    <p:sldId id="473" r:id="rId26"/>
    <p:sldId id="454" r:id="rId27"/>
    <p:sldId id="451" r:id="rId28"/>
    <p:sldId id="545" r:id="rId29"/>
    <p:sldId id="544" r:id="rId30"/>
    <p:sldId id="458" r:id="rId31"/>
    <p:sldId id="460" r:id="rId32"/>
    <p:sldId id="457" r:id="rId33"/>
    <p:sldId id="461" r:id="rId34"/>
    <p:sldId id="463" r:id="rId35"/>
    <p:sldId id="464" r:id="rId36"/>
    <p:sldId id="465" r:id="rId37"/>
    <p:sldId id="456" r:id="rId38"/>
    <p:sldId id="466" r:id="rId39"/>
    <p:sldId id="467" r:id="rId40"/>
    <p:sldId id="546" r:id="rId41"/>
    <p:sldId id="547" r:id="rId42"/>
    <p:sldId id="548" r:id="rId43"/>
    <p:sldId id="383" r:id="rId44"/>
    <p:sldId id="468" r:id="rId45"/>
    <p:sldId id="476" r:id="rId46"/>
    <p:sldId id="491" r:id="rId47"/>
    <p:sldId id="505" r:id="rId48"/>
    <p:sldId id="506" r:id="rId49"/>
    <p:sldId id="521" r:id="rId50"/>
    <p:sldId id="522" r:id="rId51"/>
    <p:sldId id="507" r:id="rId52"/>
    <p:sldId id="508" r:id="rId53"/>
    <p:sldId id="471" r:id="rId54"/>
    <p:sldId id="493" r:id="rId55"/>
    <p:sldId id="511" r:id="rId56"/>
    <p:sldId id="513" r:id="rId57"/>
    <p:sldId id="517" r:id="rId58"/>
    <p:sldId id="514" r:id="rId59"/>
    <p:sldId id="515" r:id="rId60"/>
    <p:sldId id="518" r:id="rId61"/>
    <p:sldId id="475" r:id="rId62"/>
    <p:sldId id="523" r:id="rId63"/>
    <p:sldId id="478" r:id="rId64"/>
    <p:sldId id="520" r:id="rId65"/>
    <p:sldId id="519" r:id="rId66"/>
    <p:sldId id="483" r:id="rId67"/>
    <p:sldId id="482" r:id="rId68"/>
    <p:sldId id="488" r:id="rId69"/>
    <p:sldId id="501" r:id="rId70"/>
    <p:sldId id="495" r:id="rId71"/>
    <p:sldId id="502" r:id="rId72"/>
    <p:sldId id="498" r:id="rId73"/>
    <p:sldId id="499" r:id="rId74"/>
    <p:sldId id="494" r:id="rId75"/>
    <p:sldId id="500" r:id="rId76"/>
    <p:sldId id="496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856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demonstration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0836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Better option: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48047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122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000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2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11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3813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3377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355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error reference sheet on course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7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741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 </a:t>
            </a:r>
            <a:endParaRPr lang="en-US" b="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50" y="4925834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smtClean="0">
                <a:latin typeface="Monaco"/>
                <a:cs typeface="Monaco"/>
              </a:rPr>
              <a:t>"directory/</a:t>
            </a:r>
            <a:r>
              <a:rPr lang="en-US" sz="2000" dirty="0" smtClean="0">
                <a:latin typeface="Monaco"/>
                <a:cs typeface="Monaco"/>
              </a:rPr>
              <a:t>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333841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Demo!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302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2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933738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394131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655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71657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959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3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3910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1354</TotalTime>
  <Words>3015</Words>
  <Application>Microsoft Macintosh PowerPoint</Application>
  <PresentationFormat>On-screen Show (4:3)</PresentationFormat>
  <Paragraphs>613</Paragraphs>
  <Slides>76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Essential</vt:lpstr>
      <vt:lpstr>Introduction to Python: Day four </vt:lpstr>
      <vt:lpstr>handling errors in python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but stephanie, I'm really lazy!</vt:lpstr>
      <vt:lpstr>remember file paths!!</vt:lpstr>
      <vt:lpstr>remember file paths!!</vt:lpstr>
      <vt:lpstr>exercise break</vt:lpstr>
      <vt:lpstr>python modules</vt:lpstr>
      <vt:lpstr>a few base-python modules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the sys module</vt:lpstr>
      <vt:lpstr>the sys module</vt:lpstr>
      <vt:lpstr>the sys module</vt:lpstr>
      <vt:lpstr>the sys module</vt:lpstr>
      <vt:lpstr>the subprocess module</vt:lpstr>
      <vt:lpstr>the subprocess module</vt:lpstr>
      <vt:lpstr>the subprocess module</vt:lpstr>
      <vt:lpstr>the re module</vt:lpstr>
      <vt:lpstr>Useful external modules</vt:lpstr>
      <vt:lpstr>install external modules</vt:lpstr>
      <vt:lpstr>install external modules</vt:lpstr>
      <vt:lpstr>install external modules</vt:lpstr>
      <vt:lpstr>exercise break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scripting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2723</cp:revision>
  <dcterms:created xsi:type="dcterms:W3CDTF">2015-05-13T18:41:17Z</dcterms:created>
  <dcterms:modified xsi:type="dcterms:W3CDTF">2015-05-29T01:07:43Z</dcterms:modified>
</cp:coreProperties>
</file>