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401" r:id="rId3"/>
    <p:sldId id="400" r:id="rId4"/>
    <p:sldId id="402" r:id="rId5"/>
    <p:sldId id="403" r:id="rId6"/>
    <p:sldId id="337" r:id="rId7"/>
    <p:sldId id="404" r:id="rId8"/>
    <p:sldId id="338" r:id="rId9"/>
    <p:sldId id="339" r:id="rId10"/>
    <p:sldId id="405" r:id="rId11"/>
    <p:sldId id="340" r:id="rId12"/>
    <p:sldId id="341" r:id="rId13"/>
    <p:sldId id="406" r:id="rId14"/>
    <p:sldId id="408" r:id="rId15"/>
    <p:sldId id="385" r:id="rId16"/>
    <p:sldId id="342" r:id="rId17"/>
    <p:sldId id="343" r:id="rId18"/>
    <p:sldId id="344" r:id="rId19"/>
    <p:sldId id="345" r:id="rId20"/>
    <p:sldId id="346" r:id="rId21"/>
    <p:sldId id="357" r:id="rId22"/>
    <p:sldId id="356" r:id="rId23"/>
    <p:sldId id="347" r:id="rId24"/>
    <p:sldId id="349" r:id="rId25"/>
    <p:sldId id="350" r:id="rId26"/>
    <p:sldId id="351" r:id="rId27"/>
    <p:sldId id="348" r:id="rId28"/>
    <p:sldId id="352" r:id="rId29"/>
    <p:sldId id="355" r:id="rId30"/>
    <p:sldId id="353" r:id="rId31"/>
    <p:sldId id="382" r:id="rId32"/>
    <p:sldId id="359" r:id="rId33"/>
    <p:sldId id="360" r:id="rId34"/>
    <p:sldId id="354" r:id="rId35"/>
    <p:sldId id="364" r:id="rId36"/>
    <p:sldId id="358" r:id="rId37"/>
    <p:sldId id="368" r:id="rId38"/>
    <p:sldId id="365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9" r:id="rId47"/>
    <p:sldId id="376" r:id="rId48"/>
    <p:sldId id="377" r:id="rId49"/>
    <p:sldId id="378" r:id="rId50"/>
    <p:sldId id="391" r:id="rId51"/>
    <p:sldId id="395" r:id="rId52"/>
    <p:sldId id="392" r:id="rId53"/>
    <p:sldId id="398" r:id="rId54"/>
    <p:sldId id="381" r:id="rId55"/>
    <p:sldId id="386" r:id="rId56"/>
    <p:sldId id="387" r:id="rId57"/>
    <p:sldId id="388" r:id="rId58"/>
    <p:sldId id="399" r:id="rId59"/>
    <p:sldId id="38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9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</p:spTree>
    <p:extLst>
      <p:ext uri="{BB962C8B-B14F-4D97-AF65-F5344CB8AC3E}">
        <p14:creationId xmlns:p14="http://schemas.microsoft.com/office/powerpoint/2010/main" val="221590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dirty="0" smtClean="0">
                <a:latin typeface="Monaco"/>
                <a:cs typeface="Monaco"/>
              </a:rPr>
              <a:t>print acceptable_dict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970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5795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3081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3081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evaluations and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5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02676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6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print b &gt; a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6 == 6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7 != "this isn't even a number"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 = 1.2345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-99 &gt;=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538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["z", "x", "y", "w"]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(c[1] == "x"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71146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0840" y="3232166"/>
            <a:ext cx="37863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1044840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not bigger"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403626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8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270542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839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1016397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6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5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6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58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1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7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"Iteration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(i)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9414" y="3360024"/>
            <a:ext cx="1345682" cy="3299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8076" y="3334953"/>
            <a:ext cx="30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This list has a length of 10!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73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6" y="1798949"/>
            <a:ext cx="573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List of grades</a:t>
            </a:r>
          </a:p>
          <a:p>
            <a:r>
              <a:rPr lang="en-US" dirty="0">
                <a:latin typeface="Monaco"/>
                <a:cs typeface="Monaco"/>
              </a:rPr>
              <a:t>grades = [88, 71, 74, 83, 57, 79, 66]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5964" y="2806230"/>
            <a:ext cx="4219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i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grades[i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6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>
                <a:latin typeface="Monaco"/>
                <a:cs typeface="Monaco"/>
              </a:rPr>
              <a:t>s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1385" y="3482093"/>
            <a:ext cx="37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 are we actually looping over?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8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item, price[item]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pepper, 2.39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banana, 0.79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apple, 1.02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continue     # Immediately start next iteration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</a:t>
            </a:r>
            <a:r>
              <a:rPr lang="en-US" dirty="0" smtClean="0">
                <a:latin typeface="Monaco"/>
                <a:cs typeface="Monaco"/>
              </a:rPr>
              <a:t>i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3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 names["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"Jackson"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</p:txBody>
      </p:sp>
    </p:spTree>
    <p:extLst>
      <p:ext uri="{BB962C8B-B14F-4D97-AF65-F5344CB8AC3E}">
        <p14:creationId xmlns:p14="http://schemas.microsoft.com/office/powerpoint/2010/main" val="91464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names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Eleisha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'Jackson',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'Stephanie': 	'Spielman', 'Bob': 'Smith'}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694" y="4513888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406646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648</TotalTime>
  <Words>1981</Words>
  <Application>Microsoft Macintosh PowerPoint</Application>
  <PresentationFormat>On-screen Show (4:3)</PresentationFormat>
  <Paragraphs>686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Essential</vt:lpstr>
      <vt:lpstr>Introduction to Python: Day Two</vt:lpstr>
      <vt:lpstr>another data type: dictionaries</vt:lpstr>
      <vt:lpstr>another data type: dictionaries</vt:lpstr>
      <vt:lpstr>another data type: dictionaries</vt:lpstr>
      <vt:lpstr>another data type: dictionaries</vt:lpstr>
      <vt:lpstr>another data type: dictionaries</vt:lpstr>
      <vt:lpstr>another data type: dictionaries</vt:lpstr>
      <vt:lpstr>another data type: dictionaries</vt:lpstr>
      <vt:lpstr>dictionaries are unordered</vt:lpstr>
      <vt:lpstr>dictionary Keys must be unique</vt:lpstr>
      <vt:lpstr>dictionary Keys must be unique</vt:lpstr>
      <vt:lpstr>Common dictionary methods</vt:lpstr>
      <vt:lpstr>Common dictionary methods</vt:lpstr>
      <vt:lpstr>Common dictionary methods</vt:lpstr>
      <vt:lpstr>exercise break</vt:lpstr>
      <vt:lpstr>logical evaluations and iterations</vt:lpstr>
      <vt:lpstr>logical operators</vt:lpstr>
      <vt:lpstr>performing logical comparisons</vt:lpstr>
      <vt:lpstr>combining logical statements</vt:lpstr>
      <vt:lpstr>combining logical statements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if-elif-else statements </vt:lpstr>
      <vt:lpstr>exercise break</vt:lpstr>
      <vt:lpstr>iteration is our other control flow tool</vt:lpstr>
      <vt:lpstr>iteration is our other control flow tool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but no hard-coding!!!</vt:lpstr>
      <vt:lpstr>use a counter variable to keep track of loop</vt:lpstr>
      <vt:lpstr>iterating a certain number of times</vt:lpstr>
      <vt:lpstr>iterating a certain number of times</vt:lpstr>
      <vt:lpstr>iterating a certain number of times</vt:lpstr>
      <vt:lpstr>looping over strings</vt:lpstr>
      <vt:lpstr>looping over dictionaries</vt:lpstr>
      <vt:lpstr>looping over dictionaries</vt:lpstr>
      <vt:lpstr>looping over dictionaries</vt:lpstr>
      <vt:lpstr>using if and for together</vt:lpstr>
      <vt:lpstr>controlling the loops even more</vt:lpstr>
      <vt:lpstr>the continue statement </vt:lpstr>
      <vt:lpstr>the break statement </vt:lpstr>
      <vt:lpstr>the break statement 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1591</cp:revision>
  <dcterms:created xsi:type="dcterms:W3CDTF">2015-05-13T18:41:17Z</dcterms:created>
  <dcterms:modified xsi:type="dcterms:W3CDTF">2015-05-27T14:17:52Z</dcterms:modified>
</cp:coreProperties>
</file>