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449" r:id="rId3"/>
    <p:sldId id="455" r:id="rId4"/>
    <p:sldId id="473" r:id="rId5"/>
    <p:sldId id="453" r:id="rId6"/>
    <p:sldId id="454" r:id="rId7"/>
    <p:sldId id="451" r:id="rId8"/>
    <p:sldId id="458" r:id="rId9"/>
    <p:sldId id="460" r:id="rId10"/>
    <p:sldId id="457" r:id="rId11"/>
    <p:sldId id="461" r:id="rId12"/>
    <p:sldId id="463" r:id="rId13"/>
    <p:sldId id="464" r:id="rId14"/>
    <p:sldId id="465" r:id="rId15"/>
    <p:sldId id="456" r:id="rId16"/>
    <p:sldId id="466" r:id="rId17"/>
    <p:sldId id="489" r:id="rId18"/>
    <p:sldId id="490" r:id="rId19"/>
    <p:sldId id="467" r:id="rId20"/>
    <p:sldId id="468" r:id="rId21"/>
    <p:sldId id="476" r:id="rId22"/>
    <p:sldId id="491" r:id="rId23"/>
    <p:sldId id="492" r:id="rId24"/>
    <p:sldId id="481" r:id="rId25"/>
    <p:sldId id="471" r:id="rId26"/>
    <p:sldId id="493" r:id="rId27"/>
    <p:sldId id="474" r:id="rId28"/>
    <p:sldId id="475" r:id="rId29"/>
    <p:sldId id="478" r:id="rId30"/>
    <p:sldId id="484" r:id="rId31"/>
    <p:sldId id="485" r:id="rId32"/>
    <p:sldId id="483" r:id="rId33"/>
    <p:sldId id="482" r:id="rId34"/>
    <p:sldId id="486" r:id="rId35"/>
    <p:sldId id="487" r:id="rId36"/>
    <p:sldId id="383" r:id="rId37"/>
    <p:sldId id="488" r:id="rId38"/>
    <p:sldId id="501" r:id="rId39"/>
    <p:sldId id="495" r:id="rId40"/>
    <p:sldId id="502" r:id="rId41"/>
    <p:sldId id="498" r:id="rId42"/>
    <p:sldId id="499" r:id="rId43"/>
    <p:sldId id="494" r:id="rId44"/>
    <p:sldId id="500" r:id="rId45"/>
    <p:sldId id="49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PYTHONPATH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50" y="492583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import sys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dirty="0" err="1" smtClean="0">
                <a:latin typeface="Monaco"/>
                <a:cs typeface="Monaco"/>
              </a:rPr>
              <a:t>sys.path.append</a:t>
            </a:r>
            <a:r>
              <a:rPr lang="en-US" dirty="0" smtClean="0">
                <a:latin typeface="Monaco"/>
                <a:cs typeface="Monaco"/>
              </a:rPr>
              <a:t>("directory/with/scripts/I/want/to/access")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333841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[0]</a:t>
            </a:r>
            <a:r>
              <a:rPr lang="en-US" dirty="0" smtClean="0">
                <a:latin typeface="Arial"/>
                <a:cs typeface="Arial"/>
              </a:rPr>
              <a:t> is the name of the script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3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Manipulate sequences with various methods: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sequence</a:t>
            </a:r>
            <a:r>
              <a:rPr lang="en-US" dirty="0" err="1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sequence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.complement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sequence</a:t>
            </a:r>
            <a:r>
              <a:rPr lang="en-US" dirty="0" err="1">
                <a:solidFill>
                  <a:srgbClr val="DC5924"/>
                </a:solidFill>
                <a:latin typeface="Monaco"/>
                <a:cs typeface="Monaco"/>
              </a:rPr>
              <a:t>.reverse_complement</a:t>
            </a:r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*use </a:t>
            </a:r>
            <a:r>
              <a:rPr lang="en-US" dirty="0" err="1">
                <a:latin typeface="Monaco"/>
                <a:cs typeface="Monaco"/>
              </a:rPr>
              <a:t>dir</a:t>
            </a:r>
            <a:r>
              <a:rPr lang="en-US" dirty="0">
                <a:latin typeface="Monaco"/>
                <a:cs typeface="Monaco"/>
              </a:rPr>
              <a:t>()!*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.id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.description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1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45" y="3033629"/>
            <a:ext cx="7655032" cy="799560"/>
          </a:xfrm>
        </p:spPr>
        <p:txBody>
          <a:bodyPr>
            <a:normAutofit/>
          </a:bodyPr>
          <a:lstStyle/>
          <a:p>
            <a:r>
              <a:rPr lang="en-US" dirty="0" smtClean="0"/>
              <a:t>pause for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AlignIO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err="1" smtClean="0">
                <a:latin typeface="Monaco"/>
                <a:cs typeface="Monaco"/>
              </a:rPr>
              <a:t>AlignIO.convert</a:t>
            </a:r>
            <a:r>
              <a:rPr lang="en-US" dirty="0" smtClean="0">
                <a:latin typeface="Monaco"/>
                <a:cs typeface="Monaco"/>
              </a:rPr>
              <a:t>(&lt;</a:t>
            </a:r>
            <a:r>
              <a:rPr lang="en-US" dirty="0" err="1" smtClean="0">
                <a:latin typeface="Monaco"/>
                <a:cs typeface="Monaco"/>
              </a:rPr>
              <a:t>infile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informat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outfile</a:t>
            </a:r>
            <a:r>
              <a:rPr lang="en-US" dirty="0" smtClean="0">
                <a:latin typeface="Monaco"/>
                <a:cs typeface="Monaco"/>
              </a:rPr>
              <a:t>&gt;, </a:t>
            </a:r>
            <a:r>
              <a:rPr lang="en-US" dirty="0" err="1" smtClean="0">
                <a:latin typeface="Monaco"/>
                <a:cs typeface="Monaco"/>
              </a:rPr>
              <a:t>outformat</a:t>
            </a:r>
            <a:r>
              <a:rPr lang="en-US" dirty="0" smtClean="0">
                <a:latin typeface="Monaco"/>
                <a:cs typeface="Monaco"/>
              </a:rPr>
              <a:t>&gt;)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AlignIO.convert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in.fasta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out.phy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phylip</a:t>
            </a:r>
            <a:r>
              <a:rPr lang="en-US" dirty="0" smtClean="0">
                <a:latin typeface="Monaco"/>
                <a:cs typeface="Monaco"/>
              </a:rPr>
              <a:t>")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3103306"/>
            <a:ext cx="8662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Defining a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</a:t>
            </a: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05614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3103306"/>
            <a:ext cx="86620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Defining a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</a:t>
            </a: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dirty="0" smtClean="0">
                <a:latin typeface="Monaco"/>
                <a:cs typeface="Monaco"/>
              </a:rPr>
              <a:t># </a:t>
            </a:r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(&lt;record&gt;, &lt;</a:t>
            </a:r>
            <a:r>
              <a:rPr lang="en-US" dirty="0" err="1" smtClean="0">
                <a:latin typeface="Monaco"/>
                <a:cs typeface="Monaco"/>
              </a:rPr>
              <a:t>outfile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outformat</a:t>
            </a:r>
            <a:r>
              <a:rPr lang="en-US" dirty="0" smtClean="0">
                <a:latin typeface="Monaco"/>
                <a:cs typeface="Monaco"/>
              </a:rPr>
              <a:t>&gt;)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576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3103306"/>
            <a:ext cx="8662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</a:t>
            </a: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dirty="0" smtClean="0">
                <a:latin typeface="Monaco"/>
                <a:cs typeface="Monaco"/>
              </a:rPr>
              <a:t># </a:t>
            </a:r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(&lt;record&gt;, &lt;</a:t>
            </a:r>
            <a:r>
              <a:rPr lang="en-US" dirty="0" err="1" smtClean="0">
                <a:latin typeface="Monaco"/>
                <a:cs typeface="Monaco"/>
              </a:rPr>
              <a:t>outfile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outformat</a:t>
            </a:r>
            <a:r>
              <a:rPr lang="en-US" dirty="0" smtClean="0">
                <a:latin typeface="Monaco"/>
                <a:cs typeface="Monaco"/>
              </a:rPr>
              <a:t>&gt;)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err="1">
                <a:latin typeface="Monaco"/>
                <a:cs typeface="Monaco"/>
              </a:rPr>
              <a:t>outfile.fasta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Write multiple sequences by making a list of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Write multiple sequences by making a list of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3103306"/>
            <a:ext cx="8662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Defining many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objects</a:t>
            </a:r>
          </a:p>
          <a:p>
            <a:r>
              <a:rPr lang="en-US" dirty="0" smtClean="0">
                <a:latin typeface="Monaco"/>
                <a:cs typeface="Monaco"/>
              </a:rPr>
              <a:t>recs = []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&lt;</a:t>
            </a:r>
            <a:r>
              <a:rPr lang="en-US" dirty="0" err="1" smtClean="0">
                <a:latin typeface="Monaco"/>
                <a:cs typeface="Monaco"/>
              </a:rPr>
              <a:t>some_id</a:t>
            </a:r>
            <a:r>
              <a:rPr lang="en-US" dirty="0" smtClean="0">
                <a:latin typeface="Monaco"/>
                <a:cs typeface="Monaco"/>
              </a:rPr>
              <a:t>&gt;)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recs.append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(recs,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err="1">
                <a:latin typeface="Monaco"/>
                <a:cs typeface="Monaco"/>
              </a:rPr>
              <a:t>outfile.fasta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2964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 also like to specify no description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cs typeface="Monaco"/>
              </a:rPr>
              <a:t>(personal preference!!)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3103306"/>
            <a:ext cx="8662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", description = "")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err="1">
                <a:latin typeface="Monaco"/>
                <a:cs typeface="Monaco"/>
              </a:rPr>
              <a:t>outfile.fasta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2964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remainder of the class, we will focus on writing scripts!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sequence data files and extract meaningful 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>
                <a:solidFill>
                  <a:schemeClr val="accent5"/>
                </a:solidFill>
              </a:rPr>
              <a:t>(why?)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import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as </a:t>
            </a:r>
            <a:r>
              <a:rPr lang="en-US" dirty="0" err="1">
                <a:latin typeface="Monaco"/>
                <a:cs typeface="Monaco"/>
              </a:rPr>
              <a:t>opsys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r>
              <a:rPr lang="en-US" dirty="0" smtClean="0">
                <a:latin typeface="Monaco"/>
                <a:cs typeface="Monaco"/>
              </a:rPr>
              <a:t> import *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import </a:t>
            </a:r>
            <a:r>
              <a:rPr lang="en-US" dirty="0" smtClean="0">
                <a:latin typeface="Monaco"/>
                <a:cs typeface="Monaco"/>
              </a:rPr>
              <a:t>&lt;function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submodule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45908" y="4210427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3113" y="4594223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</p:spTree>
    <p:extLst>
      <p:ext uri="{BB962C8B-B14F-4D97-AF65-F5344CB8AC3E}">
        <p14:creationId xmlns:p14="http://schemas.microsoft.com/office/powerpoint/2010/main" val="3500402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</a:t>
            </a:r>
            <a:r>
              <a:rPr lang="en-US" dirty="0" smtClean="0"/>
              <a:t>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</a:t>
            </a:r>
            <a:r>
              <a:rPr lang="en-US" dirty="0" smtClean="0"/>
              <a:t>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</a:t>
            </a:r>
            <a:r>
              <a:rPr lang="en-US" dirty="0" smtClean="0">
                <a:solidFill>
                  <a:schemeClr val="accent5"/>
                </a:solidFill>
              </a:rPr>
              <a:t>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import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as </a:t>
            </a:r>
            <a:r>
              <a:rPr lang="en-US" dirty="0" err="1">
                <a:latin typeface="Monaco"/>
                <a:cs typeface="Monaco"/>
              </a:rPr>
              <a:t>opsys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r>
              <a:rPr lang="en-US" dirty="0" smtClean="0">
                <a:latin typeface="Monaco"/>
                <a:cs typeface="Monaco"/>
              </a:rPr>
              <a:t> import *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import </a:t>
            </a:r>
            <a:r>
              <a:rPr lang="en-US" dirty="0" smtClean="0">
                <a:latin typeface="Monaco"/>
                <a:cs typeface="Monaco"/>
              </a:rPr>
              <a:t>&lt;function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submodule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45908" y="4210427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3113" y="4594223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6420" y="3193640"/>
            <a:ext cx="2539977" cy="37307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03453" y="3566712"/>
            <a:ext cx="242455" cy="2688678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6314" y="6255390"/>
            <a:ext cx="50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The period is essentially a directory separator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481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PYTHONPATH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1308</TotalTime>
  <Words>1638</Words>
  <Application>Microsoft Macintosh PowerPoint</Application>
  <PresentationFormat>On-screen Show (4:3)</PresentationFormat>
  <Paragraphs>318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the os/shutil modules</vt:lpstr>
      <vt:lpstr>the os/shutil modules</vt:lpstr>
      <vt:lpstr>the sys module</vt:lpstr>
      <vt:lpstr>the sys module</vt:lpstr>
      <vt:lpstr>the sys module</vt:lpstr>
      <vt:lpstr>the sys module</vt:lpstr>
      <vt:lpstr>the sys module</vt:lpstr>
      <vt:lpstr>the subprocess module</vt:lpstr>
      <vt:lpstr>the subprocess module</vt:lpstr>
      <vt:lpstr>the subprocess module</vt:lpstr>
      <vt:lpstr>the re module</vt:lpstr>
      <vt:lpstr>the re module</vt:lpstr>
      <vt:lpstr>the re module</vt:lpstr>
      <vt:lpstr>Useful external modules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Reading sequence data</vt:lpstr>
      <vt:lpstr>Reading sequence data</vt:lpstr>
      <vt:lpstr>pause for demonstration</vt:lpstr>
      <vt:lpstr>converting sequence data format</vt:lpstr>
      <vt:lpstr>Writing sequence data</vt:lpstr>
      <vt:lpstr>Writing sequence data</vt:lpstr>
      <vt:lpstr>Writing sequence data</vt:lpstr>
      <vt:lpstr>Writing sequence data</vt:lpstr>
      <vt:lpstr>Writing sequence data</vt:lpstr>
      <vt:lpstr>Writing sequence data</vt:lpstr>
      <vt:lpstr>Writing sequence data</vt:lpstr>
      <vt:lpstr>exercise break</vt:lpstr>
      <vt:lpstr>scripting</vt:lpstr>
      <vt:lpstr>Script #1</vt:lpstr>
      <vt:lpstr>Script #1</vt:lpstr>
      <vt:lpstr>Script #2</vt:lpstr>
      <vt:lpstr>Script #2</vt:lpstr>
      <vt:lpstr>Script #2</vt:lpstr>
      <vt:lpstr>Script #2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2540</cp:revision>
  <dcterms:created xsi:type="dcterms:W3CDTF">2015-05-13T18:41:17Z</dcterms:created>
  <dcterms:modified xsi:type="dcterms:W3CDTF">2015-05-19T22:01:19Z</dcterms:modified>
</cp:coreProperties>
</file>