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425" r:id="rId3"/>
    <p:sldId id="407" r:id="rId4"/>
    <p:sldId id="400" r:id="rId5"/>
    <p:sldId id="408" r:id="rId6"/>
    <p:sldId id="401" r:id="rId7"/>
    <p:sldId id="402" r:id="rId8"/>
    <p:sldId id="409" r:id="rId9"/>
    <p:sldId id="410" r:id="rId10"/>
    <p:sldId id="411" r:id="rId11"/>
    <p:sldId id="412" r:id="rId12"/>
    <p:sldId id="403" r:id="rId13"/>
    <p:sldId id="404" r:id="rId14"/>
    <p:sldId id="413" r:id="rId15"/>
    <p:sldId id="414" r:id="rId16"/>
    <p:sldId id="415" r:id="rId17"/>
    <p:sldId id="416" r:id="rId18"/>
    <p:sldId id="406" r:id="rId19"/>
    <p:sldId id="405" r:id="rId20"/>
    <p:sldId id="418" r:id="rId21"/>
    <p:sldId id="417" r:id="rId22"/>
    <p:sldId id="419" r:id="rId23"/>
    <p:sldId id="420" r:id="rId24"/>
    <p:sldId id="421" r:id="rId25"/>
    <p:sldId id="422" r:id="rId26"/>
    <p:sldId id="424" r:id="rId27"/>
    <p:sldId id="383" r:id="rId28"/>
    <p:sldId id="426" r:id="rId29"/>
    <p:sldId id="427" r:id="rId30"/>
    <p:sldId id="428" r:id="rId31"/>
    <p:sldId id="436" r:id="rId32"/>
    <p:sldId id="437" r:id="rId33"/>
    <p:sldId id="438" r:id="rId34"/>
    <p:sldId id="434" r:id="rId35"/>
    <p:sldId id="433" r:id="rId36"/>
    <p:sldId id="432" r:id="rId37"/>
    <p:sldId id="435" r:id="rId38"/>
    <p:sldId id="440" r:id="rId39"/>
    <p:sldId id="441" r:id="rId40"/>
    <p:sldId id="439" r:id="rId41"/>
    <p:sldId id="444" r:id="rId42"/>
    <p:sldId id="443" r:id="rId43"/>
    <p:sldId id="445" r:id="rId44"/>
    <p:sldId id="446" r:id="rId45"/>
    <p:sldId id="44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11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 smtClean="0">
                <a:latin typeface="Monaco"/>
                <a:cs typeface="Monaco"/>
              </a:rPr>
              <a:t>print j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7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74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3665" y="2258414"/>
            <a:ext cx="460376" cy="27206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4041" y="2375460"/>
            <a:ext cx="2640636" cy="38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Why 2.0 and not 2?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0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60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3</a:t>
            </a:r>
          </a:p>
          <a:p>
            <a:r>
              <a:rPr lang="en-US" dirty="0" smtClean="0">
                <a:latin typeface="Monaco"/>
                <a:cs typeface="Monaco"/>
              </a:rPr>
              <a:t>l = 7</a:t>
            </a:r>
          </a:p>
          <a:p>
            <a:r>
              <a:rPr lang="en-US" dirty="0" smtClean="0">
                <a:latin typeface="Monaco"/>
                <a:cs typeface="Monaco"/>
              </a:rPr>
              <a:t>w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triangle_area(l, w)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know my function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test-cases!!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After writing a function, *always* test it with something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76602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Before using the function all over the place, make sure that l=7, w=6 prints 21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triangle_area(7,6)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866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318230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dir</a:t>
            </a:r>
            <a:r>
              <a:rPr lang="en-US" dirty="0" smtClean="0">
                <a:latin typeface="Monaco"/>
                <a:cs typeface="Monaco"/>
              </a:rPr>
              <a:t>() </a:t>
            </a:r>
            <a:r>
              <a:rPr lang="en-US" dirty="0" smtClean="0"/>
              <a:t>will return a list of which methods/attributes/functions that can be used with a given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Ignore the ones with __underscores__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square, cube    # separate values with a comma</a:t>
            </a:r>
          </a:p>
        </p:txBody>
      </p:sp>
    </p:spTree>
    <p:extLst>
      <p:ext uri="{BB962C8B-B14F-4D97-AF65-F5344CB8AC3E}">
        <p14:creationId xmlns:p14="http://schemas.microsoft.com/office/powerpoint/2010/main" val="141169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400032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Equivalent usage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answer[0]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answer[1]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049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</p:txBody>
      </p:sp>
    </p:spTree>
    <p:extLst>
      <p:ext uri="{BB962C8B-B14F-4D97-AF65-F5344CB8AC3E}">
        <p14:creationId xmlns:p14="http://schemas.microsoft.com/office/powerpoint/2010/main" val="427751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72031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(3)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42319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5982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Error messages in Python are informative!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See attached error </a:t>
            </a:r>
            <a:r>
              <a:rPr lang="en-US" dirty="0" err="1" smtClean="0"/>
              <a:t>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06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is where Python really shines!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5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38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4607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file_contents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3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031751" y="536215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956" y="5745948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80765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We can convert file_contents to a list using </a:t>
            </a:r>
            <a:r>
              <a:rPr lang="en-US" i="1" dirty="0" smtClean="0">
                <a:latin typeface="Monaco"/>
                <a:cs typeface="Monaco"/>
              </a:rPr>
              <a:t>.split()</a:t>
            </a:r>
            <a:endParaRPr lang="en-US" i="1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file_contents_list = file_contents.split(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"\n"</a:t>
            </a:r>
            <a:r>
              <a:rPr lang="en-US" dirty="0" smtClean="0">
                <a:latin typeface="Monaco"/>
                <a:cs typeface="Monaco"/>
              </a:rPr>
              <a:t>)  # or \r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80765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 better option is the to use the </a:t>
            </a:r>
            <a:r>
              <a:rPr lang="en-US" i="1" dirty="0" smtClean="0">
                <a:latin typeface="Monaco"/>
                <a:cs typeface="Monaco"/>
              </a:rPr>
              <a:t>.readlines()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file_lines is a 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</p:txBody>
      </p:sp>
    </p:spTree>
    <p:extLst>
      <p:ext uri="{BB962C8B-B14F-4D97-AF65-F5344CB8AC3E}">
        <p14:creationId xmlns:p14="http://schemas.microsoft.com/office/powerpoint/2010/main" val="3885851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 better option is the to use the </a:t>
            </a:r>
            <a:r>
              <a:rPr lang="en-US" i="1" dirty="0" smtClean="0">
                <a:latin typeface="Monaco"/>
                <a:cs typeface="Monaco"/>
              </a:rPr>
              <a:t>.readlines()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file_lines is a </a:t>
            </a:r>
            <a:r>
              <a:rPr lang="en-US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line in file_lines: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line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4946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file.\n"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88144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file.\n"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2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320325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"Adding this line to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011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# do stuff to file_handle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11985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# do stuff to file_handle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50" y="5101432"/>
            <a:ext cx="374620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9104" y="4821910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4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</a:t>
            </a:r>
            <a:r>
              <a:rPr lang="en-US" dirty="0" smtClean="0">
                <a:latin typeface="Monaco"/>
                <a:cs typeface="Monaco"/>
              </a:rPr>
              <a:t>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37557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Solution: include the full path!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</a:t>
            </a:r>
            <a:r>
              <a:rPr lang="en-US" dirty="0" smtClean="0">
                <a:latin typeface="Monaco"/>
                <a:cs typeface="Monaco"/>
              </a:rPr>
              <a:t>= "</a:t>
            </a:r>
            <a:r>
              <a:rPr lang="en-US" dirty="0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r>
              <a:rPr lang="en-US" dirty="0" smtClean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</a:t>
            </a:r>
            <a:r>
              <a:rPr lang="en-US" dirty="0" smtClean="0">
                <a:latin typeface="Monaco"/>
                <a:cs typeface="Monaco"/>
              </a:rPr>
              <a:t>(path + filename</a:t>
            </a:r>
            <a:r>
              <a:rPr lang="en-US" dirty="0" smtClean="0">
                <a:latin typeface="Monaco"/>
                <a:cs typeface="Monaco"/>
              </a:rPr>
              <a:t>, "r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>
                <a:latin typeface="Monaco"/>
                <a:cs typeface="Monaco"/>
              </a:rPr>
              <a:t>)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3159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Solution: include the full path!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</a:t>
            </a:r>
            <a:r>
              <a:rPr lang="en-US" dirty="0" smtClean="0">
                <a:latin typeface="Monaco"/>
                <a:cs typeface="Monaco"/>
              </a:rPr>
              <a:t>= "</a:t>
            </a:r>
            <a:r>
              <a:rPr lang="en-US" dirty="0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r>
              <a:rPr lang="en-US" dirty="0" smtClean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</a:t>
            </a:r>
            <a:r>
              <a:rPr lang="en-US" dirty="0" smtClean="0">
                <a:latin typeface="Monaco"/>
                <a:cs typeface="Monaco"/>
              </a:rPr>
              <a:t>(path + filename</a:t>
            </a:r>
            <a:r>
              <a:rPr lang="en-US" dirty="0" smtClean="0">
                <a:latin typeface="Monaco"/>
                <a:cs typeface="Monaco"/>
              </a:rPr>
              <a:t>, "r"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OR!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filename_with_path = "path/to/files/my_file.txt")</a:t>
            </a:r>
          </a:p>
          <a:p>
            <a:r>
              <a:rPr lang="en-US" dirty="0">
                <a:latin typeface="Monaco"/>
                <a:cs typeface="Monaco"/>
              </a:rPr>
              <a:t>file_handle = open</a:t>
            </a:r>
            <a:r>
              <a:rPr lang="en-US" dirty="0" smtClean="0">
                <a:latin typeface="Monaco"/>
                <a:cs typeface="Monaco"/>
              </a:rPr>
              <a:t>(filename_with_path, </a:t>
            </a:r>
            <a:r>
              <a:rPr lang="en-US" dirty="0">
                <a:latin typeface="Monaco"/>
                <a:cs typeface="Monaco"/>
              </a:rPr>
              <a:t>"r")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1213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4617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my_list = [1, 2, 3, 4, 5, 6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dirty="0">
                <a:latin typeface="Monaco"/>
                <a:cs typeface="Monaco"/>
              </a:rPr>
              <a:t> =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dirty="0">
                <a:latin typeface="Monaco"/>
                <a:cs typeface="Monaco"/>
              </a:rPr>
              <a:t>)  </a:t>
            </a:r>
            <a:r>
              <a:rPr lang="en-US" dirty="0" smtClean="0">
                <a:latin typeface="Monaco"/>
                <a:cs typeface="Monaco"/>
              </a:rPr>
              <a:t> # </a:t>
            </a:r>
            <a:r>
              <a:rPr lang="en-US" dirty="0">
                <a:latin typeface="Monaco"/>
                <a:cs typeface="Monaco"/>
              </a:rPr>
              <a:t>here, a = 6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1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	a</a:t>
            </a:r>
            <a:r>
              <a:rPr lang="en-US" sz="2000" dirty="0" smtClean="0"/>
              <a:t>: the returned value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	len</a:t>
            </a:r>
            <a:r>
              <a:rPr lang="en-US" sz="2000" dirty="0" smtClean="0"/>
              <a:t>: the function name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rgbClr val="B4B392"/>
                </a:solidFill>
                <a:latin typeface="Monaco"/>
                <a:cs typeface="Monaco"/>
              </a:rPr>
              <a:t>	my_list</a:t>
            </a:r>
            <a:r>
              <a:rPr lang="en-US" sz="2000" dirty="0" smtClean="0"/>
              <a:t>: the argument to the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4617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my_list = [1, 2, 3, 4, 5, 6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dirty="0">
                <a:latin typeface="Monaco"/>
                <a:cs typeface="Monaco"/>
              </a:rPr>
              <a:t> =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dirty="0">
                <a:latin typeface="Monaco"/>
                <a:cs typeface="Monaco"/>
              </a:rPr>
              <a:t>)  </a:t>
            </a:r>
            <a:r>
              <a:rPr lang="en-US" dirty="0" smtClean="0">
                <a:latin typeface="Monaco"/>
                <a:cs typeface="Monaco"/>
              </a:rPr>
              <a:t> # </a:t>
            </a:r>
            <a:r>
              <a:rPr lang="en-US" dirty="0">
                <a:latin typeface="Monaco"/>
                <a:cs typeface="Monaco"/>
              </a:rPr>
              <a:t>here, a = 6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2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9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745" y="2323988"/>
            <a:ext cx="531441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254" y="2742764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9984" y="232398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19156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794</TotalTime>
  <Words>1612</Words>
  <Application>Microsoft Macintosh PowerPoint</Application>
  <PresentationFormat>On-screen Show (4:3)</PresentationFormat>
  <Paragraphs>486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Essential</vt:lpstr>
      <vt:lpstr>Introduction to Python: Day Three </vt:lpstr>
      <vt:lpstr>some useful functions</vt:lpstr>
      <vt:lpstr>functions in python</vt:lpstr>
      <vt:lpstr>functions in python</vt:lpstr>
      <vt:lpstr>writing custom functions</vt:lpstr>
      <vt:lpstr>writing custom functions</vt:lpstr>
      <vt:lpstr>writing custom functions</vt:lpstr>
      <vt:lpstr>writing custom functions</vt:lpstr>
      <vt:lpstr>so how can we re-write the len() function?</vt:lpstr>
      <vt:lpstr>so how can we re-write the len() function?</vt:lpstr>
      <vt:lpstr>so how can we re-write the len() function?</vt:lpstr>
      <vt:lpstr>so how can we re-write the len() function?</vt:lpstr>
      <vt:lpstr>functions are generic formulas</vt:lpstr>
      <vt:lpstr>functions are generic formulas</vt:lpstr>
      <vt:lpstr>functions are generic formulas</vt:lpstr>
      <vt:lpstr>functions are generic formulas</vt:lpstr>
      <vt:lpstr>functions are generic formulas</vt:lpstr>
      <vt:lpstr>how do I know my function works?</vt:lpstr>
      <vt:lpstr>a note on scope</vt:lpstr>
      <vt:lpstr>returning multiple values</vt:lpstr>
      <vt:lpstr>returning multiple values</vt:lpstr>
      <vt:lpstr>returning multiple values</vt:lpstr>
      <vt:lpstr>functions don't need to return anything!</vt:lpstr>
      <vt:lpstr>functions don't need to return anything!</vt:lpstr>
      <vt:lpstr>functions don't need to return anything!</vt:lpstr>
      <vt:lpstr>functions don't need to return anything!</vt:lpstr>
      <vt:lpstr>exercise break</vt:lpstr>
      <vt:lpstr>handling errors in python</vt:lpstr>
      <vt:lpstr>reading and writing files in python</vt:lpstr>
      <vt:lpstr>reading and writing files in python</vt:lpstr>
      <vt:lpstr>opening files for reading</vt:lpstr>
      <vt:lpstr>opening files for reading</vt:lpstr>
      <vt:lpstr>opening files for reading</vt:lpstr>
      <vt:lpstr>looping over lines in a file</vt:lpstr>
      <vt:lpstr>looping over lines in a file</vt:lpstr>
      <vt:lpstr>looping over lines in a file</vt:lpstr>
      <vt:lpstr>looping over lines in a file</vt:lpstr>
      <vt:lpstr>opening files for writing</vt:lpstr>
      <vt:lpstr>opening files for writing</vt:lpstr>
      <vt:lpstr>Add to an existing file with append-mode</vt:lpstr>
      <vt:lpstr>but stephanie, I'm really lazy!</vt:lpstr>
      <vt:lpstr>but stephanie, I'm really lazy!</vt:lpstr>
      <vt:lpstr>remember file paths!!</vt:lpstr>
      <vt:lpstr>remember file paths!!</vt:lpstr>
      <vt:lpstr>remember file paths!!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2015</cp:revision>
  <dcterms:created xsi:type="dcterms:W3CDTF">2015-05-13T18:41:17Z</dcterms:created>
  <dcterms:modified xsi:type="dcterms:W3CDTF">2015-05-17T17:41:18Z</dcterms:modified>
</cp:coreProperties>
</file>