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49" r:id="rId3"/>
    <p:sldId id="455" r:id="rId4"/>
    <p:sldId id="503" r:id="rId5"/>
    <p:sldId id="473" r:id="rId6"/>
    <p:sldId id="454" r:id="rId7"/>
    <p:sldId id="451" r:id="rId8"/>
    <p:sldId id="458" r:id="rId9"/>
    <p:sldId id="460" r:id="rId10"/>
    <p:sldId id="457" r:id="rId11"/>
    <p:sldId id="461" r:id="rId12"/>
    <p:sldId id="463" r:id="rId13"/>
    <p:sldId id="464" r:id="rId14"/>
    <p:sldId id="465" r:id="rId15"/>
    <p:sldId id="456" r:id="rId16"/>
    <p:sldId id="466" r:id="rId17"/>
    <p:sldId id="467" r:id="rId18"/>
    <p:sldId id="468" r:id="rId19"/>
    <p:sldId id="476" r:id="rId20"/>
    <p:sldId id="491" r:id="rId21"/>
    <p:sldId id="505" r:id="rId22"/>
    <p:sldId id="506" r:id="rId23"/>
    <p:sldId id="521" r:id="rId24"/>
    <p:sldId id="522" r:id="rId25"/>
    <p:sldId id="507" r:id="rId26"/>
    <p:sldId id="508" r:id="rId27"/>
    <p:sldId id="471" r:id="rId28"/>
    <p:sldId id="493" r:id="rId29"/>
    <p:sldId id="511" r:id="rId30"/>
    <p:sldId id="513" r:id="rId31"/>
    <p:sldId id="517" r:id="rId32"/>
    <p:sldId id="514" r:id="rId33"/>
    <p:sldId id="515" r:id="rId34"/>
    <p:sldId id="518" r:id="rId35"/>
    <p:sldId id="475" r:id="rId36"/>
    <p:sldId id="523" r:id="rId37"/>
    <p:sldId id="478" r:id="rId38"/>
    <p:sldId id="520" r:id="rId39"/>
    <p:sldId id="519" r:id="rId40"/>
    <p:sldId id="483" r:id="rId41"/>
    <p:sldId id="482" r:id="rId42"/>
    <p:sldId id="383" r:id="rId43"/>
    <p:sldId id="488" r:id="rId44"/>
    <p:sldId id="501" r:id="rId45"/>
    <p:sldId id="495" r:id="rId46"/>
    <p:sldId id="502" r:id="rId47"/>
    <p:sldId id="498" r:id="rId48"/>
    <p:sldId id="499" r:id="rId49"/>
    <p:sldId id="494" r:id="rId50"/>
    <p:sldId id="500" r:id="rId51"/>
    <p:sldId id="49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demonstration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 </a:t>
            </a:r>
            <a:endParaRPr lang="en-US" b="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50" y="4925834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smtClean="0">
                <a:latin typeface="Monaco"/>
                <a:cs typeface="Monaco"/>
              </a:rPr>
              <a:t>"directory/</a:t>
            </a:r>
            <a:r>
              <a:rPr lang="en-US" sz="2000" dirty="0" smtClean="0">
                <a:latin typeface="Monaco"/>
                <a:cs typeface="Monaco"/>
              </a:rPr>
              <a:t>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33384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[0]</a:t>
            </a:r>
            <a:r>
              <a:rPr lang="en-US" dirty="0" smtClean="0">
                <a:latin typeface="Arial"/>
                <a:cs typeface="Arial"/>
              </a:rPr>
              <a:t> is the name of the script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3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959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1342</TotalTime>
  <Words>1894</Words>
  <Application>Microsoft Macintosh PowerPoint</Application>
  <PresentationFormat>On-screen Show (4:3)</PresentationFormat>
  <Paragraphs>376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the os/shutil modules</vt:lpstr>
      <vt:lpstr>the os/shutil modules</vt:lpstr>
      <vt:lpstr>the sys module</vt:lpstr>
      <vt:lpstr>the sys module</vt:lpstr>
      <vt:lpstr>the sys module</vt:lpstr>
      <vt:lpstr>the sys module</vt:lpstr>
      <vt:lpstr>the sys module</vt:lpstr>
      <vt:lpstr>the subprocess module</vt:lpstr>
      <vt:lpstr>the subprocess module</vt:lpstr>
      <vt:lpstr>the subprocess module</vt:lpstr>
      <vt:lpstr>the re module</vt:lpstr>
      <vt:lpstr>Useful external modules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exercise break</vt:lpstr>
      <vt:lpstr>scripting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2699</cp:revision>
  <dcterms:created xsi:type="dcterms:W3CDTF">2015-05-13T18:41:17Z</dcterms:created>
  <dcterms:modified xsi:type="dcterms:W3CDTF">2015-05-21T22:07:31Z</dcterms:modified>
</cp:coreProperties>
</file>