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425" r:id="rId3"/>
    <p:sldId id="449" r:id="rId4"/>
    <p:sldId id="407" r:id="rId5"/>
    <p:sldId id="400" r:id="rId6"/>
    <p:sldId id="408" r:id="rId7"/>
    <p:sldId id="401" r:id="rId8"/>
    <p:sldId id="402" r:id="rId9"/>
    <p:sldId id="409" r:id="rId10"/>
    <p:sldId id="410" r:id="rId11"/>
    <p:sldId id="411" r:id="rId12"/>
    <p:sldId id="412" r:id="rId13"/>
    <p:sldId id="403" r:id="rId14"/>
    <p:sldId id="404" r:id="rId15"/>
    <p:sldId id="413" r:id="rId16"/>
    <p:sldId id="414" r:id="rId17"/>
    <p:sldId id="415" r:id="rId18"/>
    <p:sldId id="416" r:id="rId19"/>
    <p:sldId id="450" r:id="rId20"/>
    <p:sldId id="451" r:id="rId21"/>
    <p:sldId id="405" r:id="rId22"/>
    <p:sldId id="420" r:id="rId23"/>
    <p:sldId id="421" r:id="rId24"/>
    <p:sldId id="422" r:id="rId25"/>
    <p:sldId id="424" r:id="rId26"/>
    <p:sldId id="418" r:id="rId27"/>
    <p:sldId id="417" r:id="rId28"/>
    <p:sldId id="419" r:id="rId29"/>
    <p:sldId id="3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720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1915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 smtClean="0">
                <a:latin typeface="Monaco"/>
                <a:cs typeface="Monaco"/>
              </a:rPr>
              <a:t>print j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7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74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3665" y="2258414"/>
            <a:ext cx="460376" cy="27206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4041" y="2375460"/>
            <a:ext cx="2640636" cy="38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Why 2.0 and not 2?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0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60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3</a:t>
            </a:r>
          </a:p>
          <a:p>
            <a:r>
              <a:rPr lang="en-US" dirty="0" smtClean="0">
                <a:latin typeface="Monaco"/>
                <a:cs typeface="Monaco"/>
              </a:rPr>
              <a:t>l = 7</a:t>
            </a:r>
          </a:p>
          <a:p>
            <a:r>
              <a:rPr lang="en-US" dirty="0" smtClean="0">
                <a:latin typeface="Monaco"/>
                <a:cs typeface="Monaco"/>
              </a:rPr>
              <a:t>w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triangle_area(l, w)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</p:spTree>
    <p:extLst>
      <p:ext uri="{BB962C8B-B14F-4D97-AF65-F5344CB8AC3E}">
        <p14:creationId xmlns:p14="http://schemas.microsoft.com/office/powerpoint/2010/main" val="16916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</p:txBody>
      </p:sp>
    </p:spTree>
    <p:extLst>
      <p:ext uri="{BB962C8B-B14F-4D97-AF65-F5344CB8AC3E}">
        <p14:creationId xmlns:p14="http://schemas.microsoft.com/office/powerpoint/2010/main" val="27682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76602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Before using the function all over the place, make sure 	that l=7, w=6 prints 21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triangle_area(7,6)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988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3182309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</p:txBody>
      </p:sp>
    </p:spTree>
    <p:extLst>
      <p:ext uri="{BB962C8B-B14F-4D97-AF65-F5344CB8AC3E}">
        <p14:creationId xmlns:p14="http://schemas.microsoft.com/office/powerpoint/2010/main" val="427751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72031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(3)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4231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5982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square, cube    # separate values with a comma</a:t>
            </a:r>
          </a:p>
        </p:txBody>
      </p:sp>
    </p:spTree>
    <p:extLst>
      <p:ext uri="{BB962C8B-B14F-4D97-AF65-F5344CB8AC3E}">
        <p14:creationId xmlns:p14="http://schemas.microsoft.com/office/powerpoint/2010/main" val="1411696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400032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Equivalent usage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answer[0]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answer[1]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0491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dir</a:t>
            </a:r>
            <a:r>
              <a:rPr lang="en-US" dirty="0" smtClean="0">
                <a:latin typeface="Monaco"/>
                <a:cs typeface="Monaco"/>
              </a:rPr>
              <a:t>() </a:t>
            </a:r>
            <a:r>
              <a:rPr lang="en-US" dirty="0" smtClean="0"/>
              <a:t>will return a list of which methods/attributes/functions can be used with a given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Ignore the ones with __underscores__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7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3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32032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11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	a</a:t>
            </a:r>
            <a:r>
              <a:rPr lang="en-US" sz="2000" dirty="0" smtClean="0"/>
              <a:t>: the returned value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	len</a:t>
            </a:r>
            <a:r>
              <a:rPr lang="en-US" sz="2000" dirty="0" smtClean="0"/>
              <a:t>: the function name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rgbClr val="B4B392"/>
                </a:solidFill>
                <a:latin typeface="Monaco"/>
                <a:cs typeface="Monaco"/>
              </a:rPr>
              <a:t>	my_list</a:t>
            </a:r>
            <a:r>
              <a:rPr lang="en-US" sz="2000" dirty="0" smtClean="0"/>
              <a:t>: the argument to the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002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9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745" y="2323988"/>
            <a:ext cx="531441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254" y="2742764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9984" y="232398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1203</TotalTime>
  <Words>636</Words>
  <Application>Microsoft Macintosh PowerPoint</Application>
  <PresentationFormat>On-screen Show (4:3)</PresentationFormat>
  <Paragraphs>308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Essential</vt:lpstr>
      <vt:lpstr>Introduction to Python: Day Three </vt:lpstr>
      <vt:lpstr>some useful functions</vt:lpstr>
      <vt:lpstr>some useful functions</vt:lpstr>
      <vt:lpstr>functions in python</vt:lpstr>
      <vt:lpstr>functions in python</vt:lpstr>
      <vt:lpstr>writing custom functions</vt:lpstr>
      <vt:lpstr>writing custom functions</vt:lpstr>
      <vt:lpstr>writing custom functions</vt:lpstr>
      <vt:lpstr>writing custom functions</vt:lpstr>
      <vt:lpstr>so how can we re-write the len() function?</vt:lpstr>
      <vt:lpstr>so how can we re-write the len() function?</vt:lpstr>
      <vt:lpstr>so how can we re-write the len() function?</vt:lpstr>
      <vt:lpstr>so how can we re-write the len() function?</vt:lpstr>
      <vt:lpstr>functions are generic formulas</vt:lpstr>
      <vt:lpstr>functions are generic formulas</vt:lpstr>
      <vt:lpstr>functions are generic formulas</vt:lpstr>
      <vt:lpstr>functions are generic formulas</vt:lpstr>
      <vt:lpstr>functions are generic formulas</vt:lpstr>
      <vt:lpstr>use test cases to ensure your function works</vt:lpstr>
      <vt:lpstr>use test cases to ensure your function works</vt:lpstr>
      <vt:lpstr>a note on scope</vt:lpstr>
      <vt:lpstr>functions don't need to return anything!</vt:lpstr>
      <vt:lpstr>functions don't need to return anything!</vt:lpstr>
      <vt:lpstr>functions don't need to return anything!</vt:lpstr>
      <vt:lpstr>functions don't need to return anything!</vt:lpstr>
      <vt:lpstr>returning multiple values</vt:lpstr>
      <vt:lpstr>returning multiple values</vt:lpstr>
      <vt:lpstr>returning multiple values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2041</cp:revision>
  <dcterms:created xsi:type="dcterms:W3CDTF">2015-05-13T18:41:17Z</dcterms:created>
  <dcterms:modified xsi:type="dcterms:W3CDTF">2015-05-29T01:16:56Z</dcterms:modified>
</cp:coreProperties>
</file>