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8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262" r:id="rId10"/>
    <p:sldId id="263" r:id="rId11"/>
    <p:sldId id="264" r:id="rId12"/>
    <p:sldId id="269" r:id="rId13"/>
    <p:sldId id="338" r:id="rId14"/>
    <p:sldId id="339" r:id="rId15"/>
    <p:sldId id="265" r:id="rId16"/>
    <p:sldId id="266" r:id="rId17"/>
    <p:sldId id="267" r:id="rId18"/>
    <p:sldId id="268" r:id="rId19"/>
    <p:sldId id="270" r:id="rId20"/>
    <p:sldId id="271" r:id="rId21"/>
    <p:sldId id="275" r:id="rId22"/>
    <p:sldId id="276" r:id="rId23"/>
    <p:sldId id="281" r:id="rId24"/>
    <p:sldId id="278" r:id="rId25"/>
    <p:sldId id="277" r:id="rId26"/>
    <p:sldId id="279" r:id="rId27"/>
    <p:sldId id="280" r:id="rId28"/>
    <p:sldId id="283" r:id="rId29"/>
    <p:sldId id="284" r:id="rId30"/>
    <p:sldId id="286" r:id="rId31"/>
    <p:sldId id="285" r:id="rId32"/>
    <p:sldId id="287" r:id="rId33"/>
    <p:sldId id="290" r:id="rId34"/>
    <p:sldId id="288" r:id="rId35"/>
    <p:sldId id="296" r:id="rId36"/>
    <p:sldId id="295" r:id="rId37"/>
    <p:sldId id="294" r:id="rId38"/>
    <p:sldId id="297" r:id="rId39"/>
    <p:sldId id="313" r:id="rId40"/>
    <p:sldId id="291" r:id="rId41"/>
    <p:sldId id="301" r:id="rId42"/>
    <p:sldId id="300" r:id="rId43"/>
    <p:sldId id="303" r:id="rId44"/>
    <p:sldId id="307" r:id="rId45"/>
    <p:sldId id="304" r:id="rId46"/>
    <p:sldId id="306" r:id="rId47"/>
    <p:sldId id="302" r:id="rId48"/>
    <p:sldId id="299" r:id="rId49"/>
    <p:sldId id="308" r:id="rId50"/>
    <p:sldId id="309" r:id="rId51"/>
    <p:sldId id="311" r:id="rId52"/>
    <p:sldId id="310" r:id="rId53"/>
    <p:sldId id="292" r:id="rId54"/>
    <p:sldId id="314" r:id="rId55"/>
    <p:sldId id="316" r:id="rId56"/>
    <p:sldId id="315" r:id="rId57"/>
    <p:sldId id="317" r:id="rId58"/>
    <p:sldId id="318" r:id="rId59"/>
    <p:sldId id="324" r:id="rId60"/>
    <p:sldId id="325" r:id="rId61"/>
    <p:sldId id="326" r:id="rId62"/>
    <p:sldId id="327" r:id="rId63"/>
    <p:sldId id="328" r:id="rId64"/>
    <p:sldId id="320" r:id="rId65"/>
    <p:sldId id="330" r:id="rId66"/>
    <p:sldId id="329" r:id="rId67"/>
    <p:sldId id="321" r:id="rId68"/>
    <p:sldId id="331" r:id="rId69"/>
    <p:sldId id="322" r:id="rId70"/>
    <p:sldId id="323" r:id="rId71"/>
    <p:sldId id="333" r:id="rId72"/>
    <p:sldId id="340" r:id="rId73"/>
    <p:sldId id="334" r:id="rId74"/>
    <p:sldId id="341" r:id="rId75"/>
    <p:sldId id="336" r:id="rId76"/>
    <p:sldId id="342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56" autoAdjust="0"/>
  </p:normalViewPr>
  <p:slideViewPr>
    <p:cSldViewPr snapToGrid="0" snapToObjects="1">
      <p:cViewPr>
        <p:scale>
          <a:sx n="130" d="100"/>
          <a:sy n="130" d="100"/>
        </p:scale>
        <p:origin x="-1824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Stephanie Spielman</a:t>
            </a:r>
          </a:p>
          <a:p>
            <a:r>
              <a:rPr lang="en-US" dirty="0" smtClean="0"/>
              <a:t>UT CCBB Big data in biology summer school,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next slides introduce a few simple commands – there are </a:t>
            </a:r>
            <a:r>
              <a:rPr lang="en-US" i="1" dirty="0" smtClean="0"/>
              <a:t>many, many more…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More file input/output</a:t>
            </a:r>
          </a:p>
          <a:p>
            <a:pPr marL="914400" lvl="1" indent="-457200"/>
            <a:r>
              <a:rPr lang="en-US" sz="2200" dirty="0" smtClean="0"/>
              <a:t>Text handling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object.method</a:t>
            </a:r>
            <a:r>
              <a:rPr lang="en-US" dirty="0" smtClean="0"/>
              <a:t>()   </a:t>
            </a:r>
            <a:r>
              <a:rPr lang="en-US" dirty="0" smtClean="0">
                <a:sym typeface="Wingdings"/>
              </a:rPr>
              <a:t> perform an object-specific action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object.attribute</a:t>
            </a:r>
            <a:r>
              <a:rPr lang="en-US" dirty="0" smtClean="0"/>
              <a:t>    </a:t>
            </a:r>
            <a:r>
              <a:rPr lang="en-US" dirty="0" smtClean="0">
                <a:sym typeface="Wingdings"/>
              </a:rPr>
              <a:t> see an aspect of the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function(object)    call a general function on the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 basics: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has a </a:t>
            </a:r>
            <a:r>
              <a:rPr lang="en-US" dirty="0" smtClean="0">
                <a:solidFill>
                  <a:srgbClr val="DC5924"/>
                </a:solidFill>
              </a:rPr>
              <a:t>value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is a </a:t>
            </a:r>
            <a:r>
              <a:rPr lang="en-US" dirty="0" smtClean="0">
                <a:solidFill>
                  <a:schemeClr val="tx2"/>
                </a:solidFill>
              </a:rPr>
              <a:t>float </a:t>
            </a:r>
            <a:r>
              <a:rPr lang="en-US" dirty="0" smtClean="0">
                <a:solidFill>
                  <a:srgbClr val="DC5924"/>
                </a:solidFill>
              </a:rPr>
              <a:t>data</a:t>
            </a:r>
            <a:r>
              <a:rPr lang="en-US" i="1" dirty="0" smtClean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2970122"/>
            <a:ext cx="3088193" cy="646331"/>
          </a:xfrm>
          <a:prstGeom prst="rect">
            <a:avLst/>
          </a:prstGeom>
          <a:noFill/>
          <a:ln w="28575" cmpd="sng">
            <a:solidFill>
              <a:srgbClr val="F5C20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Comments</a:t>
            </a:r>
            <a:r>
              <a:rPr lang="en-US" dirty="0" smtClean="0"/>
              <a:t> are denoted with </a:t>
            </a:r>
            <a:r>
              <a:rPr lang="en-US" dirty="0" err="1" smtClean="0"/>
              <a:t>hashtags</a:t>
            </a:r>
            <a:r>
              <a:rPr lang="en-US" dirty="0" smtClean="0"/>
              <a:t> (pound signs): </a:t>
            </a:r>
            <a:r>
              <a:rPr lang="en-US" dirty="0" smtClean="0">
                <a:latin typeface="Monaco"/>
                <a:cs typeface="Monaco"/>
              </a:rPr>
              <a:t>#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 now?</a:t>
            </a:r>
            <a:endParaRPr lang="en-US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8846" y="5739425"/>
            <a:ext cx="57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values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Why is d a string and not an integer?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(s)  # number of characters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"h", "o", "n"]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(d)  # number of items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6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</a:t>
            </a:r>
            <a:r>
              <a:rPr lang="en-US" i="1" dirty="0" smtClean="0">
                <a:latin typeface="Monaco"/>
                <a:cs typeface="Monaco"/>
              </a:rPr>
              <a:t>re-cast</a:t>
            </a:r>
            <a:r>
              <a:rPr lang="en-US" dirty="0" smtClean="0">
                <a:latin typeface="Monaco"/>
                <a:cs typeface="Monaco"/>
              </a:rPr>
              <a:t>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</p:txBody>
      </p:sp>
    </p:spTree>
    <p:extLst>
      <p:ext uri="{BB962C8B-B14F-4D97-AF65-F5344CB8AC3E}">
        <p14:creationId xmlns:p14="http://schemas.microsoft.com/office/powerpoint/2010/main" val="1745139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pi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50483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Oftentimes, UNIX and Bash are used interchangeably (in conversation…)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6342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487</TotalTime>
  <Words>3281</Words>
  <Application>Microsoft Macintosh PowerPoint</Application>
  <PresentationFormat>On-screen Show (4:3)</PresentationFormat>
  <Paragraphs>716</Paragraphs>
  <Slides>76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  <vt:lpstr>a note on print statements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908</cp:revision>
  <dcterms:created xsi:type="dcterms:W3CDTF">2015-05-13T18:41:17Z</dcterms:created>
  <dcterms:modified xsi:type="dcterms:W3CDTF">2015-05-15T16:51:47Z</dcterms:modified>
</cp:coreProperties>
</file>