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456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</a:t>
            </a:r>
            <a:r>
              <a:rPr lang="en-US" sz="6600" dirty="0" smtClean="0"/>
              <a:t>two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["z", "x", "y", "w"]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(c[1] == "x"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7114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6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Eleisha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'Jackson',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'Stephanie': 	'Spielman', 'Bob': 'Smith'}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Did you expect this output?</a:t>
            </a:r>
            <a:endParaRPr 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</a:t>
            </a:r>
            <a:r>
              <a:rPr lang="en-US" dirty="0" err="1" smtClean="0"/>
              <a:t>key:value</a:t>
            </a:r>
            <a:r>
              <a:rPr lang="en-US" dirty="0" smtClean="0"/>
              <a:t>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40664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acceptable_dict</a:t>
            </a:r>
            <a:r>
              <a:rPr lang="en-US" dirty="0" smtClean="0">
                <a:latin typeface="Monaco"/>
                <a:cs typeface="Monaco"/>
              </a:rPr>
              <a:t> = {"a": 5, "b": 3, "c": 5}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acceptable_dict</a:t>
            </a:r>
            <a:r>
              <a:rPr lang="en-US" dirty="0" smtClean="0">
                <a:latin typeface="Monaco"/>
                <a:cs typeface="Monaco"/>
              </a:rPr>
              <a:t>["a"] = 7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acceptable_dict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970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</a:t>
            </a:r>
            <a:r>
              <a:rPr lang="en-US" dirty="0" smtClean="0">
                <a:latin typeface="Monaco"/>
                <a:cs typeface="Monaco"/>
              </a:rPr>
              <a:t>dictionary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medals </a:t>
            </a:r>
            <a:r>
              <a:rPr lang="en-US" dirty="0" smtClean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</a:t>
            </a:r>
            <a:r>
              <a:rPr lang="en-US" i="1" dirty="0" smtClean="0"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returns a list of dictionary keys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>
                <a:latin typeface="Monaco"/>
                <a:cs typeface="Monaco"/>
              </a:rPr>
              <a:t>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79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some kind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introduce that we have to talk to computers, and computers really only understand a few things.</a:t>
            </a:r>
          </a:p>
          <a:p>
            <a:endParaRPr lang="en-US" dirty="0"/>
          </a:p>
          <a:p>
            <a:r>
              <a:rPr lang="en-US" dirty="0" smtClean="0"/>
              <a:t>we now know how to store data, but how do we do anything with the data? We use two basic constructs:</a:t>
            </a:r>
          </a:p>
          <a:p>
            <a:r>
              <a:rPr lang="en-US" dirty="0"/>
              <a:t>	</a:t>
            </a:r>
            <a:r>
              <a:rPr lang="en-US" dirty="0" smtClean="0"/>
              <a:t>logical evaluation and iteration</a:t>
            </a:r>
          </a:p>
          <a:p>
            <a:r>
              <a:rPr lang="en-US" dirty="0" smtClean="0"/>
              <a:t>Basically, computer programs are just flow charts</a:t>
            </a:r>
          </a:p>
          <a:p>
            <a:endParaRPr lang="en-US" dirty="0"/>
          </a:p>
        </p:txBody>
      </p:sp>
      <p:pic>
        <p:nvPicPr>
          <p:cNvPr id="4" name="Picture 3" descr="phdcomics_economicmeltdow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94" y="1105276"/>
            <a:ext cx="2967782" cy="55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5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79935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to*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6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print b &gt; a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6 == 6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7 != "this isn't even a number"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1.2345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-99 &gt;=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5389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503</TotalTime>
  <Words>481</Words>
  <Application>Microsoft Macintosh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Introduction to Python: Day two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title of some kind</vt:lpstr>
      <vt:lpstr>logical operators</vt:lpstr>
      <vt:lpstr>performing logical operations</vt:lpstr>
      <vt:lpstr>combining logical statements</vt:lpstr>
      <vt:lpstr>combining logical statements</vt:lpstr>
      <vt:lpstr>program control flow with if statements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1093</cp:revision>
  <dcterms:created xsi:type="dcterms:W3CDTF">2015-05-13T18:41:17Z</dcterms:created>
  <dcterms:modified xsi:type="dcterms:W3CDTF">2015-05-14T23:35:56Z</dcterms:modified>
</cp:coreProperties>
</file>