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468" r:id="rId3"/>
    <p:sldId id="476" r:id="rId4"/>
    <p:sldId id="491" r:id="rId5"/>
    <p:sldId id="505" r:id="rId6"/>
    <p:sldId id="506" r:id="rId7"/>
    <p:sldId id="521" r:id="rId8"/>
    <p:sldId id="522" r:id="rId9"/>
    <p:sldId id="507" r:id="rId10"/>
    <p:sldId id="508" r:id="rId11"/>
    <p:sldId id="471" r:id="rId12"/>
    <p:sldId id="493" r:id="rId13"/>
    <p:sldId id="511" r:id="rId14"/>
    <p:sldId id="513" r:id="rId15"/>
    <p:sldId id="517" r:id="rId16"/>
    <p:sldId id="514" r:id="rId17"/>
    <p:sldId id="515" r:id="rId18"/>
    <p:sldId id="518" r:id="rId19"/>
    <p:sldId id="475" r:id="rId20"/>
    <p:sldId id="523" r:id="rId21"/>
    <p:sldId id="478" r:id="rId22"/>
    <p:sldId id="520" r:id="rId23"/>
    <p:sldId id="519" r:id="rId24"/>
    <p:sldId id="483" r:id="rId25"/>
    <p:sldId id="482" r:id="rId26"/>
    <p:sldId id="488" r:id="rId27"/>
    <p:sldId id="501" r:id="rId28"/>
    <p:sldId id="495" r:id="rId29"/>
    <p:sldId id="502" r:id="rId30"/>
    <p:sldId id="498" r:id="rId31"/>
    <p:sldId id="499" r:id="rId32"/>
    <p:sldId id="494" r:id="rId33"/>
    <p:sldId id="500" r:id="rId34"/>
    <p:sldId id="49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43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</a:t>
            </a:r>
            <a:r>
              <a:rPr lang="en-US" sz="6600" dirty="0" err="1" smtClean="0"/>
              <a:t>Biopython</a:t>
            </a:r>
            <a:r>
              <a:rPr lang="en-US" sz="6600" dirty="0" smtClean="0"/>
              <a:t> supplement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95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en-US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Parse sequence data files and extract meaningful information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Perform some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028846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average </a:t>
            </a:r>
            <a:r>
              <a:rPr lang="en-US" i="1" dirty="0"/>
              <a:t>GC-content </a:t>
            </a:r>
            <a:r>
              <a:rPr lang="en-US" dirty="0"/>
              <a:t>for all sequences in a given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7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i="1" dirty="0" smtClean="0"/>
              <a:t>GC-content </a:t>
            </a:r>
            <a:r>
              <a:rPr lang="en-US" dirty="0" smtClean="0"/>
              <a:t>for all sequences in a given file</a:t>
            </a:r>
          </a:p>
          <a:p>
            <a:pPr marL="971550" lvl="1" indent="-514350"/>
            <a:r>
              <a:rPr lang="en-US" dirty="0"/>
              <a:t>Your script should include two functions:</a:t>
            </a:r>
          </a:p>
          <a:p>
            <a:pPr marL="1657350" lvl="2" indent="-514350"/>
            <a:r>
              <a:rPr lang="en-US" dirty="0"/>
              <a:t>A function for reading in a sequence file</a:t>
            </a:r>
          </a:p>
          <a:p>
            <a:pPr marL="1657350" lvl="2" indent="-514350"/>
            <a:r>
              <a:rPr lang="en-US" dirty="0"/>
              <a:t>A function for computing </a:t>
            </a:r>
            <a:r>
              <a:rPr lang="en-US" dirty="0" smtClean="0"/>
              <a:t>the GC-content for a </a:t>
            </a:r>
            <a:r>
              <a:rPr lang="en-US" i="1" dirty="0" smtClean="0"/>
              <a:t>single sequence </a:t>
            </a:r>
            <a:r>
              <a:rPr lang="en-US" dirty="0" smtClean="0">
                <a:solidFill>
                  <a:schemeClr val="accent5"/>
                </a:solidFill>
              </a:rPr>
              <a:t>(why?)</a:t>
            </a:r>
            <a:endParaRPr lang="en-US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2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</p:spTree>
    <p:extLst>
      <p:ext uri="{BB962C8B-B14F-4D97-AF65-F5344CB8AC3E}">
        <p14:creationId xmlns:p14="http://schemas.microsoft.com/office/powerpoint/2010/main" val="35004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ACGTAAA</a:t>
            </a:r>
          </a:p>
          <a:p>
            <a:r>
              <a:rPr lang="en-US" sz="2600" dirty="0" smtClean="0">
                <a:latin typeface="Monaco"/>
                <a:cs typeface="Monaco"/>
              </a:rPr>
              <a:t>AGGTAAT</a:t>
            </a:r>
          </a:p>
        </p:txBody>
      </p:sp>
    </p:spTree>
    <p:extLst>
      <p:ext uri="{BB962C8B-B14F-4D97-AF65-F5344CB8AC3E}">
        <p14:creationId xmlns:p14="http://schemas.microsoft.com/office/powerpoint/2010/main" val="115094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8439" y="2892195"/>
            <a:ext cx="16537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chemeClr val="tx2"/>
                </a:solidFill>
                <a:latin typeface="Monaco"/>
                <a:cs typeface="Monaco"/>
              </a:rPr>
              <a:t>C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A</a:t>
            </a:r>
          </a:p>
          <a:p>
            <a:r>
              <a:rPr lang="en-US" sz="2600" dirty="0" smtClean="0">
                <a:latin typeface="Monaco"/>
                <a:cs typeface="Monaco"/>
              </a:rPr>
              <a:t>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G</a:t>
            </a:r>
            <a:r>
              <a:rPr lang="en-US" sz="2600" dirty="0" smtClean="0">
                <a:latin typeface="Monaco"/>
                <a:cs typeface="Monaco"/>
              </a:rPr>
              <a:t>GTAA</a:t>
            </a:r>
            <a:r>
              <a:rPr lang="en-US" sz="2600" dirty="0" smtClean="0">
                <a:solidFill>
                  <a:srgbClr val="D1282E"/>
                </a:solidFill>
                <a:latin typeface="Monaco"/>
                <a:cs typeface="Monaco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9738" y="3015306"/>
            <a:ext cx="3421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Distance = #diff / length  =</a:t>
            </a:r>
          </a:p>
          <a:p>
            <a:r>
              <a:rPr lang="en-US" sz="2200" dirty="0" smtClean="0">
                <a:solidFill>
                  <a:srgbClr val="DC5924"/>
                </a:solidFill>
              </a:rPr>
              <a:t> 2 / 7 = 0.286 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4318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i="1" dirty="0" smtClean="0"/>
              <a:t>pairwise distance </a:t>
            </a:r>
            <a:r>
              <a:rPr lang="en-US" dirty="0" smtClean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</p:txBody>
      </p:sp>
    </p:spTree>
    <p:extLst>
      <p:ext uri="{BB962C8B-B14F-4D97-AF65-F5344CB8AC3E}">
        <p14:creationId xmlns:p14="http://schemas.microsoft.com/office/powerpoint/2010/main" val="338781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645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i="1" dirty="0"/>
              <a:t>pairwise distance </a:t>
            </a:r>
            <a:r>
              <a:rPr lang="en-US" dirty="0"/>
              <a:t>between two sequences </a:t>
            </a:r>
          </a:p>
          <a:p>
            <a:pPr marL="971550" lvl="1" indent="-514350"/>
            <a:r>
              <a:rPr lang="en-US" dirty="0" smtClean="0"/>
              <a:t>Your script should include two functions:</a:t>
            </a:r>
          </a:p>
          <a:p>
            <a:pPr marL="1657350" lvl="2" indent="-514350"/>
            <a:r>
              <a:rPr lang="en-US" dirty="0" smtClean="0"/>
              <a:t>A function for reading in a sequence file</a:t>
            </a:r>
          </a:p>
          <a:p>
            <a:pPr marL="1657350" lvl="2" indent="-514350"/>
            <a:r>
              <a:rPr lang="en-US" dirty="0" smtClean="0"/>
              <a:t>A function for computing pair-wise distances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 smtClean="0"/>
              <a:t>Important considerations:</a:t>
            </a:r>
          </a:p>
          <a:p>
            <a:pPr marL="1657350" lvl="2" indent="-514350"/>
            <a:r>
              <a:rPr lang="en-US" dirty="0" smtClean="0"/>
              <a:t>Allow for different sequence file formats</a:t>
            </a:r>
          </a:p>
          <a:p>
            <a:pPr marL="1657350" lvl="2" indent="-514350"/>
            <a:r>
              <a:rPr lang="en-US" dirty="0" smtClean="0"/>
              <a:t>The sequences must be the same length </a:t>
            </a:r>
            <a:r>
              <a:rPr lang="en-US" dirty="0" smtClean="0">
                <a:solidFill>
                  <a:schemeClr val="accent5"/>
                </a:solidFill>
              </a:rPr>
              <a:t>(how can we enforce this?)</a:t>
            </a:r>
          </a:p>
          <a:p>
            <a:pPr marL="165735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2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1349</TotalTime>
  <Words>1257</Words>
  <Application>Microsoft Macintosh PowerPoint</Application>
  <PresentationFormat>On-screen Show (4:3)</PresentationFormat>
  <Paragraphs>238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Essential</vt:lpstr>
      <vt:lpstr>Introduction to Python: Biopython supplement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  <vt:lpstr>scripting Exercises</vt:lpstr>
      <vt:lpstr>Script #1</vt:lpstr>
      <vt:lpstr>Script #1</vt:lpstr>
      <vt:lpstr>Script #2</vt:lpstr>
      <vt:lpstr>Script #2</vt:lpstr>
      <vt:lpstr>Script #2</vt:lpstr>
      <vt:lpstr>Script #2</vt:lpstr>
      <vt:lpstr>Script #2</vt:lpstr>
      <vt:lpstr>Script #2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2708</cp:revision>
  <dcterms:created xsi:type="dcterms:W3CDTF">2015-05-13T18:41:17Z</dcterms:created>
  <dcterms:modified xsi:type="dcterms:W3CDTF">2015-05-29T01:15:46Z</dcterms:modified>
</cp:coreProperties>
</file>