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  <p:sldMasterId id="2147483700" r:id="rId2"/>
  </p:sldMasterIdLst>
  <p:notesMasterIdLst>
    <p:notesMasterId r:id="rId15"/>
  </p:notesMasterIdLst>
  <p:handoutMasterIdLst>
    <p:handoutMasterId r:id="rId16"/>
  </p:handoutMasterIdLst>
  <p:sldIdLst>
    <p:sldId id="312" r:id="rId3"/>
    <p:sldId id="345" r:id="rId4"/>
    <p:sldId id="355" r:id="rId5"/>
    <p:sldId id="356" r:id="rId6"/>
    <p:sldId id="357" r:id="rId7"/>
    <p:sldId id="354" r:id="rId8"/>
    <p:sldId id="358" r:id="rId9"/>
    <p:sldId id="359" r:id="rId10"/>
    <p:sldId id="361" r:id="rId11"/>
    <p:sldId id="360" r:id="rId12"/>
    <p:sldId id="352" r:id="rId13"/>
    <p:sldId id="353" r:id="rId14"/>
  </p:sldIdLst>
  <p:sldSz cx="9144000" cy="6858000" type="screen4x3"/>
  <p:notesSz cx="6858000" cy="9144000"/>
  <p:defaultTextStyle>
    <a:defPPr>
      <a:defRPr lang="nl-NL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rebuchet MS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rebuchet MS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rebuchet MS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rebuchet MS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rebuchet M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Trebuchet M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Trebuchet M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Trebuchet M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Trebuchet MS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81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91" d="100"/>
          <a:sy n="91" d="100"/>
        </p:scale>
        <p:origin x="-1200" y="20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AF6ADEE7-DA57-A648-911F-8D456594FC01}" type="datetime1">
              <a:rPr lang="nl-NL"/>
              <a:pPr>
                <a:defRPr/>
              </a:pPr>
              <a:t>14-5-2014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0CA1982-5E89-8842-8887-D9D24F4091F2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374963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4607BA36-FCF8-1049-89F5-FF47FF2C4050}" type="datetime1">
              <a:rPr lang="nl-NL"/>
              <a:pPr>
                <a:defRPr/>
              </a:pPr>
              <a:t>14-5-2014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nl-NL" noProof="0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noProof="0" smtClean="0"/>
              <a:t>Klik om de tekststijl van het model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nl-NL" noProof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5C72C746-92CC-0241-8C80-1EF76584176D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073898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4496270" y="3101808"/>
            <a:ext cx="4190530" cy="1942767"/>
          </a:xfrm>
          <a:prstGeom prst="rect">
            <a:avLst/>
          </a:prstGeom>
        </p:spPr>
        <p:txBody>
          <a:bodyPr/>
          <a:lstStyle>
            <a:lvl1pPr algn="l">
              <a:defRPr sz="3800" baseline="0">
                <a:solidFill>
                  <a:srgbClr val="FFFFFF"/>
                </a:solidFill>
                <a:latin typeface="Myriad Pro"/>
                <a:cs typeface="News Gothic MT"/>
              </a:defRPr>
            </a:lvl1pPr>
          </a:lstStyle>
          <a:p>
            <a:r>
              <a:rPr lang="nl-NL" dirty="0" smtClean="0"/>
              <a:t>Click </a:t>
            </a:r>
            <a:r>
              <a:rPr lang="nl-NL" dirty="0" err="1" smtClean="0"/>
              <a:t>here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insert</a:t>
            </a:r>
            <a:r>
              <a:rPr lang="nl-NL" dirty="0" smtClean="0"/>
              <a:t> </a:t>
            </a:r>
            <a:r>
              <a:rPr lang="nl-NL" dirty="0" err="1" smtClean="0"/>
              <a:t>title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25564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, bullet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nl-NL" dirty="0" smtClean="0"/>
              <a:t>Click </a:t>
            </a:r>
            <a:r>
              <a:rPr lang="nl-NL" dirty="0" err="1" smtClean="0"/>
              <a:t>here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insert</a:t>
            </a:r>
            <a:r>
              <a:rPr lang="nl-NL" dirty="0" smtClean="0"/>
              <a:t> </a:t>
            </a:r>
            <a:r>
              <a:rPr lang="nl-NL" dirty="0" err="1" smtClean="0"/>
              <a:t>title</a:t>
            </a:r>
            <a:endParaRPr lang="nl-NL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sz="quarter" idx="11" hasCustomPrompt="1"/>
          </p:nvPr>
        </p:nvSpPr>
        <p:spPr>
          <a:xfrm>
            <a:off x="469900" y="1934639"/>
            <a:ext cx="8229599" cy="4238484"/>
          </a:xfrm>
        </p:spPr>
        <p:txBody>
          <a:bodyPr>
            <a:noAutofit/>
          </a:bodyPr>
          <a:lstStyle>
            <a:lvl1pPr>
              <a:defRPr baseline="0"/>
            </a:lvl1pPr>
            <a:lvl2pPr>
              <a:defRPr baseline="0"/>
            </a:lvl2pPr>
            <a:lvl4pPr>
              <a:defRPr/>
            </a:lvl4pPr>
          </a:lstStyle>
          <a:p>
            <a:pPr lvl="0"/>
            <a:r>
              <a:rPr lang="nl-NL" dirty="0" smtClean="0"/>
              <a:t>Click </a:t>
            </a:r>
            <a:r>
              <a:rPr lang="nl-NL" dirty="0" err="1" smtClean="0"/>
              <a:t>here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insert</a:t>
            </a:r>
            <a:r>
              <a:rPr lang="nl-NL" dirty="0" smtClean="0"/>
              <a:t> </a:t>
            </a:r>
            <a:r>
              <a:rPr lang="nl-NL" dirty="0" err="1" smtClean="0"/>
              <a:t>text</a:t>
            </a:r>
            <a:r>
              <a:rPr lang="nl-NL" dirty="0" smtClean="0"/>
              <a:t> level 1</a:t>
            </a:r>
          </a:p>
          <a:p>
            <a:pPr lvl="1"/>
            <a:r>
              <a:rPr lang="nl-NL" dirty="0" smtClean="0"/>
              <a:t>Level 2</a:t>
            </a:r>
          </a:p>
          <a:p>
            <a:pPr lvl="2"/>
            <a:r>
              <a:rPr lang="nl-NL" dirty="0" smtClean="0"/>
              <a:t>Level 3</a:t>
            </a:r>
          </a:p>
          <a:p>
            <a:pPr lvl="3"/>
            <a:r>
              <a:rPr lang="nl-NL" dirty="0" smtClean="0"/>
              <a:t>Level 4</a:t>
            </a:r>
          </a:p>
          <a:p>
            <a:pPr lvl="4"/>
            <a:r>
              <a:rPr lang="nl-NL" dirty="0" smtClean="0"/>
              <a:t>Level 5</a:t>
            </a:r>
            <a:endParaRPr lang="nl-NL" dirty="0"/>
          </a:p>
        </p:txBody>
      </p:sp>
      <p:sp>
        <p:nvSpPr>
          <p:cNvPr id="4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smtClean="0"/>
              <a:t>17 October 2013</a:t>
            </a:r>
            <a:r>
              <a:rPr lang="nl-NL" smtClean="0"/>
              <a:t> </a:t>
            </a:r>
            <a:r>
              <a:rPr lang="nl-NL" dirty="0"/>
              <a:t>- </a:t>
            </a:r>
            <a:fld id="{991EB007-98C5-6541-918D-2132D7B409C2}" type="slidenum">
              <a:rPr lang="nl-NL"/>
              <a:pPr>
                <a:defRPr/>
              </a:pPr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63990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bullet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nl-NL" dirty="0" smtClean="0"/>
              <a:t>Click </a:t>
            </a:r>
            <a:r>
              <a:rPr lang="nl-NL" dirty="0" err="1" smtClean="0"/>
              <a:t>here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insert</a:t>
            </a:r>
            <a:r>
              <a:rPr lang="nl-NL" dirty="0" smtClean="0"/>
              <a:t> </a:t>
            </a:r>
            <a:r>
              <a:rPr lang="nl-NL" dirty="0" err="1" smtClean="0"/>
              <a:t>title</a:t>
            </a:r>
            <a:endParaRPr lang="nl-NL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sz="quarter" idx="11" hasCustomPrompt="1"/>
          </p:nvPr>
        </p:nvSpPr>
        <p:spPr>
          <a:xfrm>
            <a:off x="469900" y="3755161"/>
            <a:ext cx="8229599" cy="2417962"/>
          </a:xfrm>
        </p:spPr>
        <p:txBody>
          <a:bodyPr>
            <a:noAutofit/>
          </a:bodyPr>
          <a:lstStyle>
            <a:lvl1pPr>
              <a:defRPr baseline="0"/>
            </a:lvl1pPr>
            <a:lvl2pPr>
              <a:defRPr baseline="0"/>
            </a:lvl2pPr>
            <a:lvl4pPr>
              <a:defRPr/>
            </a:lvl4pPr>
          </a:lstStyle>
          <a:p>
            <a:pPr lvl="0"/>
            <a:r>
              <a:rPr lang="nl-NL" dirty="0" smtClean="0"/>
              <a:t>Click </a:t>
            </a:r>
            <a:r>
              <a:rPr lang="nl-NL" dirty="0" err="1" smtClean="0"/>
              <a:t>here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insert</a:t>
            </a:r>
            <a:r>
              <a:rPr lang="nl-NL" dirty="0" smtClean="0"/>
              <a:t> </a:t>
            </a:r>
            <a:r>
              <a:rPr lang="nl-NL" dirty="0" err="1" smtClean="0"/>
              <a:t>text</a:t>
            </a:r>
            <a:r>
              <a:rPr lang="nl-NL" dirty="0" smtClean="0"/>
              <a:t> level 1</a:t>
            </a:r>
          </a:p>
          <a:p>
            <a:pPr lvl="1"/>
            <a:r>
              <a:rPr lang="nl-NL" dirty="0" smtClean="0"/>
              <a:t>Level 2</a:t>
            </a:r>
          </a:p>
          <a:p>
            <a:pPr lvl="2"/>
            <a:r>
              <a:rPr lang="nl-NL" dirty="0" smtClean="0"/>
              <a:t>Level 3</a:t>
            </a:r>
          </a:p>
          <a:p>
            <a:pPr lvl="3"/>
            <a:r>
              <a:rPr lang="nl-NL" dirty="0" smtClean="0"/>
              <a:t>Level 4</a:t>
            </a:r>
          </a:p>
          <a:p>
            <a:pPr lvl="4"/>
            <a:r>
              <a:rPr lang="nl-NL" dirty="0" smtClean="0"/>
              <a:t>Level 5</a:t>
            </a:r>
            <a:endParaRPr lang="nl-NL" dirty="0"/>
          </a:p>
        </p:txBody>
      </p:sp>
      <p:sp>
        <p:nvSpPr>
          <p:cNvPr id="7" name="Tijdelijke aanduiding voor inhoud 4"/>
          <p:cNvSpPr>
            <a:spLocks noGrp="1"/>
          </p:cNvSpPr>
          <p:nvPr>
            <p:ph sz="quarter" idx="12" hasCustomPrompt="1"/>
          </p:nvPr>
        </p:nvSpPr>
        <p:spPr>
          <a:xfrm>
            <a:off x="457201" y="1863775"/>
            <a:ext cx="8229599" cy="1739522"/>
          </a:xfrm>
        </p:spPr>
        <p:txBody>
          <a:bodyPr>
            <a:noAutofit/>
          </a:bodyPr>
          <a:lstStyle>
            <a:lvl1pPr marL="0" indent="0">
              <a:buNone/>
              <a:defRPr baseline="0"/>
            </a:lvl1pPr>
            <a:lvl2pPr>
              <a:defRPr baseline="0"/>
            </a:lvl2pPr>
            <a:lvl4pPr>
              <a:defRPr/>
            </a:lvl4pPr>
          </a:lstStyle>
          <a:p>
            <a:pPr lvl="0"/>
            <a:r>
              <a:rPr lang="nl-NL" dirty="0" smtClean="0"/>
              <a:t>Click </a:t>
            </a:r>
            <a:r>
              <a:rPr lang="nl-NL" dirty="0" err="1" smtClean="0"/>
              <a:t>here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insert</a:t>
            </a:r>
            <a:r>
              <a:rPr lang="nl-NL" dirty="0" smtClean="0"/>
              <a:t> </a:t>
            </a:r>
            <a:r>
              <a:rPr lang="nl-NL" dirty="0" err="1" smtClean="0"/>
              <a:t>text</a:t>
            </a:r>
            <a:endParaRPr lang="nl-NL" dirty="0" smtClean="0"/>
          </a:p>
        </p:txBody>
      </p:sp>
    </p:spTree>
    <p:extLst>
      <p:ext uri="{BB962C8B-B14F-4D97-AF65-F5344CB8AC3E}">
        <p14:creationId xmlns:p14="http://schemas.microsoft.com/office/powerpoint/2010/main" val="3759072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2 bulletpoint ar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sz="half" idx="1" hasCustomPrompt="1"/>
          </p:nvPr>
        </p:nvSpPr>
        <p:spPr>
          <a:xfrm>
            <a:off x="457200" y="1829125"/>
            <a:ext cx="4038600" cy="4297038"/>
          </a:xfrm>
        </p:spPr>
        <p:txBody>
          <a:bodyPr>
            <a:noAutofit/>
          </a:bodyPr>
          <a:lstStyle>
            <a:lvl1pPr>
              <a:defRPr sz="2600" baseline="0"/>
            </a:lvl1pPr>
            <a:lvl2pPr>
              <a:defRPr sz="2400" baseline="0"/>
            </a:lvl2pPr>
            <a:lvl3pPr>
              <a:defRPr sz="2200"/>
            </a:lvl3pPr>
            <a:lvl4pPr>
              <a:defRPr sz="1800"/>
            </a:lvl4pPr>
            <a:lvl5pPr marL="2057400" indent="-228600">
              <a:buSzPct val="100000"/>
              <a:buFontTx/>
              <a:buBlip>
                <a:blip r:embed="rId2"/>
              </a:buBlip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 err="1" smtClean="0"/>
              <a:t>Insert</a:t>
            </a:r>
            <a:r>
              <a:rPr lang="nl-NL" dirty="0" smtClean="0"/>
              <a:t> </a:t>
            </a:r>
            <a:r>
              <a:rPr lang="nl-NL" dirty="0" err="1" smtClean="0"/>
              <a:t>text</a:t>
            </a:r>
            <a:r>
              <a:rPr lang="nl-NL" dirty="0" smtClean="0"/>
              <a:t> level 1</a:t>
            </a:r>
          </a:p>
          <a:p>
            <a:pPr lvl="1"/>
            <a:r>
              <a:rPr lang="nl-NL" dirty="0" smtClean="0"/>
              <a:t>Level 2</a:t>
            </a:r>
          </a:p>
          <a:p>
            <a:pPr lvl="2"/>
            <a:r>
              <a:rPr lang="nl-NL" dirty="0" smtClean="0"/>
              <a:t>Level 3</a:t>
            </a:r>
          </a:p>
          <a:p>
            <a:pPr lvl="3"/>
            <a:r>
              <a:rPr lang="nl-NL" dirty="0" smtClean="0"/>
              <a:t>Level 4</a:t>
            </a:r>
          </a:p>
          <a:p>
            <a:pPr lvl="4"/>
            <a:r>
              <a:rPr lang="nl-NL" dirty="0" smtClean="0"/>
              <a:t>Level 5</a:t>
            </a:r>
            <a:endParaRPr lang="nl-NL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 hasCustomPrompt="1"/>
          </p:nvPr>
        </p:nvSpPr>
        <p:spPr>
          <a:xfrm>
            <a:off x="4648200" y="1829126"/>
            <a:ext cx="4038600" cy="4297038"/>
          </a:xfrm>
        </p:spPr>
        <p:txBody>
          <a:bodyPr>
            <a:noAutofit/>
          </a:bodyPr>
          <a:lstStyle>
            <a:lvl1pPr>
              <a:defRPr sz="2600" baseline="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 err="1" smtClean="0"/>
              <a:t>Insert</a:t>
            </a:r>
            <a:r>
              <a:rPr lang="nl-NL" dirty="0" smtClean="0"/>
              <a:t> </a:t>
            </a:r>
            <a:r>
              <a:rPr lang="nl-NL" dirty="0" err="1" smtClean="0"/>
              <a:t>text</a:t>
            </a:r>
            <a:r>
              <a:rPr lang="nl-NL" dirty="0" smtClean="0"/>
              <a:t> level 1</a:t>
            </a:r>
          </a:p>
          <a:p>
            <a:pPr lvl="1"/>
            <a:r>
              <a:rPr lang="nl-NL" dirty="0" smtClean="0"/>
              <a:t>Level 2</a:t>
            </a:r>
          </a:p>
          <a:p>
            <a:pPr lvl="2"/>
            <a:r>
              <a:rPr lang="nl-NL" dirty="0" smtClean="0"/>
              <a:t>Level 3</a:t>
            </a:r>
          </a:p>
          <a:p>
            <a:pPr lvl="3"/>
            <a:r>
              <a:rPr lang="nl-NL" dirty="0" smtClean="0"/>
              <a:t>Level 4</a:t>
            </a:r>
          </a:p>
          <a:p>
            <a:pPr lvl="4"/>
            <a:r>
              <a:rPr lang="nl-NL" dirty="0" smtClean="0"/>
              <a:t>Level 5</a:t>
            </a:r>
            <a:endParaRPr lang="nl-NL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defRPr baseline="0"/>
            </a:lvl1pPr>
          </a:lstStyle>
          <a:p>
            <a:r>
              <a:rPr lang="nl-NL" dirty="0" smtClean="0"/>
              <a:t>Click </a:t>
            </a:r>
            <a:r>
              <a:rPr lang="nl-NL" dirty="0" err="1" smtClean="0"/>
              <a:t>here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insert</a:t>
            </a:r>
            <a:r>
              <a:rPr lang="nl-NL" dirty="0" smtClean="0"/>
              <a:t> </a:t>
            </a:r>
            <a:r>
              <a:rPr lang="nl-NL" dirty="0" err="1" smtClean="0"/>
              <a:t>title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846853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Your contact detai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kstvak 10"/>
          <p:cNvSpPr txBox="1">
            <a:spLocks noChangeArrowheads="1"/>
          </p:cNvSpPr>
          <p:nvPr userDrawn="1"/>
        </p:nvSpPr>
        <p:spPr bwMode="auto">
          <a:xfrm>
            <a:off x="475260" y="4565084"/>
            <a:ext cx="82296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r>
              <a:rPr lang="nl-NL" sz="2400" i="1" dirty="0" smtClean="0">
                <a:solidFill>
                  <a:srgbClr val="F48120"/>
                </a:solidFill>
              </a:rPr>
              <a:t>“</a:t>
            </a:r>
            <a:r>
              <a:rPr lang="en-US" altLang="ja-JP" sz="2400" i="1" dirty="0" smtClean="0">
                <a:solidFill>
                  <a:srgbClr val="F48120"/>
                </a:solidFill>
              </a:rPr>
              <a:t>A designer knows that he has achieved perfection not when there is nothing left to add, but when there is nothing left to take away - Antoine de Saint-</a:t>
            </a:r>
            <a:r>
              <a:rPr lang="en-US" altLang="ja-JP" sz="2400" i="1" dirty="0" err="1" smtClean="0">
                <a:solidFill>
                  <a:srgbClr val="F48120"/>
                </a:solidFill>
              </a:rPr>
              <a:t>Exupéry</a:t>
            </a:r>
            <a:r>
              <a:rPr lang="nl-NL" sz="2400" i="1" dirty="0" smtClean="0">
                <a:solidFill>
                  <a:srgbClr val="F48120"/>
                </a:solidFill>
              </a:rPr>
              <a:t>”</a:t>
            </a:r>
            <a:endParaRPr lang="nl-NL" sz="2400" i="1" dirty="0">
              <a:solidFill>
                <a:srgbClr val="F48120"/>
              </a:solidFill>
            </a:endParaRPr>
          </a:p>
        </p:txBody>
      </p:sp>
      <p:sp>
        <p:nvSpPr>
          <p:cNvPr id="8" name="Tekstvak 11"/>
          <p:cNvSpPr txBox="1">
            <a:spLocks noChangeArrowheads="1"/>
          </p:cNvSpPr>
          <p:nvPr userDrawn="1"/>
        </p:nvSpPr>
        <p:spPr bwMode="auto">
          <a:xfrm>
            <a:off x="3674380" y="2871871"/>
            <a:ext cx="39661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r>
              <a:rPr lang="nl-NL" sz="2000" dirty="0" smtClean="0"/>
              <a:t>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nl-NL" dirty="0" smtClean="0"/>
              <a:t>Contact Information</a:t>
            </a:r>
            <a:endParaRPr lang="nl-NL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674380" y="3560538"/>
            <a:ext cx="354290" cy="353821"/>
          </a:xfrm>
          <a:prstGeom prst="rect">
            <a:avLst/>
          </a:prstGeom>
        </p:spPr>
      </p:pic>
      <p:sp>
        <p:nvSpPr>
          <p:cNvPr id="10" name="Tijdelijke aanduiding voor afbeelding 17"/>
          <p:cNvSpPr>
            <a:spLocks noGrp="1"/>
          </p:cNvSpPr>
          <p:nvPr>
            <p:ph type="pic" sz="quarter" idx="12"/>
          </p:nvPr>
        </p:nvSpPr>
        <p:spPr>
          <a:xfrm>
            <a:off x="469900" y="1898842"/>
            <a:ext cx="2146300" cy="1968500"/>
          </a:xfrm>
        </p:spPr>
        <p:txBody>
          <a:bodyPr/>
          <a:lstStyle/>
          <a:p>
            <a:endParaRPr lang="nl-NL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3674380" y="1901772"/>
            <a:ext cx="4463060" cy="472354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</a:lstStyle>
          <a:p>
            <a:pPr lvl="0"/>
            <a:r>
              <a:rPr lang="en-IE" dirty="0" smtClean="0"/>
              <a:t>Name</a:t>
            </a:r>
          </a:p>
          <a:p>
            <a:pPr lvl="0"/>
            <a:endParaRPr lang="nl-NL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3674380" y="2389731"/>
            <a:ext cx="4463060" cy="472354"/>
          </a:xfrm>
        </p:spPr>
        <p:txBody>
          <a:bodyPr/>
          <a:lstStyle>
            <a:lvl1pPr marL="0" indent="0">
              <a:buNone/>
              <a:defRPr sz="2000" i="1"/>
            </a:lvl1pPr>
            <a:lvl2pPr marL="457200" indent="0">
              <a:buNone/>
              <a:defRPr/>
            </a:lvl2pPr>
          </a:lstStyle>
          <a:p>
            <a:pPr lvl="0"/>
            <a:r>
              <a:rPr lang="en-IE" dirty="0" smtClean="0"/>
              <a:t>Role</a:t>
            </a:r>
          </a:p>
          <a:p>
            <a:pPr lvl="0"/>
            <a:endParaRPr lang="nl-NL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4135351" y="2871145"/>
            <a:ext cx="4002087" cy="341881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IE" dirty="0" smtClean="0"/>
              <a:t>Email</a:t>
            </a:r>
            <a:endParaRPr lang="nl-NL" dirty="0"/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6" hasCustomPrompt="1"/>
          </p:nvPr>
        </p:nvSpPr>
        <p:spPr>
          <a:xfrm>
            <a:off x="4135353" y="3213026"/>
            <a:ext cx="4002087" cy="341881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IE" dirty="0" smtClean="0"/>
              <a:t>Mobile</a:t>
            </a:r>
            <a:endParaRPr lang="nl-NL" dirty="0"/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4135353" y="3554907"/>
            <a:ext cx="4002087" cy="341881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IE" dirty="0" smtClean="0"/>
              <a:t>linkedin.com/in/</a:t>
            </a:r>
            <a:r>
              <a:rPr lang="en-IE" dirty="0" err="1" smtClean="0"/>
              <a:t>yourname</a:t>
            </a:r>
            <a:endParaRPr lang="nl-NL" dirty="0"/>
          </a:p>
        </p:txBody>
      </p:sp>
      <p:sp>
        <p:nvSpPr>
          <p:cNvPr id="20" name="Tekstvak 11"/>
          <p:cNvSpPr txBox="1">
            <a:spLocks noChangeArrowheads="1"/>
          </p:cNvSpPr>
          <p:nvPr userDrawn="1"/>
        </p:nvSpPr>
        <p:spPr bwMode="auto">
          <a:xfrm>
            <a:off x="3674379" y="3213026"/>
            <a:ext cx="39661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r>
              <a:rPr lang="en-IE" sz="2000" dirty="0" smtClean="0"/>
              <a:t>M</a:t>
            </a:r>
            <a:endParaRPr lang="nl-NL" sz="2000" dirty="0" smtClean="0"/>
          </a:p>
        </p:txBody>
      </p:sp>
    </p:spTree>
    <p:extLst>
      <p:ext uri="{BB962C8B-B14F-4D97-AF65-F5344CB8AC3E}">
        <p14:creationId xmlns:p14="http://schemas.microsoft.com/office/powerpoint/2010/main" val="2506325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8" descr="End slid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2961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4.xml"/><Relationship Id="rId7" Type="http://schemas.openxmlformats.org/officeDocument/2006/relationships/image" Target="../media/image2.jpeg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6.xml"/><Relationship Id="rId4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Afbeelding 6" descr="Background_firstslid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hf hdr="0" ftr="0" dt="0"/>
  <p:txStyles>
    <p:titleStyle>
      <a:lvl1pPr algn="ctr" defTabSz="457200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2pPr>
      <a:lvl3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3pPr>
      <a:lvl4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4pPr>
      <a:lvl5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defTabSz="457200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Afbeelding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jdelijke aanduiding voor tekst 2"/>
          <p:cNvSpPr>
            <a:spLocks noGrp="1"/>
          </p:cNvSpPr>
          <p:nvPr>
            <p:ph type="body" idx="1"/>
          </p:nvPr>
        </p:nvSpPr>
        <p:spPr bwMode="auto">
          <a:xfrm>
            <a:off x="457200" y="1828800"/>
            <a:ext cx="8229600" cy="429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make a short list – first level</a:t>
            </a:r>
          </a:p>
          <a:p>
            <a:pPr lvl="1"/>
            <a:r>
              <a:rPr lang="nl-NL" dirty="0"/>
              <a:t>Second level</a:t>
            </a:r>
          </a:p>
          <a:p>
            <a:pPr lvl="2"/>
            <a:r>
              <a:rPr lang="nl-NL" dirty="0" err="1"/>
              <a:t>Third</a:t>
            </a:r>
            <a:r>
              <a:rPr lang="nl-NL" dirty="0"/>
              <a:t> level</a:t>
            </a:r>
          </a:p>
          <a:p>
            <a:pPr lvl="3"/>
            <a:r>
              <a:rPr lang="nl-NL" dirty="0" err="1"/>
              <a:t>Fourth</a:t>
            </a:r>
            <a:r>
              <a:rPr lang="nl-NL" dirty="0"/>
              <a:t> level</a:t>
            </a:r>
          </a:p>
          <a:p>
            <a:pPr lvl="4"/>
            <a:r>
              <a:rPr lang="nl-NL" dirty="0" err="1"/>
              <a:t>Fifth</a:t>
            </a:r>
            <a:r>
              <a:rPr lang="nl-NL" dirty="0"/>
              <a:t> level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sv-SE" dirty="0" smtClean="0"/>
              <a:t>May 15th 2014</a:t>
            </a:r>
            <a:endParaRPr lang="nl-NL" dirty="0"/>
          </a:p>
        </p:txBody>
      </p:sp>
      <p:sp>
        <p:nvSpPr>
          <p:cNvPr id="8" name="Titel 1"/>
          <p:cNvSpPr txBox="1">
            <a:spLocks/>
          </p:cNvSpPr>
          <p:nvPr/>
        </p:nvSpPr>
        <p:spPr>
          <a:xfrm>
            <a:off x="469900" y="944563"/>
            <a:ext cx="8229600" cy="8842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800" kern="1200" baseline="0">
                <a:solidFill>
                  <a:srgbClr val="FFFFFF"/>
                </a:solidFill>
                <a:latin typeface="News Gothic MT"/>
                <a:ea typeface="+mj-ea"/>
                <a:cs typeface="News Gothic MT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endParaRPr lang="nl-NL" dirty="0"/>
          </a:p>
        </p:txBody>
      </p:sp>
      <p:sp>
        <p:nvSpPr>
          <p:cNvPr id="3078" name="Tijdelijke aanduiding voor titel 3"/>
          <p:cNvSpPr>
            <a:spLocks noGrp="1"/>
          </p:cNvSpPr>
          <p:nvPr>
            <p:ph type="title"/>
          </p:nvPr>
        </p:nvSpPr>
        <p:spPr bwMode="auto">
          <a:xfrm>
            <a:off x="469900" y="944563"/>
            <a:ext cx="822960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insert</a:t>
            </a:r>
            <a:r>
              <a:rPr lang="nl-NL" dirty="0"/>
              <a:t> </a:t>
            </a:r>
            <a:r>
              <a:rPr lang="nl-NL" dirty="0" err="1"/>
              <a:t>title</a:t>
            </a:r>
            <a:endParaRPr lang="nl-NL" dirty="0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9900" y="387323"/>
            <a:ext cx="1905000" cy="374650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6" r:id="rId3"/>
    <p:sldLayoutId id="2147483765" r:id="rId4"/>
    <p:sldLayoutId id="2147483766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hf hdr="0" ftr="0" dt="0"/>
  <p:txStyles>
    <p:titleStyle>
      <a:lvl1pPr algn="l" defTabSz="457200" rtl="0" fontAlgn="base">
        <a:spcBef>
          <a:spcPct val="0"/>
        </a:spcBef>
        <a:spcAft>
          <a:spcPct val="0"/>
        </a:spcAft>
        <a:defRPr sz="3800" kern="1200">
          <a:solidFill>
            <a:schemeClr val="tx1"/>
          </a:solidFill>
          <a:latin typeface="+mj-lt"/>
          <a:ea typeface="ＭＳ Ｐゴシック" charset="0"/>
          <a:cs typeface="News Gothic MT"/>
        </a:defRPr>
      </a:lvl1pPr>
      <a:lvl2pPr algn="l" defTabSz="457200" rtl="0" fontAlgn="base"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Trebuchet MS" charset="0"/>
          <a:ea typeface="ＭＳ Ｐゴシック" charset="0"/>
        </a:defRPr>
      </a:lvl2pPr>
      <a:lvl3pPr algn="l" defTabSz="457200" rtl="0" fontAlgn="base"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Trebuchet MS" charset="0"/>
          <a:ea typeface="ＭＳ Ｐゴシック" charset="0"/>
        </a:defRPr>
      </a:lvl3pPr>
      <a:lvl4pPr algn="l" defTabSz="457200" rtl="0" fontAlgn="base"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Trebuchet MS" charset="0"/>
          <a:ea typeface="ＭＳ Ｐゴシック" charset="0"/>
        </a:defRPr>
      </a:lvl4pPr>
      <a:lvl5pPr algn="l" defTabSz="457200" rtl="0" fontAlgn="base"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Trebuchet MS" charset="0"/>
          <a:ea typeface="ＭＳ Ｐゴシック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Trebuchet MS" charset="0"/>
          <a:ea typeface="ＭＳ Ｐゴシック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Trebuchet MS" charset="0"/>
          <a:ea typeface="ＭＳ Ｐゴシック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Trebuchet MS" charset="0"/>
          <a:ea typeface="ＭＳ Ｐゴシック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Trebuchet MS" charset="0"/>
          <a:ea typeface="ＭＳ Ｐゴシック" charset="0"/>
        </a:defRPr>
      </a:lvl9pPr>
    </p:titleStyle>
    <p:bodyStyle>
      <a:lvl1pPr marL="342900" indent="-3429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2600" kern="1200">
          <a:solidFill>
            <a:schemeClr val="tx1"/>
          </a:solidFill>
          <a:latin typeface="+mn-lt"/>
          <a:ea typeface="ＭＳ Ｐゴシック" charset="0"/>
          <a:cs typeface="News Gothic MT"/>
        </a:defRPr>
      </a:lvl1pPr>
      <a:lvl2pPr marL="742950" indent="-285750" algn="l" defTabSz="457200" rtl="0" fontAlgn="base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+mn-lt"/>
          <a:ea typeface="ＭＳ Ｐゴシック" charset="0"/>
          <a:cs typeface="News Gothic MT"/>
        </a:defRPr>
      </a:lvl2pPr>
      <a:lvl3pPr marL="11430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2200" kern="1200">
          <a:solidFill>
            <a:schemeClr val="tx1"/>
          </a:solidFill>
          <a:latin typeface="+mn-lt"/>
          <a:ea typeface="ＭＳ Ｐゴシック" charset="0"/>
          <a:cs typeface="News Gothic MT"/>
        </a:defRPr>
      </a:lvl3pPr>
      <a:lvl4pPr marL="16002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News Gothic MT"/>
        </a:defRPr>
      </a:lvl4pPr>
      <a:lvl5pPr marL="20574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News Gothic M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mailto:bdommelen@hinttech.com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763999" y="2542560"/>
            <a:ext cx="5126567" cy="1942767"/>
          </a:xfrm>
        </p:spPr>
        <p:txBody>
          <a:bodyPr/>
          <a:lstStyle/>
          <a:p>
            <a:pPr algn="r"/>
            <a:r>
              <a:rPr lang="en-US" sz="3600" dirty="0"/>
              <a:t>Automated unit testing of assembly template building blocks</a:t>
            </a:r>
            <a:r>
              <a:rPr lang="nl-NL" sz="3600" dirty="0"/>
              <a:t/>
            </a:r>
            <a:br>
              <a:rPr lang="nl-NL" sz="3600" dirty="0"/>
            </a:br>
            <a:r>
              <a:rPr lang="nl-NL" sz="2000" dirty="0" smtClean="0"/>
              <a:t/>
            </a:r>
            <a:br>
              <a:rPr lang="nl-NL" sz="2000" dirty="0" smtClean="0"/>
            </a:br>
            <a:endParaRPr lang="nl-NL" sz="2400" dirty="0"/>
          </a:p>
        </p:txBody>
      </p:sp>
      <p:sp>
        <p:nvSpPr>
          <p:cNvPr id="3" name="AutoShape 2" descr="data:image/jpeg;base64,/9j/4AAQSkZJRgABAQAAAQABAAD/2wCEAAkGBxETEBQSERQSFBUVGBUUGBQVFxcXGBkdFRQYGBgYGRMYHCggGRslGxQXIjEiJSkrLi4xGh8zODMsNyovLisBCgoKDg0OGxAQGywkICQsNTQ3LCw1NCwwNzA0LCwwNTUvLSwuLCwsLCwsLCwsLCwsLCwsLCwsLCwsLCwsLCwsLP/AABEIAG4ByAMBEQACEQEDEQH/xAAbAAEAAgMBAQAAAAAAAAAAAAAABQYCBAcDAf/EAFEQAAEDAgEECgwJCgYDAQAAAAEAAgMEEQUGEiExExciQVFTYXGR0gcWMjRUc4GSk6KysxQVI0JScpSh4jM1YoOjscHC0dNDRGN0gqQkVfBF/8QAGwEBAAIDAQEAAAAAAAAAAAAAAAQFAQMGAgf/xAA5EQEAAQICBAoKAwACAwAAAAAAAQIDBBEFEhRRFiExUlNxgaGx0RMVMjM0QWGRweEGInJD8GKC8f/aAAwDAQACEQMRAD8A7igICAgICAgICAgICAgICAgICAgICAgICAgICAgICAgICAgICAgICAgICAgICAgICAgICAgICAgICAgICAgII6txiONxYA6R7bZzWZu5vqznuIa3XexN+RBpjH3b0cfpR/BhH3oMhjb+Lj9L+BBmMWl4qP0v4EGYxGbiWel/AgyFdUcQz034ED4bUcQz034ED4dUcQz034EGD8UmbpdTlw/05GOd5rs2/kKDbw7Eop2kxuvmnNc0gtc08DmHS086DbQEBAQEBAQEBAQEBAQEBAQEBAQEBAQEBAQEBAQEBAQEBAQEBAQEBAQEBAQEBAQR+N1TmRWYbPeQxrtebcEufbfzWNc62/m2QUemppaud1PA7YYYrGSTunAv05rb91K7S5zzfX5FkTzchaffmrCeHZ3C/kAAWBkMh6fjqz7Q9BpT4DRMcWfCa5zxrZHNLI4fWawEt8tkHn8SM+a3FyOE1LW/c6UH7kGJw2Jv5Q4zGOHZXyD9i56DdoMCpJgTDWVj7aCG1T7tPA5t7tPIUG12nReEV32mRBhJkkW7qCrq2PGrZJDKw/WjdrHMQghcRq5IR8Mzc2amcWVDG6RJGLF7eUZpD2E6RflIWRf2PBAINwQCDwg6lgZICAgICAgICAgICAgICAgICAgICAgICAgICAgICAgICAgICAgICAgICAgICAghcpB+S/W+5egjex620dV/uX+7jCSLNV1TImF8hs0c5Ok2AAGkkkgADSSQAggMUxABhkqnbDFvRB1ieASOabucfoMNuEu3g8aN9ZK0CngZTRfNdMLEjhbTstb/AJWQbrcFqT3dZJzRxxsHQ4OKDL4sq2dxUtfySxjT/wA2EW6Cgi8SY1zm/DIjBIDZlTE42udWbO3S3gzXgX4CsjZosblge2KsIex5DY6oAAEnUyZo0Mcd5w3J5DrwLOgqGVDRas5YmX8sco/c0dCyJ7Jw/wDh0/iYvdhYEigICAgICAgICAgICAgICAgICAgICAgICAgICAgICAgICAgICAgICAgICAgICCHygGmLnl9y5BHZBDcVX+6k9iNAxPFGBrquS+xR3ELRpLj3JkA33OO5ZwDT87QH3B8Jt/5tfm7IAXNY47inbwDez7a3c4HKG/PWSPaX53waLXnOA2Qjhs/cxDkcCdOkNKCFFfRyaWvragfSjfVOb+zcG9AWR9hmjzs2CqqYZNYZM58l7cMdRc25iOdYEhS42S8U1cxjXSbljxphmv8ANs7uH2+Y6994lBr4nhTYwYXjPpptwA7TmF2gRknW13zTvGw3wsj5kfiL2PfQzuLnxtz4ZHa5Ir2sTvuYdB4RblWB5ZVnvrxcfsTLIn8m+86bxMXuwsCRQEBBUK7L+CKV8ZimJY5zCRmWOabaN0odWMppmYyld2tB3rlEVxVHHGfz8k9gOLsqoRMxrmglzbOtfcm28SpFq5FynWhXYvC1Ya56OqYmfokVsRVYxnLemglMVnyFvdFmbYH6NyRpUW5iqKKsuVbYbQ1+/b184iJ3vmD5Zx1MoiigmJOkk5ma0fScc7QEt4qK6tWIlnE6Irw9vXrrp7+Pq4loUpUKtieXdJE8sbnykaCYwM0cmcSL+RRa8XRTOUca4saExF2nWnKnr5WntkU/FT+p1l422ndLdwfvc6nv8jbIp+Kn9TrJttO6Tg/e51Pf5NrDcvaSV4Y7ZIidALwM3yuBNvLoXqjGUVTlPE039CYi3TrRlV1cq1qWp0JlJlJHR5myMe7PzrZltGbbXcjhWi9fi1lnHKn4HR9eL1tWYjLehdsin4qf1OstO207pT+D97nU9/kbZFPxU/qdZNtp3ScH73Op7/I2yKfip/U6ybbTuk4P3udT3+RtkU/FT+p1k22ndLPB+9zqe/yW6hqRLEyUAgPa14B1gOaCAeXSpdNWtETvUl23NuuqiflMx9mpjeOQUrQ6Z1ie5aNLnW4B/E6F4uXqbcf2bsLgruJqytx2/JXNsim4qf1Oso+207pWnB+/zqe/yNsin4qf1Osm207pOD97nU9/kbZFPxU/qdZNtp3ScH73Op7/ACbeEZcQVE7IWxytL7gF2bbQCdNnci9UYumuqKcmnE6Gu2LU3KqomI6/JPYxiLaeB8zgXNZYkNtfS4DRfnUi5XqUzVKuw1ib92LdM5TKrbZFPxU/qdZRdtp3St+D97nU9/kbZFPxU/qdZNtp3ScH73Op7/I2yKfip/U6ybbTuk4P3udT3+RtkU/FT+p1k22ndJwfvc6nv8lgydxxlXG6SNr2hrs2zrX1A7xPCt9m9FyM4VuNwVeFriiqYnOM+J4ZSZSx0ZYJGPdn51szN0ZttdyOFYvX4tTGccrZgdHV4uKtSYjLehtsin4qf1OstO207pTuD97nU9/kbZFPxU/qdZNtp3ScH73Op7/I2yKfip/U6ybbTuk4P3udT3+SWwLK2mqnZjC5j95jwATb6JBIPNrW21iaK5y5JQsXou/ho1quON8flPqQrhAQEBAQEBAQRONjdw88nuXIIHAhII6uJrZGvlqHlrsxwbmOEbHPEhGbcAOI033KD7WRh1dC18cgp6ZokaGRSPaZNAibuGnuGi/PZBM1MmyuEjmv2GIZ7Wlrg57wTpMZGdubaARpLgd4FBA0TRUP2evjn0OOxUpgmcyMA6HPswh7zr4B+4LMMZiGgNn+zz9RB41ldTSszJY5Xt4HU8507xG40HlGlBCy4cJo5YHbI+GwLXSNex7dN7Xe0ZxaQCHDmOnScj2wbEi+ldT1rZnPbnQukbFI4StHcyBzGkBxBF+BwKwIzGIpWGlqg1zpYntcQ1pzntcdil3Gu7mOzs06jzLI28qH50VRKA4NexrRnNcw3YyW+5cAR3Q3t9BY8m+86bxMXuwsCRQEBBw7KPvyo8bJ7RVJd9uet9BwXw9v/MeDpHY27wb9eT2lY4P3fa5XTnxc9UeCOy3ywzM6npnbvU+QfN4WtP0uE73Pq1YnE5f1o+6VorRWvlevRxfKN/1n6ePUouDYVLUyiKIXJ0lx1NG+5x/+uoVu3Nc6tLocTibeHt69c/vqdhwDBYqWLY4xcnS551uPCf4DeVvatRbjKHEYzGXMVc16+yNzTy5q3R0MrmGxOay/AHuANvISvGJqmm3OTdom1TcxdMVdf2hx6GIuc1jRcuIaBwkmwHSVUxHydxVVFMTVPJC5M7HFRYXlhB4N0beWymRgq98KKf5BZz4qZ7n13Y4qLaJYSeDdD77JsVe+CP5BZ5k9ynVELmPcx4s5pLSOUGxUOYynKV5RXFdMVU8kut9j+rdJQx5xuWF0d+Rp3PQCB5Fa4SqZtxn8nF6YtU28VVq/Pj+6A7K/+X/WfyrRjuWlY/x7/k7PyqGAYSaqcQtcGEhzs4i43PIFEt25uVasLvGYqMNa9JMZrRtay+ER+Y7rKVsVW9UcIbfRz9/0bWsvhEfmO6ybFVvOENvo5+/6NrWXwiPzHdZY2KrecIbfRz9/06BhlMYoIoibmNjGXGi+a0C9vIrCinVpiNzm79z0l2quPnMz95cfyxq3SV0xd81xjbyNZoA6bnylVF+qarky7fRlqLeFoiPnGfbLaycyRlq4zIHtjaDmgkEkka9A3tK9WsPVcjOGrHaVt4WuKJiZlLbWsvhEfmO6y3bFVvQeENvo5+/6NrWXwiPzHdZNiq3nCG30c/f9JHJ/IaSnqY5jMxwYSc0NIJu0jXflXu1hKqK4qzRsZpmi/ZqtxRMZ/X6prLr83z8zfeNW/E+6lA0T8ZR2+EuOxtuQOEgdJsqh3FU5RMrvtay+ER+Y7rKZsVW9z/CG30c/f9G1rL4RH5juss7FVvOENvo5+/6NrWXwiPzHdZY2KrecIbfRz9/0tmSOBOpIXRueHlzy+4BHzQLWJ5FLw9mbcTEyptI42nF3IriMsoyVjsr91T80v8ii47lp7fwtv49yXOz8qpk7g7qubYWuDDmufci43JAtYH9JRbVublWrC5xuLjC2vSTGfHks21rL4RH5juspOxVb1Twht9HP3/TWxPICeKJ8glY/MBcWhpaSALmxudNl5rwlVNMznyN1jTlq7ciiaZjPiz5VRjkLSHNNnNIcCN4g3BUVdVUxVE0zyS7xh05khjkOt7GP85oP8VeUVa1MTvh87vUalyqiPlMx3themoQEBAQEBAQReLj5SD60nunIK/hsVbUPqDHVMibFM+JrTA1+hrWm+cSPpLIkPifEfDmfZWdZYD4nxHw5n2VnWQfDg2IeHM+zM66DE4HiHhzPszOugwOT9f4cz7M3roMTk3XeHN+zN66DE5MVvhrfs7eugxOSlZ4a37O3roInF6GSGKoZLLspDWkODAwAPZJcZoJvpaNKywuuTfedN4mL3YWGUigICDh2UfflR42T2iqS77c9b6Dgvh7f+Y8EhTZTvioW00N2vLnl8nAHHQG8p4d793uL8029SlFr0dTdxU37nHGUZR5+SvtAuL6Bw67ctt9aVnLtWTGGQQU7RAQ4PAcZN99xrP8ATeVxYt000/1+7gsfiL169PpeKY4styXW5CVnsi/m+T60fthRcX7qVroX4unqnwcvwXvqn8dD71qrKPajrjxddivcXP8AM+Eu7K9fPBBw7KLvyo8bJ7RVJc9uet9BwXw1v/MeDo3Y07x/WP8A4Kwwfu+1y+nfiuyER2V/8v8ArP5Vqx3LSmfx7/k7Pyp+B4q+lmEzA1zgC2zr23XMVEt3Joq1oXmLwtOJt+jqnKPosm2PU8VB6/WUnba90Kvg/Y51Xd5G2PU8VB6/WTba90HB+xzqu7yWTIvKOesdJsjI2sYG6W51yXE6NJO8PvCkYe/Vcmc45FVpTR9rCU06kzMzv3LUpSncOyk78qPGye0VSXfbnrfQMD8Nb/zHgm8mcshSQbDsJfunOzs+3dW0WseBbrOJ9HTq5IGP0TtV30mvlxbv2ltsseDn0n4Vt26eah8Hp6Tu/Ztljwc+k/Cm3f8AicHp6Tu/a5YLXGeCOYtzM8Zwbe+g6tNhrGlTLVevTFSixVmLN2q3E55fNH5dfm+fmb7xq8Yn3UpOifjKO3wlx2N1iDwEHoN1UO4mM4yXLbHqeKg9frKZtte6FHwfsc6ru8jbHqeKg9frJtte6Dg/Y51Xd5N7Ast6moqYodjhAe6xID7gAEuPdcAK928VXXXFOUcaNi9DWLFmq5rTxR9PJ0BT3Nud9lfuqfml/kVdjuWnt/Dpv49yXOz8ozsZ9/fqpPaYteE972Jmnfhf/aPy6urVxrRxxwFLOToGxSewVrve7q6kjCRM36IjnR4uFbypH0N3XAu9YPFRewFd2fd09UPnmL9/X/qfFvLYjiAgICAgICCNxP8ALU/1pPdOQVymqqaOpkgir8yWWVzzCBEXZ7gBYBzCdTRv7yD2xLGYoH5k+JGN+g5r2wA6dI/w0GdJiQlidNFXvkjZcOe1sBaLC507FvAhBHvytpR/+oP+v/aQeZyxpv8A2Y/6/wDaQYnLOm/9l99P/aQetHlOyV2ZDXPkdpOawU5NgLk6ItVlkedZlayJ5ZJXOY4a2u+Dg+6QejcpCYtmFVKY9O7tBm6LX07DyhBHV+NR1FNK6N+ykCz5btOpj81pDGhoNnORhfcm+86bxMXuwsMpFAQEHDso+/KjxsntFUl325630HBfD2/8x4MMHwqWplEUQuTpJOpo33OPAsUUTXOrD1icTbw9ua6//raymwF9JLmOOcxwux9rZ3CDwEcHMvd61NurKWnAY6jF29aOKY5Y/wC/JMZA5S7A8U8p+Sedy4/Mcf5T9x5ytuGv6k6s8iDpjR3pqfTW4/tHL9Y848HUlaOQVnsi/m+T60fthRcX7qVroX4unqnwcka4gggkEEEEaCCNRBVW7WYiYyltfG1Rx83pH/1WderfLTstnmU/aD42qOPm9I/+qa9W+TZbPMp+0eTWe8kkkkk6SSbk8pKw2xERGUOq9jTvH9Y/+Cs8H7vtcfp34rshEdlf/L/rP5Vqx3LSmfx7/k7PyrGSeFsqaoQyFwaWuN2kA6Bo1gqNZtxXXqyt9I4mvD2JuUcuccq87XVJ9Ofzm9VTdio3y5/1/iN1Pf5m11SfTn85vVTYqN8nr/Ebqe/zTmAYHFSRuZEXEOdnkuIJvYC2gDRo/et9q1FuMoV2MxtzFVxVXlxRlxJRbURw7KTvyo8bJ7RVJd9uet9AwPw1v/MeCbyZyNFXBs2zFm6c3NzM7ud++cOFbrOG9JTrZ5f960DH6W2W76PUz4t+X4S21oPCT6L8a27DPO7v2hcIZ6Pv/QexmPCT6L8abDPO7v2zwino+/8AS+U8IYxrG6A0Bo5gLBT6YyjKHOV1zXVNU8soXLr83z8zfeNWnE+6lP0T8ZR2+EuPQtu5oO+QOkqodxVOUTLp213SfTn85vVVlsVG+XJevsRup7/N92uqT6c/nN6qbFRvk9f4jdT3+bfwPJCnpZdljMjnZpaM8ggXtc6ANOhbLeGpt1a0I2L0rexNv0dcREZ/JYVIVjnfZX7qn5pf5FXY7lp7fw6b+Pclzs/KjU9Q+N2dG9zHWtnNcWmx3rhQomY5HRV26a4yriJj68bZ+Oarwif0r/6r16SvfLTsljo6ftHk858Sne3NfNM9p+a57nDoJWJrqnll6ow9mic6aIifpEMsJwySolEUQJJ1neaN9zjvD96zRRNdWrDGIxNGHtzcrn99TuNLAGMawamNa0czRYfuV3TTqxEPn9yua6pqn5zm9Vl4EBAQEBAQEEbif5an+tJ7pyCBwakMsVe1lg8Vb3MPA9jYnM08Gc0X5LoPGur2xTwYiBaJ7dgqARpY1zty5w3tjkuHcAJQTGNQmN3whgzmOaGzMaL7kXzZWtGsgEgjfaf0QCEPg0z6TREPhFI4lzWssZIc43OZf8pHp1d0N6+pZFhhygo3D8tG0/RkOxu8rJLOHQsD7JjUNvkvlj/p2LfLKdw3ynmugquM4m7P0AS1EvyccbNQF75jb23Nxdzza9t4ABZE5hdEKCjs60kzyXOt/iTSfNH6N7AcDW3OorAqz6f4RVQUgOe0O2WZ28WseZHuI4Hym1v0uRZYSOXP+P8AVi9iZIZWnJvvOm8TF7sLAkUBAQcOyj78qPGye0VSXfbnrfQcF8Nb/wAx4Oi9jSJoos4ABznvud82Nhc8gVhg4j0ebl9O1VTitWZ4oiE3j2ER1ULon7+lrt9rhqIW+7ai5TlKvwmKrw12LlPbG+HF8SoJIJXRSizmm3IRvEcIIVNVTNM6su8sX6L1uLlE8Uuh9j/KbZGimmPyjRuHH57RvE/SH3jmKsMLfz/pVyuZ0xo70c+ntx/WeWN0+U+KQ7Iv5vk+tH7YXvF+6lF0L8XT1T4OXYQ0GpgBAIMsQIOogyNBBCrKfajrjxdfiZmLNcxzZ8Jdq+KKbiYfMb/RXPoqN0OC2q/z5+8nxRTcTD5jf6J6KjdBtV/nz95cZx9gFVOGgACR4AGgDdHQAqe57c9bu8HMzh6JndHg6R2NO8f1j/4Kxwfu+1y2nfiuyHn2SMJfNA2SMFzoiSWjSS1w0kDfsQD0rGMtzVTFUfJ60JiqbV2aK5yirxcxpal8bw+Nxa5ukOGsKtiZic4dZct03KZprjOJTHbliHhDvRw9Rbtpu87w8kL1Tguj76vM7csQ8Id6OHqJtN3neHkeqcF0ffV5nbliHhDvRw9RNpu87w8j1Tguj76vN1jBZnPpoHvN3Oijc46BcuYCTYaNZVrbmZoiZ3OMxVFNF+umnkiqY73G8pO/KjxsntFU932563c4H4a3/mPB0bsad4/rH/wVjg/d9rl9O/FdkLWpSnEBBoY9QbPTSwg2L2kA8o0t+8Ba7tGvRNKThL/oL9NzdLiFRA9jiyRpa5psWnWCqWYmOKXf0V010xVTOcT80tDlbXtaGtqHWGgXbG4+c5hJ6VtjEXYjKKvBCq0Xg6pzm3H3mPCWfbliHhDvRw9RZ2m7zvDyY9U4Lo++rzO3LEPCHejh6ibTd53h5HqnBdH31ea+9j/FJqine+d5e4SFoJDW6M1ptZoA3yp2FuVV0zNU58bnNMYa1YvRTajKMvrvnfmg+yv3VPzS/wAi0Y7lp7fwsP49yXOz8ofse0zJK3Nka17djebOAIuC3TY8604WmKrmU7k7TNyu3htaiZic45O10z4jpeIh9G3+isvQ2+bDk9sxHPq+8uZZb5PfBZs9g+RkJLf0TrLP6cnMq3EWfR1cXJLrNFY/aberV7VPL9fr5/tlkLlB8GmzJD8lKQHH6LtQdzbx6d5Zw170dWU8ksaWwO0W9en2qe+N3k62CrZxYgICAgICAgII3E/y1P8AWk905BHZG663/dy+xGgxxulEJe8tDqaa+zN1iNxFjJb6Dh3XAd1vkgNLCsQdRARSl0lKO4m7p0I3myAaXRjeeNWgEW0gJGfAY3/LUcojz91ubPhffTnZoOi/C0jXc3Qab6HERozYHjeLZXDpa5mjyXWWGBwbEZdEkkMLeEOfM/zSGtHSUZSFFh1LQ7rdSTSaM927mk/RaBqHILAazwrAgMfxo3znbqQ3ZHEw52bnaM1tu7ldoBcNAFwN8nLCfyPwI08bpJrGeazpCNIaB3MbTwN085J5FhlB5en8t9WL2JlmBa8m+86bxMXuwsCRQEBBEzZN0b3F7oIy5xJJI0knWVqmxbmc5iEynSGJopimmuYiG9Q0UcLMyJjWNuTmt0C51r3TRFMZUwj3b1d2rWuTnLYXpraOIYPTzkOmiY8gWBcLm3BdeKrVFXHVCRZxd6zGVuqYj6NeHJqja4ObBG1zSCHAWII1EFeYsW444hsq0hiaommquZiW/W0ccrCyVoe02Ja7VoNwvdVMVRlMI9q7Xaq1qJyloRZM0TXBzaeIFpDgQNRabg9IXiLFuOPVhJq0jiqomJuTlKWW1CEEVNk3RvcXugjLnEkkjSSdZWqbFuZzmITKdIYmimKaa5yhu0NDFCzMiY1jbk5rdAudZXumimmMqYaLt65dq1rk5y2F6akXUZO0b3Fz4Ii46Sc0C/Kba1qmxbmc5phLox+JojVpuTl1vLtVofB4uhY2e1zYe/WeL6STtVofB4uhNntc2D1ni+kk7VaHweLoTZ7XNg9Z4vpJS0MTWNaxoAa0BoA1AAWA6FtiIiMoQ6qpqqmqrllGz5N0b3F74I3OcSSSNJJ1la5sW5nOYhKo0hiaKYpprmIhu0NDFCzMiY1jbk5rdAudZXumimmMqYaLt65dq1rk5y2F6ahAQEGlX4RTzEGaKN5GouaCea+teKrVFXtQ32cVes8VuqY6mn2q0Pg8XQvGz2ubDf6yxfSSdqtD4PF0Js9rmwes8X0knarQ+DxdCbPa5sHrPF9JLfw/D4YWlsLGsaTchosL6r/ctlNFNHFTGSNev3L061yrOfqwxDCYJ83Zo2SZt7Zwva9r26AsV26K/ajN6s4q9Zz9HVMZ7nnQ4HTQvz4oWMdYjOaLGxtcfcFim1RTOcQ9XcZfu06tyuZhIrYjPCtoo5mFkrGvabHNcLjRqXmqiKoyqhstXa7VWtROU/RG9qtD4PF0LXs9rmwles8X0kpaGINaGtFg0AAcAGoLbEREZQh1VTVM1TyyzWXkQEBAQEBAQReMG0lOf03t8pheR+4oIzIyQbJXRnum1JeR+jJEwtdzGx6CgsxCCt1eASREupCM3WadxsB4t/zfqnRwEBBBCojheb7LRyE3IHyYcTrNiDFJ9YA86ywko8dmA0TxuHC+EOPnMlaPuTJl41eUhAvJPb6gjiHrGR3QQmQ0IJaioJFJC6ztDpn5zWkcLpn3fKOQX8iCy5PZMMp3bLI7ZZyLGQiwaDrbG35o6SeHeWBYEHPMvqhtqg30DNbfljicXdGytHOsi6YDGW0sDXaCIowRyhgusDfQEBAQEBAQEBAQEBAQEBAQEBAQEBAQEBAQEBAQEBAQEBAQEBAQEBAQEBAQEBBqYpR7LEWA5rtDmO+i5pzmm2+LgXG+LjfQU904FQHOcaWraM03sWSNvwGwkZfSCCHDVcG4WWE6zFpgN18HJ4QZG/dmn96wyHGpP9DzpP7aDzlxpxFnCnI4CZCOjY0EVKKUm5p6LyNeP3RoM6erp4zdkFG08Ia+/TsV1kbhyp8T0y/21jIfDlZ4npl/toNatysOabSMYOFjXOd5HSZrW85DuYoIHCqB2Iyts0ikjdd7jciSzs4sa46ZC51y93PyBZHUFgEBAQEBAQEBAQEBAQEBAQEBAQEBAQEBAQEBAQEBAQEBAQEBAQEBAQEBAQEBAQEGtX4fDM3MmjjkbwPaHDnF9R5UEP2kYfvQW5A+QDoDkHztIw/if2kvWQO0jD+J/aS9ZA7SMP4n9pL1kDtIw/if2kvWQO0fD+I/aSdZA7R8P4j9pJ1kGcWReHNN/g0bvr5zx5ryQgnY2BoAaAANAAFgOYIMkBAQEBAQEBAQEBAQEBAQEBAQEBAQEBAQEBAQEBAQEBAQEBAQEBAQEBAQEBAQEBAQEBAQEBAQEBAQEBAQEBAQEBAQEBAQEBAQEBAQEBAQEBAQEBAQEBAQEBAQEBAQEBAQEBAQ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66039" y="4625859"/>
            <a:ext cx="1905000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Wrap up and questions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469900" y="3212983"/>
            <a:ext cx="8229599" cy="2960140"/>
          </a:xfrm>
        </p:spPr>
        <p:txBody>
          <a:bodyPr/>
          <a:lstStyle/>
          <a:p>
            <a:pPr marL="0" indent="0" algn="ctr">
              <a:buNone/>
            </a:pPr>
            <a:r>
              <a:rPr lang="en-IE" sz="9600" dirty="0">
                <a:solidFill>
                  <a:srgbClr val="0070C0"/>
                </a:solidFill>
              </a:rPr>
              <a:t>?</a:t>
            </a:r>
            <a:endParaRPr lang="nl-NL" sz="9600" dirty="0">
              <a:solidFill>
                <a:srgbClr val="0070C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IE" dirty="0" smtClean="0"/>
              <a:t>Find sources and presentation </a:t>
            </a:r>
            <a:r>
              <a:rPr lang="en-IE" dirty="0"/>
              <a:t>@ https://github.com/BjornVanDommelen/TDS2014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99476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12" name="Picture Placeholder 11"/>
          <p:cNvPicPr>
            <a:picLocks noGrp="1" noChangeAspect="1"/>
          </p:cNvPicPr>
          <p:nvPr>
            <p:ph type="pic"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42" b="4142"/>
          <a:stretch>
            <a:fillRect/>
          </a:stretch>
        </p:blipFill>
        <p:spPr/>
      </p:pic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E" dirty="0" smtClean="0"/>
              <a:t>Bjørn van Dommelen</a:t>
            </a:r>
            <a:endParaRPr lang="nl-NL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IE" dirty="0"/>
              <a:t>WCM Solutions Architect</a:t>
            </a:r>
            <a:endParaRPr lang="nl-NL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IE" dirty="0" smtClean="0">
                <a:hlinkClick r:id="rId3"/>
              </a:rPr>
              <a:t>bdommelen@hinttech.com</a:t>
            </a:r>
            <a:r>
              <a:rPr lang="en-IE" dirty="0" smtClean="0"/>
              <a:t> </a:t>
            </a:r>
            <a:endParaRPr lang="nl-NL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IE" dirty="0" smtClean="0"/>
              <a:t>+31 651 58 97 33</a:t>
            </a:r>
            <a:endParaRPr lang="nl-NL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nl-NL" dirty="0" smtClean="0"/>
              <a:t>linkedin.com/in/bvdommelen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56688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2199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 smtClean="0"/>
              <a:t>Unittesting</a:t>
            </a:r>
            <a:r>
              <a:rPr lang="en-IE" dirty="0" smtClean="0"/>
              <a:t> in VS2012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IE" dirty="0" err="1" smtClean="0"/>
              <a:t>Unittests</a:t>
            </a:r>
            <a:r>
              <a:rPr lang="en-IE" dirty="0" smtClean="0"/>
              <a:t> are added as a separate project type</a:t>
            </a:r>
          </a:p>
          <a:p>
            <a:r>
              <a:rPr lang="en-IE" dirty="0" err="1" smtClean="0"/>
              <a:t>Unittests</a:t>
            </a:r>
            <a:r>
              <a:rPr lang="en-IE" dirty="0" smtClean="0"/>
              <a:t> can be run from the menu or test explorer</a:t>
            </a:r>
          </a:p>
          <a:p>
            <a:r>
              <a:rPr lang="en-IE" dirty="0" err="1" smtClean="0"/>
              <a:t>Unittests</a:t>
            </a:r>
            <a:r>
              <a:rPr lang="en-IE" dirty="0" smtClean="0"/>
              <a:t> are available in all editions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5112" y="3906638"/>
            <a:ext cx="2049958" cy="2651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980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What to achieve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469900" y="3993159"/>
            <a:ext cx="8229599" cy="2179963"/>
          </a:xfrm>
        </p:spPr>
        <p:txBody>
          <a:bodyPr/>
          <a:lstStyle/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n-IE" dirty="0" smtClean="0"/>
              <a:t>Assembly TBB should be capable of getting items from Tridion (lookup components, pages, binaries, </a:t>
            </a:r>
            <a:r>
              <a:rPr lang="en-IE" dirty="0" err="1" smtClean="0"/>
              <a:t>etc</a:t>
            </a:r>
            <a:r>
              <a:rPr lang="en-IE" dirty="0" smtClean="0"/>
              <a:t>)</a:t>
            </a:r>
            <a:endParaRPr lang="nl-NL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457201" y="1863774"/>
            <a:ext cx="8229599" cy="2045495"/>
          </a:xfrm>
        </p:spPr>
        <p:txBody>
          <a:bodyPr/>
          <a:lstStyle/>
          <a:p>
            <a:pPr marL="457200" indent="-457200"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n-IE" dirty="0" smtClean="0"/>
              <a:t>Assembly TBB has a Transform() method which we want to invoke. Tests should make assertions about the package after the Transform() method has executed and should be able to setup a suitable package as a starting point for the TBB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73085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How to achieve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>
              <a:buClr>
                <a:srgbClr val="FF0000"/>
              </a:buClr>
              <a:buFont typeface="Trebuchet MS" panose="020B0603020202020204" pitchFamily="34" charset="0"/>
              <a:buChar char="Χ"/>
            </a:pPr>
            <a:r>
              <a:rPr lang="en-IE" dirty="0" smtClean="0"/>
              <a:t>There is no suitable Engine class we can instantiate</a:t>
            </a:r>
          </a:p>
          <a:p>
            <a:pPr>
              <a:buClr>
                <a:srgbClr val="FF0000"/>
              </a:buClr>
              <a:buFont typeface="Trebuchet MS" panose="020B0603020202020204" pitchFamily="34" charset="0"/>
              <a:buChar char="Χ"/>
            </a:pPr>
            <a:r>
              <a:rPr lang="en-IE" dirty="0" smtClean="0"/>
              <a:t>We do not want to have to install a full SDL Tridion stack on our own machine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IE" dirty="0" smtClean="0"/>
              <a:t>We need an Engine and a Package object</a:t>
            </a:r>
          </a:p>
          <a:p>
            <a:r>
              <a:rPr lang="en-IE" dirty="0" smtClean="0"/>
              <a:t>Engine should be capable of retrieving real Tridion objects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19608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Custom Engine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469901" y="3465966"/>
            <a:ext cx="8229599" cy="2417962"/>
          </a:xfrm>
        </p:spPr>
        <p:txBody>
          <a:bodyPr/>
          <a:lstStyle/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n-IE" dirty="0" smtClean="0"/>
              <a:t>Instantiate new </a:t>
            </a:r>
            <a:r>
              <a:rPr lang="en-IE" dirty="0" err="1" smtClean="0"/>
              <a:t>TOM.Net</a:t>
            </a:r>
            <a:r>
              <a:rPr lang="en-IE" dirty="0" smtClean="0"/>
              <a:t> Session per Engine object</a:t>
            </a:r>
          </a:p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n-IE" dirty="0" smtClean="0"/>
              <a:t>Use a configurable </a:t>
            </a:r>
            <a:r>
              <a:rPr lang="en-IE" dirty="0" err="1" smtClean="0"/>
              <a:t>ResolvedItem</a:t>
            </a:r>
            <a:r>
              <a:rPr lang="en-IE" dirty="0" smtClean="0"/>
              <a:t> for the renderer from TCMURIs</a:t>
            </a:r>
          </a:p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n-IE" dirty="0" smtClean="0"/>
              <a:t>Use empty render instruction and publishing context</a:t>
            </a:r>
          </a:p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n-IE" dirty="0" smtClean="0"/>
              <a:t>Set private property for </a:t>
            </a:r>
            <a:r>
              <a:rPr lang="en-IE" dirty="0" err="1" smtClean="0"/>
              <a:t>RenderedItem</a:t>
            </a:r>
            <a:r>
              <a:rPr lang="en-IE" dirty="0" smtClean="0"/>
              <a:t> through reflection</a:t>
            </a:r>
            <a:endParaRPr lang="nl-NL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457201" y="1863775"/>
            <a:ext cx="8229599" cy="1382764"/>
          </a:xfrm>
        </p:spPr>
        <p:txBody>
          <a:bodyPr/>
          <a:lstStyle/>
          <a:p>
            <a:r>
              <a:rPr lang="en-IE" dirty="0" smtClean="0"/>
              <a:t>Our custom Engine object derives from </a:t>
            </a:r>
            <a:r>
              <a:rPr lang="en-IE" dirty="0" err="1" smtClean="0"/>
              <a:t>TemplatingRenderer</a:t>
            </a:r>
            <a:r>
              <a:rPr lang="en-IE" dirty="0" smtClean="0"/>
              <a:t> and behaves almost exactly like a ‘normal’ Engine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94279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Tridion without installing Tridion</a:t>
            </a:r>
            <a:endParaRPr lang="nl-NL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IE" dirty="0" smtClean="0"/>
              <a:t>Visual Studio is running a full Tridion kernel stack</a:t>
            </a:r>
          </a:p>
          <a:p>
            <a:r>
              <a:rPr lang="en-IE" dirty="0" smtClean="0"/>
              <a:t>Data comes from an external Tridion database which must be accessible</a:t>
            </a:r>
          </a:p>
          <a:p>
            <a:r>
              <a:rPr lang="en-IE" dirty="0" smtClean="0"/>
              <a:t>Configuration comes from </a:t>
            </a:r>
            <a:r>
              <a:rPr lang="en-IE" dirty="0" err="1" smtClean="0"/>
              <a:t>app.config</a:t>
            </a:r>
            <a:r>
              <a:rPr lang="en-IE" dirty="0" smtClean="0"/>
              <a:t> which must therefore contain the same elements as </a:t>
            </a:r>
            <a:r>
              <a:rPr lang="en-IE" dirty="0" err="1" smtClean="0"/>
              <a:t>tridion.contentmanager.config</a:t>
            </a:r>
            <a:endParaRPr lang="en-IE" dirty="0" smtClean="0"/>
          </a:p>
          <a:p>
            <a:r>
              <a:rPr lang="en-IE" dirty="0" smtClean="0"/>
              <a:t>This is of course not a supported way of running SDL Tridion!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35332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Libraries needed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469900" y="3386045"/>
            <a:ext cx="8229599" cy="2417962"/>
          </a:xfrm>
        </p:spPr>
        <p:txBody>
          <a:bodyPr/>
          <a:lstStyle/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n-IE" sz="2000" dirty="0"/>
              <a:t>Copy libraries from the GAC where possible to avoid signing issues</a:t>
            </a:r>
          </a:p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n-IE" sz="2000" dirty="0" smtClean="0"/>
              <a:t>Set the system environment variable TRIDION_CM_HOME to point to your solutions </a:t>
            </a:r>
            <a:r>
              <a:rPr lang="en-IE" sz="2000" smtClean="0"/>
              <a:t>Libs/bin folder</a:t>
            </a:r>
            <a:endParaRPr lang="en-IE" sz="2000" dirty="0" smtClean="0"/>
          </a:p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n-IE" sz="2000" dirty="0" smtClean="0"/>
              <a:t>Exception details will inform you which library is missing</a:t>
            </a:r>
          </a:p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n-IE" sz="2000" dirty="0" smtClean="0"/>
              <a:t>GAC is located at C:\windows\assembly\MSIL; copy via command line</a:t>
            </a:r>
            <a:endParaRPr lang="nl-NL" sz="20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457201" y="1863775"/>
            <a:ext cx="8229599" cy="1424709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E" sz="2000" dirty="0" smtClean="0"/>
              <a:t>Copy *.</a:t>
            </a:r>
            <a:r>
              <a:rPr lang="en-IE" sz="2000" dirty="0" err="1" smtClean="0"/>
              <a:t>xsd</a:t>
            </a:r>
            <a:r>
              <a:rPr lang="en-IE" sz="2000" dirty="0" smtClean="0"/>
              <a:t> from the /bin folder of your Tridion installation to the /Libs/bin folder of your solution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E" sz="2000" dirty="0" smtClean="0"/>
              <a:t>Copy the required assemblies to your solution’s library folder and add them as references</a:t>
            </a:r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3022375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Tridion configuration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469901" y="3020037"/>
            <a:ext cx="3900764" cy="3153086"/>
          </a:xfrm>
        </p:spPr>
        <p:txBody>
          <a:bodyPr/>
          <a:lstStyle/>
          <a:p>
            <a:pPr marL="0" indent="0">
              <a:buNone/>
            </a:pPr>
            <a:r>
              <a:rPr lang="en-IE" sz="1800" dirty="0" smtClean="0">
                <a:solidFill>
                  <a:srgbClr val="00B050"/>
                </a:solidFill>
              </a:rPr>
              <a:t>Encrypted </a:t>
            </a:r>
            <a:r>
              <a:rPr lang="en-IE" sz="1800" dirty="0" err="1" smtClean="0">
                <a:solidFill>
                  <a:srgbClr val="00B050"/>
                </a:solidFill>
              </a:rPr>
              <a:t>config</a:t>
            </a:r>
            <a:endParaRPr lang="nl-NL" sz="1800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nl-NL" sz="1800" dirty="0" smtClean="0"/>
              <a:t>aspnet_regiis </a:t>
            </a:r>
            <a:r>
              <a:rPr lang="nl-NL" sz="1800" dirty="0"/>
              <a:t>-px "TridionRsaKeyContainer" TridionRsaKeyContainer.xml –pri</a:t>
            </a:r>
          </a:p>
          <a:p>
            <a:pPr marL="0" indent="0">
              <a:buNone/>
            </a:pPr>
            <a:r>
              <a:rPr lang="nl-NL" sz="1800" dirty="0" smtClean="0"/>
              <a:t>aspnet_regiis </a:t>
            </a:r>
            <a:r>
              <a:rPr lang="nl-NL" sz="1800" dirty="0"/>
              <a:t>-pi "TridionRsaKeyContainer" TridionRsaKeyContainer.xml</a:t>
            </a:r>
          </a:p>
          <a:p>
            <a:pPr marL="0" indent="0">
              <a:buNone/>
            </a:pPr>
            <a:r>
              <a:rPr lang="en-IE" sz="1800" dirty="0" err="1" smtClean="0"/>
              <a:t>aspnet_regiis</a:t>
            </a:r>
            <a:r>
              <a:rPr lang="en-IE" sz="1800" dirty="0" smtClean="0"/>
              <a:t> </a:t>
            </a:r>
            <a:r>
              <a:rPr lang="en-IE" sz="1800" dirty="0"/>
              <a:t>–pa </a:t>
            </a:r>
            <a:r>
              <a:rPr lang="nl-NL" sz="1800" dirty="0"/>
              <a:t>"</a:t>
            </a:r>
            <a:r>
              <a:rPr lang="en-IE" sz="1800" dirty="0" err="1"/>
              <a:t>TridionRsaKeyContainer</a:t>
            </a:r>
            <a:r>
              <a:rPr lang="nl-NL" sz="1800" dirty="0"/>
              <a:t>" Users</a:t>
            </a:r>
          </a:p>
          <a:p>
            <a:endParaRPr lang="nl-NL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457201" y="1863775"/>
            <a:ext cx="8229599" cy="115626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E" sz="2000" dirty="0" smtClean="0"/>
              <a:t>Either decrypt your </a:t>
            </a:r>
            <a:r>
              <a:rPr lang="en-IE" sz="2000" dirty="0" err="1" smtClean="0"/>
              <a:t>tridion.contentmanager.config</a:t>
            </a:r>
            <a:r>
              <a:rPr lang="en-IE" sz="2000" dirty="0" smtClean="0"/>
              <a:t> or make the RSA key container available on your VS2012 machine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E" sz="2000" dirty="0" smtClean="0"/>
              <a:t>Update log/temp file locations</a:t>
            </a:r>
            <a:endParaRPr lang="nl-NL" sz="20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370665" y="3020037"/>
            <a:ext cx="4132917" cy="3153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600" kern="1200" baseline="0">
                <a:solidFill>
                  <a:schemeClr val="tx1"/>
                </a:solidFill>
                <a:latin typeface="+mn-lt"/>
                <a:ea typeface="ＭＳ Ｐゴシック" charset="0"/>
                <a:cs typeface="News Gothic MT"/>
              </a:defRPr>
            </a:lvl1pPr>
            <a:lvl2pPr marL="742950" indent="-285750" algn="l" defTabSz="457200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 kern="1200" baseline="0">
                <a:solidFill>
                  <a:schemeClr val="tx1"/>
                </a:solidFill>
                <a:latin typeface="+mn-lt"/>
                <a:ea typeface="ＭＳ Ｐゴシック" charset="0"/>
                <a:cs typeface="News Gothic MT"/>
              </a:defRPr>
            </a:lvl2pPr>
            <a:lvl3pPr marL="1143000" indent="-228600" algn="l" defTabSz="457200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ＭＳ Ｐゴシック" charset="0"/>
                <a:cs typeface="News Gothic MT"/>
              </a:defRPr>
            </a:lvl3pPr>
            <a:lvl4pPr marL="1600200" indent="-228600" algn="l" defTabSz="457200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News Gothic MT"/>
              </a:defRPr>
            </a:lvl4pPr>
            <a:lvl5pPr marL="2057400" indent="-228600" algn="l" defTabSz="457200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News Gothic M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en-IE" sz="1800" dirty="0" smtClean="0">
                <a:solidFill>
                  <a:srgbClr val="FF0000"/>
                </a:solidFill>
              </a:rPr>
              <a:t>Decrypted </a:t>
            </a:r>
            <a:r>
              <a:rPr lang="en-IE" sz="1800" dirty="0" err="1" smtClean="0">
                <a:solidFill>
                  <a:srgbClr val="FF0000"/>
                </a:solidFill>
              </a:rPr>
              <a:t>config</a:t>
            </a:r>
            <a:endParaRPr lang="nl-NL" sz="18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nl-NL" sz="1800" dirty="0" smtClean="0"/>
              <a:t>copy </a:t>
            </a:r>
            <a:r>
              <a:rPr lang="nl-NL" sz="1800" dirty="0"/>
              <a:t>tridion.contentmanager.config to </a:t>
            </a:r>
            <a:r>
              <a:rPr lang="nl-NL" sz="1800" dirty="0" smtClean="0"/>
              <a:t>web.config</a:t>
            </a:r>
          </a:p>
          <a:p>
            <a:pPr marL="0" indent="0">
              <a:buNone/>
            </a:pPr>
            <a:r>
              <a:rPr lang="en-IE" sz="1800" dirty="0"/>
              <a:t>f</a:t>
            </a:r>
            <a:r>
              <a:rPr lang="en-IE" sz="1800" dirty="0" smtClean="0"/>
              <a:t>rom %TRIDION%\</a:t>
            </a:r>
            <a:r>
              <a:rPr lang="en-IE" sz="1800" dirty="0" err="1" smtClean="0"/>
              <a:t>config</a:t>
            </a:r>
            <a:r>
              <a:rPr lang="en-IE" sz="1800" dirty="0" smtClean="0"/>
              <a:t>:</a:t>
            </a:r>
            <a:endParaRPr lang="nl-NL" sz="1800" dirty="0"/>
          </a:p>
          <a:p>
            <a:pPr marL="0" indent="0">
              <a:buNone/>
            </a:pPr>
            <a:r>
              <a:rPr lang="nl-NL" sz="1800" dirty="0" smtClean="0"/>
              <a:t>aspnet_regiis </a:t>
            </a:r>
            <a:r>
              <a:rPr lang="nl-NL" sz="1800" dirty="0"/>
              <a:t>-pdf "database" .</a:t>
            </a:r>
          </a:p>
          <a:p>
            <a:pPr marL="0" indent="0">
              <a:buNone/>
            </a:pPr>
            <a:r>
              <a:rPr lang="nl-NL" sz="1800" dirty="0" smtClean="0"/>
              <a:t>aspnet_regiis </a:t>
            </a:r>
            <a:r>
              <a:rPr lang="nl-NL" sz="1800" dirty="0"/>
              <a:t>-pdf "search" .</a:t>
            </a:r>
          </a:p>
          <a:p>
            <a:pPr marL="0" indent="0">
              <a:buNone/>
            </a:pPr>
            <a:r>
              <a:rPr lang="nl-NL" sz="1800" dirty="0" smtClean="0"/>
              <a:t>aspnet_regiis </a:t>
            </a:r>
            <a:r>
              <a:rPr lang="nl-NL" sz="1800" dirty="0"/>
              <a:t>-pdf "searchIndexer" .</a:t>
            </a:r>
          </a:p>
          <a:p>
            <a:pPr marL="0" indent="0">
              <a:buNone/>
            </a:pPr>
            <a:r>
              <a:rPr lang="nl-NL" sz="1800" dirty="0" smtClean="0"/>
              <a:t>aspnet_regiis </a:t>
            </a:r>
            <a:r>
              <a:rPr lang="nl-NL" sz="1800" dirty="0"/>
              <a:t>-pdf "tridion.security" .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41000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Troubleshooting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469900" y="3858935"/>
            <a:ext cx="8229599" cy="2314187"/>
          </a:xfrm>
        </p:spPr>
        <p:txBody>
          <a:bodyPr/>
          <a:lstStyle/>
          <a:p>
            <a:pPr marL="0" indent="0">
              <a:buNone/>
            </a:pPr>
            <a:r>
              <a:rPr lang="en-IE" sz="2000" dirty="0" smtClean="0">
                <a:solidFill>
                  <a:srgbClr val="FF0000"/>
                </a:solidFill>
              </a:rPr>
              <a:t>Known issues</a:t>
            </a:r>
          </a:p>
          <a:p>
            <a:pPr>
              <a:buClr>
                <a:srgbClr val="FF0000"/>
              </a:buClr>
              <a:buFont typeface="Trebuchet MS" panose="020B0603020202020204" pitchFamily="34" charset="0"/>
              <a:buChar char="Χ"/>
            </a:pPr>
            <a:r>
              <a:rPr lang="en-IE" sz="2000" dirty="0" smtClean="0"/>
              <a:t>On 2011SP1 new Session() triggers a license check which requires the presence of the license COM application</a:t>
            </a:r>
          </a:p>
          <a:p>
            <a:pPr>
              <a:buClr>
                <a:srgbClr val="FF0000"/>
              </a:buClr>
              <a:buFont typeface="Trebuchet MS" panose="020B0603020202020204" pitchFamily="34" charset="0"/>
              <a:buChar char="Χ"/>
            </a:pPr>
            <a:r>
              <a:rPr lang="en-IE" sz="2000" dirty="0" smtClean="0"/>
              <a:t>Using </a:t>
            </a:r>
            <a:r>
              <a:rPr lang="en-IE" sz="2000" dirty="0" err="1" smtClean="0"/>
              <a:t>Engine.PublishContext</a:t>
            </a:r>
            <a:r>
              <a:rPr lang="en-IE" sz="2000" dirty="0" smtClean="0"/>
              <a:t> fails as it’s not properly set</a:t>
            </a:r>
            <a:endParaRPr lang="nl-NL" sz="20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457201" y="1863775"/>
            <a:ext cx="8229599" cy="1818992"/>
          </a:xfrm>
        </p:spPr>
        <p:txBody>
          <a:bodyPr/>
          <a:lstStyle/>
          <a:p>
            <a:pPr marL="342900" indent="-342900"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n-IE" sz="2000" dirty="0" smtClean="0"/>
              <a:t>Missing libraries -&gt; assembly load failures with file not found</a:t>
            </a:r>
          </a:p>
          <a:p>
            <a:pPr marL="342900" indent="-342900"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n-IE" sz="2000" dirty="0" smtClean="0"/>
              <a:t>Incorrect version of libraries -&gt; assembly load failures with strong name verification failure</a:t>
            </a:r>
          </a:p>
          <a:p>
            <a:pPr marL="342900" indent="-342900"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n-IE" sz="2000" dirty="0" smtClean="0"/>
              <a:t>Invalid log/temp file locations -&gt; access denied errors</a:t>
            </a:r>
          </a:p>
          <a:p>
            <a:pPr marL="342900" indent="-342900"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n-IE" sz="2000" dirty="0" smtClean="0"/>
              <a:t>Embed </a:t>
            </a:r>
            <a:r>
              <a:rPr lang="en-IE" sz="2000" dirty="0" err="1" smtClean="0"/>
              <a:t>interop</a:t>
            </a:r>
            <a:r>
              <a:rPr lang="en-IE" sz="2000" dirty="0" smtClean="0"/>
              <a:t> types -&gt; assembly load failures with file not found</a:t>
            </a:r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1066022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theme/theme1.xml><?xml version="1.0" encoding="utf-8"?>
<a:theme xmlns:a="http://schemas.openxmlformats.org/drawingml/2006/main" name="Introduction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Revolutie">
      <a:maj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White_template sheet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Revolutie">
      <a:maj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24212</TotalTime>
  <Words>511</Words>
  <Application>Microsoft Office PowerPoint</Application>
  <PresentationFormat>On-screen Show (4:3)</PresentationFormat>
  <Paragraphs>61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Introduction template</vt:lpstr>
      <vt:lpstr>White_template sheets</vt:lpstr>
      <vt:lpstr>Automated unit testing of assembly template building blocks  </vt:lpstr>
      <vt:lpstr>Unittesting in VS2012</vt:lpstr>
      <vt:lpstr>What to achieve</vt:lpstr>
      <vt:lpstr>How to achieve</vt:lpstr>
      <vt:lpstr>Custom Engine</vt:lpstr>
      <vt:lpstr>Tridion without installing Tridion</vt:lpstr>
      <vt:lpstr>Libraries needed</vt:lpstr>
      <vt:lpstr>Tridion configuration</vt:lpstr>
      <vt:lpstr>Troubleshooting</vt:lpstr>
      <vt:lpstr>Wrap up and questions</vt:lpstr>
      <vt:lpstr>PowerPoint Presentation</vt:lpstr>
      <vt:lpstr>PowerPoint Presentation</vt:lpstr>
    </vt:vector>
  </TitlesOfParts>
  <Company>Lemnivate.com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Automated unit testing of assembly template building blocks</dc:title>
  <dc:creator>Bjorn.van.Dommelen@hinttech.com</dc:creator>
  <cp:lastModifiedBy>Bjorn van Dommelen</cp:lastModifiedBy>
  <cp:revision>177</cp:revision>
  <dcterms:created xsi:type="dcterms:W3CDTF">2012-10-02T11:34:28Z</dcterms:created>
  <dcterms:modified xsi:type="dcterms:W3CDTF">2014-05-14T13:06:33Z</dcterms:modified>
</cp:coreProperties>
</file>