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56" r:id="rId5"/>
    <p:sldId id="262" r:id="rId6"/>
    <p:sldId id="257" r:id="rId7"/>
    <p:sldId id="264" r:id="rId8"/>
    <p:sldId id="265" r:id="rId9"/>
    <p:sldId id="266" r:id="rId10"/>
    <p:sldId id="267" r:id="rId11"/>
    <p:sldId id="268" r:id="rId12"/>
    <p:sldId id="260" r:id="rId13"/>
    <p:sldId id="261" r:id="rId14"/>
    <p:sldId id="258" r:id="rId15"/>
    <p:sldId id="272" r:id="rId16"/>
    <p:sldId id="269" r:id="rId17"/>
    <p:sldId id="270" r:id="rId18"/>
    <p:sldId id="271" r:id="rId19"/>
    <p:sldId id="273" r:id="rId20"/>
    <p:sldId id="274" r:id="rId21"/>
    <p:sldId id="275" r:id="rId22"/>
    <p:sldId id="276" r:id="rId23"/>
    <p:sldId id="277" r:id="rId24"/>
    <p:sldId id="26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2">
          <p15:clr>
            <a:srgbClr val="A4A3A4"/>
          </p15:clr>
        </p15:guide>
        <p15:guide id="2" pos="5330">
          <p15:clr>
            <a:srgbClr val="A4A3A4"/>
          </p15:clr>
        </p15:guide>
        <p15:guide id="3" pos="413">
          <p15:clr>
            <a:srgbClr val="A4A3A4"/>
          </p15:clr>
        </p15:guide>
        <p15:guide id="4" pos="2941">
          <p15:clr>
            <a:srgbClr val="A4A3A4"/>
          </p15:clr>
        </p15:guide>
        <p15:guide id="5" pos="2878">
          <p15:clr>
            <a:srgbClr val="A4A3A4"/>
          </p15:clr>
        </p15:guide>
        <p15:guide id="6" pos="28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11386B"/>
    <a:srgbClr val="1C336A"/>
    <a:srgbClr val="102B3A"/>
    <a:srgbClr val="12394B"/>
    <a:srgbClr val="E4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75" autoAdjust="0"/>
    <p:restoredTop sz="99743" autoAdjust="0"/>
  </p:normalViewPr>
  <p:slideViewPr>
    <p:cSldViewPr snapToGrid="0" snapToObjects="1">
      <p:cViewPr varScale="1">
        <p:scale>
          <a:sx n="89" d="100"/>
          <a:sy n="89" d="100"/>
        </p:scale>
        <p:origin x="-1114" y="-67"/>
      </p:cViewPr>
      <p:guideLst>
        <p:guide orient="horz" pos="2152"/>
        <p:guide pos="5330"/>
        <p:guide pos="413"/>
        <p:guide pos="2941"/>
        <p:guide pos="2878"/>
        <p:guide pos="281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FCF9EC-ACBF-D54F-916F-A4DCD4FC4138}" type="datetime1">
              <a:rPr lang="en-US" smtClean="0"/>
              <a:t>9/11/2015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3E6BD5-B6A4-4D43-B61A-FCE7492BEB3F}" type="slidenum">
              <a:rPr lang="en-US" smtClean="0"/>
              <a:t>‹#›</a:t>
            </a:fld>
            <a:endParaRPr lang="en-US"/>
          </a:p>
        </p:txBody>
      </p:sp>
    </p:spTree>
    <p:extLst>
      <p:ext uri="{BB962C8B-B14F-4D97-AF65-F5344CB8AC3E}">
        <p14:creationId xmlns:p14="http://schemas.microsoft.com/office/powerpoint/2010/main" val="42388664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A89FCD-BCA4-384B-B700-16365161155E}" type="datetime1">
              <a:rPr lang="en-US" smtClean="0"/>
              <a:t>9/11/2015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A5D73-D576-3D44-B62E-98B1AA7DACA6}" type="slidenum">
              <a:rPr lang="en-US" smtClean="0"/>
              <a:t>‹#›</a:t>
            </a:fld>
            <a:endParaRPr lang="en-US"/>
          </a:p>
        </p:txBody>
      </p:sp>
    </p:spTree>
    <p:extLst>
      <p:ext uri="{BB962C8B-B14F-4D97-AF65-F5344CB8AC3E}">
        <p14:creationId xmlns:p14="http://schemas.microsoft.com/office/powerpoint/2010/main" val="25132901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blipFill rotWithShape="1">
          <a:blip r:embed="rId2"/>
          <a:stretch>
            <a:fillRect/>
          </a:stretch>
        </a:blipFill>
        <a:effectLst/>
      </p:bgPr>
    </p:bg>
    <p:spTree>
      <p:nvGrpSpPr>
        <p:cNvPr id="1" name=""/>
        <p:cNvGrpSpPr/>
        <p:nvPr/>
      </p:nvGrpSpPr>
      <p:grpSpPr>
        <a:xfrm>
          <a:off x="0" y="0"/>
          <a:ext cx="0" cy="0"/>
          <a:chOff x="0" y="0"/>
          <a:chExt cx="0" cy="0"/>
        </a:xfrm>
      </p:grpSpPr>
      <p:cxnSp>
        <p:nvCxnSpPr>
          <p:cNvPr id="9" name="Straight Connector 8"/>
          <p:cNvCxnSpPr/>
          <p:nvPr userDrawn="1"/>
        </p:nvCxnSpPr>
        <p:spPr>
          <a:xfrm flipH="1">
            <a:off x="5207002" y="2280213"/>
            <a:ext cx="326707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Date Placeholder 3"/>
          <p:cNvSpPr>
            <a:spLocks noGrp="1"/>
          </p:cNvSpPr>
          <p:nvPr>
            <p:ph type="dt" sz="half" idx="10"/>
          </p:nvPr>
        </p:nvSpPr>
        <p:spPr>
          <a:xfrm>
            <a:off x="5207002" y="1831302"/>
            <a:ext cx="2133600" cy="365125"/>
          </a:xfrm>
        </p:spPr>
        <p:txBody>
          <a:bodyPr lIns="0" tIns="0" rIns="0" bIns="0" anchor="t" anchorCtr="0">
            <a:noAutofit/>
          </a:bodyPr>
          <a:lstStyle>
            <a:lvl1pPr>
              <a:defRPr sz="1100" kern="900" spc="40">
                <a:solidFill>
                  <a:schemeClr val="bg1"/>
                </a:solidFill>
              </a:defRPr>
            </a:lvl1pPr>
          </a:lstStyle>
          <a:p>
            <a:fld id="{AD084E28-D540-D543-B9F8-262A71E684F4}" type="datetime4">
              <a:rPr lang="en-US" smtClean="0"/>
              <a:t>September 11, 2015</a:t>
            </a:fld>
            <a:endParaRPr lang="en-US" dirty="0"/>
          </a:p>
        </p:txBody>
      </p:sp>
      <p:sp>
        <p:nvSpPr>
          <p:cNvPr id="19" name="Title 18"/>
          <p:cNvSpPr>
            <a:spLocks noGrp="1"/>
          </p:cNvSpPr>
          <p:nvPr>
            <p:ph type="title" hasCustomPrompt="1"/>
          </p:nvPr>
        </p:nvSpPr>
        <p:spPr>
          <a:xfrm>
            <a:off x="5207003" y="2470666"/>
            <a:ext cx="3349900" cy="632954"/>
          </a:xfrm>
        </p:spPr>
        <p:txBody>
          <a:bodyPr lIns="0" tIns="0" rIns="0" bIns="0" anchor="t" anchorCtr="0">
            <a:noAutofit/>
          </a:bodyPr>
          <a:lstStyle>
            <a:lvl1pPr algn="l">
              <a:lnSpc>
                <a:spcPts val="1980"/>
              </a:lnSpc>
              <a:defRPr sz="1600" b="0" i="0" kern="800" spc="70" baseline="0">
                <a:solidFill>
                  <a:schemeClr val="bg1"/>
                </a:solidFill>
                <a:latin typeface="+mn-lt"/>
                <a:cs typeface="Helvetica Light"/>
              </a:defRPr>
            </a:lvl1pPr>
          </a:lstStyle>
          <a:p>
            <a:r>
              <a:rPr lang="en-US" dirty="0" smtClean="0"/>
              <a:t>Click to Edit Presentation Title Here and Here and Here</a:t>
            </a:r>
            <a:endParaRPr lang="en-US" dirty="0"/>
          </a:p>
        </p:txBody>
      </p:sp>
      <p:sp>
        <p:nvSpPr>
          <p:cNvPr id="4" name="Text Placeholder 3"/>
          <p:cNvSpPr>
            <a:spLocks noGrp="1"/>
          </p:cNvSpPr>
          <p:nvPr>
            <p:ph type="body" sz="quarter" idx="11" hasCustomPrompt="1"/>
          </p:nvPr>
        </p:nvSpPr>
        <p:spPr>
          <a:xfrm>
            <a:off x="603250" y="4092575"/>
            <a:ext cx="7953375" cy="2321168"/>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Cover Photos</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Cover Photos</a:t>
            </a:r>
            <a:br>
              <a:rPr lang="en-US" dirty="0" smtClean="0"/>
            </a:br>
            <a:r>
              <a:rPr lang="en-US" dirty="0" smtClean="0"/>
              <a:t>4. Delete this text box </a:t>
            </a:r>
          </a:p>
        </p:txBody>
      </p:sp>
      <p:pic>
        <p:nvPicPr>
          <p:cNvPr id="10" name="Picture 9"/>
          <p:cNvPicPr>
            <a:picLocks noChangeAspect="1"/>
          </p:cNvPicPr>
          <p:nvPr userDrawn="1"/>
        </p:nvPicPr>
        <p:blipFill>
          <a:blip r:embed="rId3"/>
          <a:stretch>
            <a:fillRect/>
          </a:stretch>
        </p:blipFill>
        <p:spPr>
          <a:xfrm>
            <a:off x="5215470" y="897472"/>
            <a:ext cx="1242557" cy="418412"/>
          </a:xfrm>
          <a:prstGeom prst="rect">
            <a:avLst/>
          </a:prstGeom>
        </p:spPr>
      </p:pic>
      <p:pic>
        <p:nvPicPr>
          <p:cNvPr id="5" name="Picture 4"/>
          <p:cNvPicPr>
            <a:picLocks noChangeAspect="1"/>
          </p:cNvPicPr>
          <p:nvPr userDrawn="1"/>
        </p:nvPicPr>
        <p:blipFill>
          <a:blip r:embed="rId4"/>
          <a:stretch>
            <a:fillRect/>
          </a:stretch>
        </p:blipFill>
        <p:spPr>
          <a:xfrm>
            <a:off x="0" y="0"/>
            <a:ext cx="142875" cy="6858000"/>
          </a:xfrm>
          <a:prstGeom prst="rect">
            <a:avLst/>
          </a:prstGeom>
        </p:spPr>
      </p:pic>
    </p:spTree>
    <p:extLst>
      <p:ext uri="{BB962C8B-B14F-4D97-AF65-F5344CB8AC3E}">
        <p14:creationId xmlns:p14="http://schemas.microsoft.com/office/powerpoint/2010/main" val="184050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Layout 4">
    <p:bg>
      <p:bgPr>
        <a:solidFill>
          <a:schemeClr val="tx1"/>
        </a:solidFill>
        <a:effectLst/>
      </p:bgPr>
    </p:bg>
    <p:spTree>
      <p:nvGrpSpPr>
        <p:cNvPr id="1" name=""/>
        <p:cNvGrpSpPr/>
        <p:nvPr/>
      </p:nvGrpSpPr>
      <p:grpSpPr>
        <a:xfrm>
          <a:off x="0" y="0"/>
          <a:ext cx="0" cy="0"/>
          <a:chOff x="0" y="0"/>
          <a:chExt cx="0" cy="0"/>
        </a:xfrm>
      </p:grpSpPr>
      <p:sp>
        <p:nvSpPr>
          <p:cNvPr id="18" name="Rectangle 17"/>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7" hasCustomPrompt="1"/>
          </p:nvPr>
        </p:nvSpPr>
        <p:spPr>
          <a:xfrm>
            <a:off x="660402" y="2372514"/>
            <a:ext cx="3794124" cy="1478456"/>
          </a:xfrm>
        </p:spPr>
        <p:txBody>
          <a:bodyPr lIns="0" bIns="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22" name="Text Placeholder 30"/>
          <p:cNvSpPr>
            <a:spLocks noGrp="1"/>
          </p:cNvSpPr>
          <p:nvPr>
            <p:ph type="body" sz="quarter" idx="16"/>
          </p:nvPr>
        </p:nvSpPr>
        <p:spPr>
          <a:xfrm>
            <a:off x="665407" y="3860740"/>
            <a:ext cx="3798890" cy="2196184"/>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8" hasCustomPrompt="1"/>
          </p:nvPr>
        </p:nvSpPr>
        <p:spPr>
          <a:xfrm>
            <a:off x="4687889" y="2372514"/>
            <a:ext cx="3794124" cy="1478456"/>
          </a:xfrm>
        </p:spPr>
        <p:txBody>
          <a:bodyPr lIns="0" bIns="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11" name="Text Placeholder 30"/>
          <p:cNvSpPr>
            <a:spLocks noGrp="1"/>
          </p:cNvSpPr>
          <p:nvPr>
            <p:ph type="body" sz="quarter" idx="19"/>
          </p:nvPr>
        </p:nvSpPr>
        <p:spPr>
          <a:xfrm>
            <a:off x="4687888" y="3860739"/>
            <a:ext cx="3794125" cy="2196185"/>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6"/>
          <p:cNvSpPr>
            <a:spLocks noGrp="1"/>
          </p:cNvSpPr>
          <p:nvPr>
            <p:ph type="body" sz="quarter" idx="22" hasCustomPrompt="1"/>
          </p:nvPr>
        </p:nvSpPr>
        <p:spPr>
          <a:xfrm>
            <a:off x="4687889"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sp>
        <p:nvSpPr>
          <p:cNvPr id="23" name="Text Placeholder 6"/>
          <p:cNvSpPr>
            <a:spLocks noGrp="1"/>
          </p:cNvSpPr>
          <p:nvPr>
            <p:ph type="body" sz="quarter" idx="23" hasCustomPrompt="1"/>
          </p:nvPr>
        </p:nvSpPr>
        <p:spPr>
          <a:xfrm>
            <a:off x="655638"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sp>
        <p:nvSpPr>
          <p:cNvPr id="14"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15" name="Picture 14"/>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4767959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 Layout 1">
    <p:bg>
      <p:bgPr>
        <a:solidFill>
          <a:schemeClr val="tx1"/>
        </a:solidFill>
        <a:effectLst/>
      </p:bgPr>
    </p:bg>
    <p:spTree>
      <p:nvGrpSpPr>
        <p:cNvPr id="1" name=""/>
        <p:cNvGrpSpPr/>
        <p:nvPr/>
      </p:nvGrpSpPr>
      <p:grpSpPr>
        <a:xfrm>
          <a:off x="0" y="0"/>
          <a:ext cx="0" cy="0"/>
          <a:chOff x="0" y="0"/>
          <a:chExt cx="0" cy="0"/>
        </a:xfrm>
      </p:grpSpPr>
      <p:sp>
        <p:nvSpPr>
          <p:cNvPr id="19" name="Rectangle 18"/>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Picture Placeholder 26"/>
          <p:cNvSpPr>
            <a:spLocks noGrp="1"/>
          </p:cNvSpPr>
          <p:nvPr>
            <p:ph type="pic" sz="quarter" idx="18" hasCustomPrompt="1"/>
          </p:nvPr>
        </p:nvSpPr>
        <p:spPr>
          <a:xfrm>
            <a:off x="671513" y="1204782"/>
            <a:ext cx="7815263" cy="2429372"/>
          </a:xfrm>
          <a:solidFill>
            <a:schemeClr val="tx1">
              <a:lumMod val="85000"/>
            </a:schemeClr>
          </a:solidFill>
          <a:ln>
            <a:noFill/>
          </a:ln>
        </p:spPr>
        <p:txBody>
          <a:bodyPr>
            <a:normAutofit/>
          </a:bodyPr>
          <a:lstStyle>
            <a:lvl1pPr marL="0" indent="0" algn="l">
              <a:buNone/>
              <a:defRPr sz="1200">
                <a:solidFill>
                  <a:schemeClr val="tx1">
                    <a:lumMod val="65000"/>
                  </a:schemeClr>
                </a:solidFill>
              </a:defRPr>
            </a:lvl1pPr>
          </a:lstStyle>
          <a:p>
            <a:r>
              <a:rPr lang="en-US" dirty="0" smtClean="0"/>
              <a:t>Insert image(s) here.</a:t>
            </a:r>
            <a:endParaRPr lang="en-US" dirty="0"/>
          </a:p>
        </p:txBody>
      </p:sp>
      <p:cxnSp>
        <p:nvCxnSpPr>
          <p:cNvPr id="11" name="Straight Connector 10"/>
          <p:cNvCxnSpPr/>
          <p:nvPr userDrawn="1"/>
        </p:nvCxnSpPr>
        <p:spPr>
          <a:xfrm flipH="1">
            <a:off x="666750" y="3949924"/>
            <a:ext cx="7807326" cy="0"/>
          </a:xfrm>
          <a:prstGeom prst="line">
            <a:avLst/>
          </a:prstGeom>
          <a:ln w="952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7" hasCustomPrompt="1"/>
          </p:nvPr>
        </p:nvSpPr>
        <p:spPr>
          <a:xfrm>
            <a:off x="654389" y="4899860"/>
            <a:ext cx="7815263" cy="1147294"/>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p:txBody>
      </p:sp>
      <p:sp>
        <p:nvSpPr>
          <p:cNvPr id="15" name="Text Placeholder 6"/>
          <p:cNvSpPr>
            <a:spLocks noGrp="1"/>
          </p:cNvSpPr>
          <p:nvPr>
            <p:ph type="body" sz="quarter" idx="23" hasCustomPrompt="1"/>
          </p:nvPr>
        </p:nvSpPr>
        <p:spPr>
          <a:xfrm>
            <a:off x="655638" y="4135326"/>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14"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16" name="Picture 15"/>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1971936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Layout 2">
    <p:bg>
      <p:bgPr>
        <a:solidFill>
          <a:schemeClr val="tx1"/>
        </a:solidFill>
        <a:effectLst/>
      </p:bgPr>
    </p:bg>
    <p:spTree>
      <p:nvGrpSpPr>
        <p:cNvPr id="1" name=""/>
        <p:cNvGrpSpPr/>
        <p:nvPr/>
      </p:nvGrpSpPr>
      <p:grpSpPr>
        <a:xfrm>
          <a:off x="0" y="0"/>
          <a:ext cx="0" cy="0"/>
          <a:chOff x="0" y="0"/>
          <a:chExt cx="0" cy="0"/>
        </a:xfrm>
      </p:grpSpPr>
      <p:sp>
        <p:nvSpPr>
          <p:cNvPr id="29" name="Rectangle 28"/>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26"/>
          <p:cNvSpPr>
            <a:spLocks noGrp="1"/>
          </p:cNvSpPr>
          <p:nvPr>
            <p:ph type="pic" sz="quarter" idx="14" hasCustomPrompt="1"/>
          </p:nvPr>
        </p:nvSpPr>
        <p:spPr>
          <a:xfrm>
            <a:off x="2666525" y="1202508"/>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2" name="Picture Placeholder 26"/>
          <p:cNvSpPr>
            <a:spLocks noGrp="1"/>
          </p:cNvSpPr>
          <p:nvPr>
            <p:ph type="pic" sz="quarter" idx="18" hasCustomPrompt="1"/>
          </p:nvPr>
        </p:nvSpPr>
        <p:spPr>
          <a:xfrm>
            <a:off x="666750" y="1202508"/>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3" name="Picture Placeholder 26"/>
          <p:cNvSpPr>
            <a:spLocks noGrp="1"/>
          </p:cNvSpPr>
          <p:nvPr>
            <p:ph type="pic" sz="quarter" idx="19" hasCustomPrompt="1"/>
          </p:nvPr>
        </p:nvSpPr>
        <p:spPr>
          <a:xfrm>
            <a:off x="6682135" y="1202507"/>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4" name="Picture Placeholder 26"/>
          <p:cNvSpPr>
            <a:spLocks noGrp="1"/>
          </p:cNvSpPr>
          <p:nvPr>
            <p:ph type="pic" sz="quarter" idx="20" hasCustomPrompt="1"/>
          </p:nvPr>
        </p:nvSpPr>
        <p:spPr>
          <a:xfrm>
            <a:off x="4682360" y="1202507"/>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5" name="Picture Placeholder 26"/>
          <p:cNvSpPr>
            <a:spLocks noGrp="1"/>
          </p:cNvSpPr>
          <p:nvPr>
            <p:ph type="pic" sz="quarter" idx="21" hasCustomPrompt="1"/>
          </p:nvPr>
        </p:nvSpPr>
        <p:spPr>
          <a:xfrm>
            <a:off x="2666525" y="2922655"/>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7" name="Picture Placeholder 26"/>
          <p:cNvSpPr>
            <a:spLocks noGrp="1"/>
          </p:cNvSpPr>
          <p:nvPr>
            <p:ph type="pic" sz="quarter" idx="22" hasCustomPrompt="1"/>
          </p:nvPr>
        </p:nvSpPr>
        <p:spPr>
          <a:xfrm>
            <a:off x="666750" y="2922655"/>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8" name="Picture Placeholder 26"/>
          <p:cNvSpPr>
            <a:spLocks noGrp="1"/>
          </p:cNvSpPr>
          <p:nvPr>
            <p:ph type="pic" sz="quarter" idx="23" hasCustomPrompt="1"/>
          </p:nvPr>
        </p:nvSpPr>
        <p:spPr>
          <a:xfrm>
            <a:off x="6682135" y="2922654"/>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9" name="Picture Placeholder 26"/>
          <p:cNvSpPr>
            <a:spLocks noGrp="1"/>
          </p:cNvSpPr>
          <p:nvPr>
            <p:ph type="pic" sz="quarter" idx="24" hasCustomPrompt="1"/>
          </p:nvPr>
        </p:nvSpPr>
        <p:spPr>
          <a:xfrm>
            <a:off x="4682360" y="2922654"/>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3" name="Text Placeholder 2"/>
          <p:cNvSpPr>
            <a:spLocks noGrp="1"/>
          </p:cNvSpPr>
          <p:nvPr>
            <p:ph type="body" sz="quarter" idx="17" hasCustomPrompt="1"/>
          </p:nvPr>
        </p:nvSpPr>
        <p:spPr>
          <a:xfrm>
            <a:off x="654389" y="5338733"/>
            <a:ext cx="7815263" cy="682366"/>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p:txBody>
      </p:sp>
      <p:sp>
        <p:nvSpPr>
          <p:cNvPr id="26" name="Text Placeholder 6"/>
          <p:cNvSpPr>
            <a:spLocks noGrp="1"/>
          </p:cNvSpPr>
          <p:nvPr>
            <p:ph type="body" sz="quarter" idx="25" hasCustomPrompt="1"/>
          </p:nvPr>
        </p:nvSpPr>
        <p:spPr>
          <a:xfrm>
            <a:off x="655638" y="4596289"/>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22"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24" name="Picture 23"/>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42712989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Layout 3">
    <p:bg>
      <p:bgPr>
        <a:solidFill>
          <a:schemeClr val="tx1"/>
        </a:solidFill>
        <a:effectLst/>
      </p:bgPr>
    </p:bg>
    <p:spTree>
      <p:nvGrpSpPr>
        <p:cNvPr id="1" name=""/>
        <p:cNvGrpSpPr/>
        <p:nvPr/>
      </p:nvGrpSpPr>
      <p:grpSpPr>
        <a:xfrm>
          <a:off x="0" y="0"/>
          <a:ext cx="0" cy="0"/>
          <a:chOff x="0" y="0"/>
          <a:chExt cx="0" cy="0"/>
        </a:xfrm>
      </p:grpSpPr>
      <p:sp>
        <p:nvSpPr>
          <p:cNvPr id="21" name="Rectangle 20"/>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26"/>
          <p:cNvSpPr>
            <a:spLocks noGrp="1"/>
          </p:cNvSpPr>
          <p:nvPr>
            <p:ph type="pic" sz="quarter" idx="14" hasCustomPrompt="1"/>
          </p:nvPr>
        </p:nvSpPr>
        <p:spPr>
          <a:xfrm>
            <a:off x="2666525" y="2655981"/>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2" name="Picture Placeholder 26"/>
          <p:cNvSpPr>
            <a:spLocks noGrp="1"/>
          </p:cNvSpPr>
          <p:nvPr>
            <p:ph type="pic" sz="quarter" idx="18" hasCustomPrompt="1"/>
          </p:nvPr>
        </p:nvSpPr>
        <p:spPr>
          <a:xfrm>
            <a:off x="666750" y="2655981"/>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3" name="Picture Placeholder 26"/>
          <p:cNvSpPr>
            <a:spLocks noGrp="1"/>
          </p:cNvSpPr>
          <p:nvPr>
            <p:ph type="pic" sz="quarter" idx="19" hasCustomPrompt="1"/>
          </p:nvPr>
        </p:nvSpPr>
        <p:spPr>
          <a:xfrm>
            <a:off x="6682135" y="2655980"/>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4" name="Picture Placeholder 26"/>
          <p:cNvSpPr>
            <a:spLocks noGrp="1"/>
          </p:cNvSpPr>
          <p:nvPr>
            <p:ph type="pic" sz="quarter" idx="20" hasCustomPrompt="1"/>
          </p:nvPr>
        </p:nvSpPr>
        <p:spPr>
          <a:xfrm>
            <a:off x="4682360" y="2655980"/>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5" name="Picture Placeholder 26"/>
          <p:cNvSpPr>
            <a:spLocks noGrp="1"/>
          </p:cNvSpPr>
          <p:nvPr>
            <p:ph type="pic" sz="quarter" idx="21" hasCustomPrompt="1"/>
          </p:nvPr>
        </p:nvSpPr>
        <p:spPr>
          <a:xfrm>
            <a:off x="2666525" y="4376128"/>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7" name="Picture Placeholder 26"/>
          <p:cNvSpPr>
            <a:spLocks noGrp="1"/>
          </p:cNvSpPr>
          <p:nvPr>
            <p:ph type="pic" sz="quarter" idx="22" hasCustomPrompt="1"/>
          </p:nvPr>
        </p:nvSpPr>
        <p:spPr>
          <a:xfrm>
            <a:off x="666750" y="4376128"/>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8" name="Picture Placeholder 26"/>
          <p:cNvSpPr>
            <a:spLocks noGrp="1"/>
          </p:cNvSpPr>
          <p:nvPr>
            <p:ph type="pic" sz="quarter" idx="23" hasCustomPrompt="1"/>
          </p:nvPr>
        </p:nvSpPr>
        <p:spPr>
          <a:xfrm>
            <a:off x="6682135" y="4376127"/>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9" name="Picture Placeholder 26"/>
          <p:cNvSpPr>
            <a:spLocks noGrp="1"/>
          </p:cNvSpPr>
          <p:nvPr>
            <p:ph type="pic" sz="quarter" idx="24" hasCustomPrompt="1"/>
          </p:nvPr>
        </p:nvSpPr>
        <p:spPr>
          <a:xfrm>
            <a:off x="4682360" y="4376127"/>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5" name="Text Placeholder 2"/>
          <p:cNvSpPr>
            <a:spLocks noGrp="1"/>
          </p:cNvSpPr>
          <p:nvPr>
            <p:ph type="body" sz="quarter" idx="17" hasCustomPrompt="1"/>
          </p:nvPr>
        </p:nvSpPr>
        <p:spPr>
          <a:xfrm>
            <a:off x="654389" y="1890195"/>
            <a:ext cx="7815263" cy="682366"/>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p:txBody>
      </p:sp>
      <p:sp>
        <p:nvSpPr>
          <p:cNvPr id="26" name="Text Placeholder 6"/>
          <p:cNvSpPr>
            <a:spLocks noGrp="1"/>
          </p:cNvSpPr>
          <p:nvPr>
            <p:ph type="body" sz="quarter" idx="25" hasCustomPrompt="1"/>
          </p:nvPr>
        </p:nvSpPr>
        <p:spPr>
          <a:xfrm>
            <a:off x="655638" y="1147751"/>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22"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23" name="Picture 22"/>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249365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Layout 4">
    <p:bg>
      <p:bgPr>
        <a:solidFill>
          <a:schemeClr val="tx1"/>
        </a:solidFill>
        <a:effectLst/>
      </p:bgPr>
    </p:bg>
    <p:spTree>
      <p:nvGrpSpPr>
        <p:cNvPr id="1" name=""/>
        <p:cNvGrpSpPr/>
        <p:nvPr/>
      </p:nvGrpSpPr>
      <p:grpSpPr>
        <a:xfrm>
          <a:off x="0" y="0"/>
          <a:ext cx="0" cy="0"/>
          <a:chOff x="0" y="0"/>
          <a:chExt cx="0" cy="0"/>
        </a:xfrm>
      </p:grpSpPr>
      <p:sp>
        <p:nvSpPr>
          <p:cNvPr id="19" name="Rectangle 18"/>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 Placeholder 30"/>
          <p:cNvSpPr>
            <a:spLocks noGrp="1"/>
          </p:cNvSpPr>
          <p:nvPr>
            <p:ph type="body" sz="quarter" idx="16"/>
          </p:nvPr>
        </p:nvSpPr>
        <p:spPr>
          <a:xfrm>
            <a:off x="666750" y="3222278"/>
            <a:ext cx="7820026" cy="2615731"/>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p:cNvSpPr>
            <a:spLocks noGrp="1"/>
          </p:cNvSpPr>
          <p:nvPr>
            <p:ph type="body" sz="quarter" idx="17" hasCustomPrompt="1"/>
          </p:nvPr>
        </p:nvSpPr>
        <p:spPr>
          <a:xfrm>
            <a:off x="654389" y="1899963"/>
            <a:ext cx="7815263" cy="1157805"/>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endParaRPr lang="en-US" dirty="0" smtClean="0"/>
          </a:p>
        </p:txBody>
      </p:sp>
      <p:sp>
        <p:nvSpPr>
          <p:cNvPr id="12" name="Text Placeholder 6"/>
          <p:cNvSpPr>
            <a:spLocks noGrp="1"/>
          </p:cNvSpPr>
          <p:nvPr>
            <p:ph type="body" sz="quarter" idx="25" hasCustomPrompt="1"/>
          </p:nvPr>
        </p:nvSpPr>
        <p:spPr>
          <a:xfrm>
            <a:off x="655638" y="1147751"/>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10"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13" name="Picture 12"/>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11756332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2266164"/>
            <a:ext cx="9149595" cy="4601313"/>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tzo-color-stripe-shor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7003" y="2145270"/>
            <a:ext cx="3950208" cy="125688"/>
          </a:xfrm>
          <a:prstGeom prst="rect">
            <a:avLst/>
          </a:prstGeom>
        </p:spPr>
      </p:pic>
      <p:cxnSp>
        <p:nvCxnSpPr>
          <p:cNvPr id="5" name="Straight Connector 4"/>
          <p:cNvCxnSpPr/>
          <p:nvPr userDrawn="1"/>
        </p:nvCxnSpPr>
        <p:spPr>
          <a:xfrm flipH="1">
            <a:off x="5207002" y="3329271"/>
            <a:ext cx="326707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itle 18"/>
          <p:cNvSpPr>
            <a:spLocks noGrp="1"/>
          </p:cNvSpPr>
          <p:nvPr>
            <p:ph type="title" hasCustomPrompt="1"/>
          </p:nvPr>
        </p:nvSpPr>
        <p:spPr>
          <a:xfrm>
            <a:off x="5207003" y="3528288"/>
            <a:ext cx="3267072" cy="1405174"/>
          </a:xfrm>
        </p:spPr>
        <p:txBody>
          <a:bodyPr lIns="0" tIns="0" rIns="0" bIns="0" anchor="t" anchorCtr="0">
            <a:noAutofit/>
          </a:bodyPr>
          <a:lstStyle>
            <a:lvl1pPr algn="l">
              <a:lnSpc>
                <a:spcPts val="1980"/>
              </a:lnSpc>
              <a:defRPr sz="1600" b="0" i="0" kern="800" spc="70" baseline="0">
                <a:solidFill>
                  <a:schemeClr val="bg1"/>
                </a:solidFill>
                <a:latin typeface="+mn-lt"/>
                <a:cs typeface="Helvetica Light"/>
              </a:defRPr>
            </a:lvl1pPr>
          </a:lstStyle>
          <a:p>
            <a:r>
              <a:rPr lang="en-US" dirty="0" smtClean="0"/>
              <a:t>Click to Edit Contact Information of Slide Presenter</a:t>
            </a:r>
            <a:endParaRPr lang="en-US" dirty="0"/>
          </a:p>
        </p:txBody>
      </p:sp>
      <p:sp>
        <p:nvSpPr>
          <p:cNvPr id="6" name="Title 18"/>
          <p:cNvSpPr txBox="1">
            <a:spLocks/>
          </p:cNvSpPr>
          <p:nvPr userDrawn="1"/>
        </p:nvSpPr>
        <p:spPr>
          <a:xfrm>
            <a:off x="5207003" y="2815932"/>
            <a:ext cx="3267072" cy="368837"/>
          </a:xfrm>
          <a:prstGeom prst="rect">
            <a:avLst/>
          </a:prstGeom>
        </p:spPr>
        <p:txBody>
          <a:bodyPr vert="horz" lIns="0" tIns="0" rIns="0" bIns="0" rtlCol="0" anchor="t" anchorCtr="0">
            <a:noAutofit/>
          </a:bodyPr>
          <a:lstStyle>
            <a:lvl1pPr algn="l" defTabSz="457200" rtl="0" eaLnBrk="1" latinLnBrk="0" hangingPunct="1">
              <a:lnSpc>
                <a:spcPts val="1980"/>
              </a:lnSpc>
              <a:spcBef>
                <a:spcPct val="0"/>
              </a:spcBef>
              <a:buNone/>
              <a:defRPr sz="1600" b="0" i="0" kern="800" spc="70" baseline="0">
                <a:solidFill>
                  <a:schemeClr val="bg1"/>
                </a:solidFill>
                <a:latin typeface="+mn-lt"/>
                <a:ea typeface="+mj-ea"/>
                <a:cs typeface="Helvetica Light"/>
              </a:defRPr>
            </a:lvl1pPr>
          </a:lstStyle>
          <a:p>
            <a:r>
              <a:rPr lang="en-US" dirty="0" smtClean="0"/>
              <a:t>Thank you</a:t>
            </a:r>
            <a:endParaRPr lang="en-US" dirty="0"/>
          </a:p>
        </p:txBody>
      </p:sp>
      <p:pic>
        <p:nvPicPr>
          <p:cNvPr id="12" name="Picture 11"/>
          <p:cNvPicPr>
            <a:picLocks noChangeAspect="1"/>
          </p:cNvPicPr>
          <p:nvPr userDrawn="1"/>
        </p:nvPicPr>
        <p:blipFill>
          <a:blip r:embed="rId3"/>
          <a:stretch>
            <a:fillRect/>
          </a:stretch>
        </p:blipFill>
        <p:spPr>
          <a:xfrm>
            <a:off x="5245103" y="897338"/>
            <a:ext cx="914399" cy="307910"/>
          </a:xfrm>
          <a:prstGeom prst="rect">
            <a:avLst/>
          </a:prstGeom>
        </p:spPr>
      </p:pic>
    </p:spTree>
    <p:extLst>
      <p:ext uri="{BB962C8B-B14F-4D97-AF65-F5344CB8AC3E}">
        <p14:creationId xmlns:p14="http://schemas.microsoft.com/office/powerpoint/2010/main" val="360493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2">
    <p:bg>
      <p:bgPr>
        <a:solidFill>
          <a:schemeClr val="bg1"/>
        </a:solidFill>
        <a:effectLst/>
      </p:bgPr>
    </p:bg>
    <p:spTree>
      <p:nvGrpSpPr>
        <p:cNvPr id="1" name=""/>
        <p:cNvGrpSpPr/>
        <p:nvPr/>
      </p:nvGrpSpPr>
      <p:grpSpPr>
        <a:xfrm>
          <a:off x="0" y="0"/>
          <a:ext cx="0" cy="0"/>
          <a:chOff x="0" y="0"/>
          <a:chExt cx="0" cy="0"/>
        </a:xfrm>
      </p:grpSpPr>
      <p:pic>
        <p:nvPicPr>
          <p:cNvPr id="10" name="Picture 9" descr="tzo-color-stripe-shor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9955" y="2201408"/>
            <a:ext cx="3895337" cy="123942"/>
          </a:xfrm>
          <a:prstGeom prst="rect">
            <a:avLst/>
          </a:prstGeom>
        </p:spPr>
      </p:pic>
      <p:cxnSp>
        <p:nvCxnSpPr>
          <p:cNvPr id="9" name="Straight Connector 8"/>
          <p:cNvCxnSpPr/>
          <p:nvPr userDrawn="1"/>
        </p:nvCxnSpPr>
        <p:spPr>
          <a:xfrm flipH="1">
            <a:off x="4571972" y="3112968"/>
            <a:ext cx="3267073" cy="0"/>
          </a:xfrm>
          <a:prstGeom prst="line">
            <a:avLst/>
          </a:prstGeom>
          <a:ln w="9525" cmpd="sng">
            <a:solidFill>
              <a:srgbClr val="1F497D"/>
            </a:solidFill>
          </a:ln>
          <a:effectLst/>
        </p:spPr>
        <p:style>
          <a:lnRef idx="2">
            <a:schemeClr val="accent1"/>
          </a:lnRef>
          <a:fillRef idx="0">
            <a:schemeClr val="accent1"/>
          </a:fillRef>
          <a:effectRef idx="1">
            <a:schemeClr val="accent1"/>
          </a:effectRef>
          <a:fontRef idx="minor">
            <a:schemeClr val="tx1"/>
          </a:fontRef>
        </p:style>
      </p:cxnSp>
      <p:sp>
        <p:nvSpPr>
          <p:cNvPr id="15" name="Date Placeholder 3"/>
          <p:cNvSpPr>
            <a:spLocks noGrp="1"/>
          </p:cNvSpPr>
          <p:nvPr>
            <p:ph type="dt" sz="half" idx="10"/>
          </p:nvPr>
        </p:nvSpPr>
        <p:spPr>
          <a:xfrm>
            <a:off x="4571972" y="2664057"/>
            <a:ext cx="2133600" cy="365125"/>
          </a:xfrm>
        </p:spPr>
        <p:txBody>
          <a:bodyPr lIns="0" tIns="0" rIns="0" bIns="0" anchor="t" anchorCtr="0">
            <a:noAutofit/>
          </a:bodyPr>
          <a:lstStyle>
            <a:lvl1pPr>
              <a:defRPr sz="1100" kern="900" spc="40">
                <a:solidFill>
                  <a:srgbClr val="1F497D"/>
                </a:solidFill>
              </a:defRPr>
            </a:lvl1pPr>
          </a:lstStyle>
          <a:p>
            <a:r>
              <a:rPr lang="en-US" dirty="0" smtClean="0"/>
              <a:t>Thank You</a:t>
            </a:r>
            <a:endParaRPr lang="en-US" dirty="0"/>
          </a:p>
        </p:txBody>
      </p:sp>
      <p:sp>
        <p:nvSpPr>
          <p:cNvPr id="19" name="Title 18"/>
          <p:cNvSpPr>
            <a:spLocks noGrp="1"/>
          </p:cNvSpPr>
          <p:nvPr>
            <p:ph type="title" hasCustomPrompt="1"/>
          </p:nvPr>
        </p:nvSpPr>
        <p:spPr>
          <a:xfrm>
            <a:off x="4571973" y="3303420"/>
            <a:ext cx="3889402" cy="1150903"/>
          </a:xfrm>
        </p:spPr>
        <p:txBody>
          <a:bodyPr lIns="0" tIns="0" rIns="0" bIns="0" anchor="t" anchorCtr="0">
            <a:noAutofit/>
          </a:bodyPr>
          <a:lstStyle>
            <a:lvl1pPr algn="l">
              <a:lnSpc>
                <a:spcPts val="1980"/>
              </a:lnSpc>
              <a:defRPr sz="1600" b="0" i="0" kern="800" spc="70" baseline="0">
                <a:solidFill>
                  <a:srgbClr val="1F497D"/>
                </a:solidFill>
                <a:latin typeface="+mn-lt"/>
                <a:cs typeface="Helvetica Light"/>
              </a:defRPr>
            </a:lvl1pPr>
          </a:lstStyle>
          <a:p>
            <a:r>
              <a:rPr lang="en-US" dirty="0" smtClean="0"/>
              <a:t>Click to Enter Contact Information of the Deck Presenter</a:t>
            </a:r>
            <a:endParaRPr lang="en-US" dirty="0"/>
          </a:p>
        </p:txBody>
      </p:sp>
      <p:sp>
        <p:nvSpPr>
          <p:cNvPr id="8" name="Rectangle 7"/>
          <p:cNvSpPr/>
          <p:nvPr userDrawn="1"/>
        </p:nvSpPr>
        <p:spPr>
          <a:xfrm>
            <a:off x="4571972" y="1914760"/>
            <a:ext cx="3889403" cy="296125"/>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3"/>
          <a:stretch>
            <a:fillRect/>
          </a:stretch>
        </p:blipFill>
        <p:spPr>
          <a:xfrm>
            <a:off x="4571973" y="1240967"/>
            <a:ext cx="914399" cy="307910"/>
          </a:xfrm>
          <a:prstGeom prst="rect">
            <a:avLst/>
          </a:prstGeom>
        </p:spPr>
      </p:pic>
    </p:spTree>
    <p:extLst>
      <p:ext uri="{BB962C8B-B14F-4D97-AF65-F5344CB8AC3E}">
        <p14:creationId xmlns:p14="http://schemas.microsoft.com/office/powerpoint/2010/main" val="254383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1"/>
            <a:ext cx="9144000" cy="1229360"/>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1386B"/>
              </a:solidFill>
            </a:endParaRPr>
          </a:p>
        </p:txBody>
      </p:sp>
      <p:pic>
        <p:nvPicPr>
          <p:cNvPr id="7" name="Picture 6"/>
          <p:cNvPicPr>
            <a:picLocks noChangeAspect="1"/>
          </p:cNvPicPr>
          <p:nvPr userDrawn="1"/>
        </p:nvPicPr>
        <p:blipFill>
          <a:blip r:embed="rId2"/>
          <a:stretch>
            <a:fillRect/>
          </a:stretch>
        </p:blipFill>
        <p:spPr>
          <a:xfrm>
            <a:off x="7577667" y="6308267"/>
            <a:ext cx="914399" cy="307910"/>
          </a:xfrm>
          <a:prstGeom prst="rect">
            <a:avLst/>
          </a:prstGeom>
        </p:spPr>
      </p:pic>
      <p:sp>
        <p:nvSpPr>
          <p:cNvPr id="9" name="Title 18"/>
          <p:cNvSpPr>
            <a:spLocks noGrp="1"/>
          </p:cNvSpPr>
          <p:nvPr>
            <p:ph type="title" hasCustomPrompt="1"/>
          </p:nvPr>
        </p:nvSpPr>
        <p:spPr>
          <a:xfrm>
            <a:off x="666749" y="242578"/>
            <a:ext cx="7825318" cy="793742"/>
          </a:xfrm>
        </p:spPr>
        <p:txBody>
          <a:bodyPr wrap="none" lIns="0" tIns="0" rIns="0" bIns="0">
            <a:noAutofit/>
          </a:bodyPr>
          <a:lstStyle>
            <a:lvl1pPr algn="l">
              <a:defRPr sz="3000" b="0" i="0" kern="800" spc="50" baseline="0">
                <a:solidFill>
                  <a:srgbClr val="FFFFFF"/>
                </a:solidFill>
                <a:latin typeface="Calibri"/>
                <a:cs typeface="Calibri"/>
              </a:defRPr>
            </a:lvl1pPr>
          </a:lstStyle>
          <a:p>
            <a:r>
              <a:rPr lang="en-US" dirty="0" smtClean="0"/>
              <a:t>CONTENTS &amp; AGENDA</a:t>
            </a:r>
            <a:endParaRPr lang="en-US" dirty="0"/>
          </a:p>
        </p:txBody>
      </p:sp>
      <p:sp>
        <p:nvSpPr>
          <p:cNvPr id="13" name="Content Placeholder 3"/>
          <p:cNvSpPr>
            <a:spLocks noGrp="1"/>
          </p:cNvSpPr>
          <p:nvPr>
            <p:ph sz="half" idx="2"/>
          </p:nvPr>
        </p:nvSpPr>
        <p:spPr>
          <a:xfrm>
            <a:off x="666750" y="1615441"/>
            <a:ext cx="7825316" cy="4175760"/>
          </a:xfrm>
        </p:spPr>
        <p:txBody>
          <a:bodyPr lIns="0" tIns="0" rIns="0" bIns="0">
            <a:noAutofit/>
          </a:bodyPr>
          <a:lstStyle>
            <a:lvl1pPr>
              <a:defRPr sz="2400">
                <a:solidFill>
                  <a:srgbClr val="1C336A"/>
                </a:solidFill>
              </a:defRPr>
            </a:lvl1pPr>
            <a:lvl2pPr>
              <a:defRPr sz="20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945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2635479"/>
            <a:ext cx="9144000" cy="1490134"/>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1386B"/>
              </a:solidFill>
            </a:endParaRPr>
          </a:p>
        </p:txBody>
      </p:sp>
      <p:sp>
        <p:nvSpPr>
          <p:cNvPr id="19" name="Title 18"/>
          <p:cNvSpPr>
            <a:spLocks noGrp="1"/>
          </p:cNvSpPr>
          <p:nvPr>
            <p:ph type="title" hasCustomPrompt="1"/>
          </p:nvPr>
        </p:nvSpPr>
        <p:spPr>
          <a:xfrm>
            <a:off x="0" y="2579378"/>
            <a:ext cx="9144000" cy="1490134"/>
          </a:xfrm>
        </p:spPr>
        <p:txBody>
          <a:bodyPr wrap="none" lIns="0" tIns="0" rIns="0" bIns="0">
            <a:noAutofit/>
          </a:bodyPr>
          <a:lstStyle>
            <a:lvl1pPr algn="ctr">
              <a:defRPr sz="4400" b="0" i="0" kern="800" spc="50">
                <a:solidFill>
                  <a:srgbClr val="FFFFFF"/>
                </a:solidFill>
                <a:latin typeface="Calibri"/>
                <a:cs typeface="Calibri"/>
              </a:defRPr>
            </a:lvl1pPr>
          </a:lstStyle>
          <a:p>
            <a:r>
              <a:rPr lang="en-US" dirty="0" smtClean="0"/>
              <a:t>SECTION TITLE HERE</a:t>
            </a:r>
            <a:endParaRPr lang="en-US" dirty="0"/>
          </a:p>
        </p:txBody>
      </p:sp>
      <p:pic>
        <p:nvPicPr>
          <p:cNvPr id="18" name="Picture 17"/>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133485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2009184"/>
          </a:xfrm>
          <a:prstGeom prst="rect">
            <a:avLst/>
          </a:prstGeom>
          <a:solidFill>
            <a:schemeClr val="bg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8"/>
          <p:cNvSpPr>
            <a:spLocks noGrp="1"/>
          </p:cNvSpPr>
          <p:nvPr>
            <p:ph type="title" hasCustomPrompt="1"/>
          </p:nvPr>
        </p:nvSpPr>
        <p:spPr>
          <a:xfrm>
            <a:off x="666749" y="386386"/>
            <a:ext cx="7806675" cy="1444906"/>
          </a:xfrm>
        </p:spPr>
        <p:txBody>
          <a:bodyPr lIns="0" tIns="0" rIns="0" bIns="0" anchor="t" anchorCtr="0">
            <a:noAutofit/>
          </a:bodyPr>
          <a:lstStyle>
            <a:lvl1pPr algn="l">
              <a:defRPr sz="2500" b="0" i="0" kern="800" spc="50" baseline="0">
                <a:solidFill>
                  <a:srgbClr val="1F497D"/>
                </a:solidFill>
                <a:latin typeface="Calibri"/>
                <a:cs typeface="Calibri"/>
              </a:defRPr>
            </a:lvl1pPr>
          </a:lstStyle>
          <a:p>
            <a:r>
              <a:rPr lang="en-US" dirty="0" smtClean="0"/>
              <a:t>Enter a sentence, quote or single statement headline here and on the following two lines if necessary. Avoid reformatting.</a:t>
            </a:r>
            <a:endParaRPr lang="en-US" dirty="0"/>
          </a:p>
        </p:txBody>
      </p:sp>
      <p:sp>
        <p:nvSpPr>
          <p:cNvPr id="13" name="Text Placeholder 3"/>
          <p:cNvSpPr>
            <a:spLocks noGrp="1"/>
          </p:cNvSpPr>
          <p:nvPr>
            <p:ph type="body" sz="quarter" idx="11" hasCustomPrompt="1"/>
          </p:nvPr>
        </p:nvSpPr>
        <p:spPr>
          <a:xfrm>
            <a:off x="603250" y="3635758"/>
            <a:ext cx="7953375" cy="2321168"/>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Text Top</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Text Top</a:t>
            </a:r>
            <a:br>
              <a:rPr lang="en-US" dirty="0" smtClean="0"/>
            </a:br>
            <a:r>
              <a:rPr lang="en-US" dirty="0" smtClean="0"/>
              <a:t>4. Delete this text box </a:t>
            </a:r>
          </a:p>
        </p:txBody>
      </p:sp>
    </p:spTree>
    <p:extLst>
      <p:ext uri="{BB962C8B-B14F-4D97-AF65-F5344CB8AC3E}">
        <p14:creationId xmlns:p14="http://schemas.microsoft.com/office/powerpoint/2010/main" val="272814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ef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9477"/>
            <a:ext cx="4568574" cy="6848523"/>
          </a:xfrm>
          <a:prstGeom prst="rect">
            <a:avLst/>
          </a:prstGeom>
          <a:solidFill>
            <a:schemeClr val="bg1">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8"/>
          <p:cNvSpPr>
            <a:spLocks noGrp="1"/>
          </p:cNvSpPr>
          <p:nvPr>
            <p:ph type="title" hasCustomPrompt="1"/>
          </p:nvPr>
        </p:nvSpPr>
        <p:spPr>
          <a:xfrm>
            <a:off x="666750" y="634975"/>
            <a:ext cx="3450681" cy="1051982"/>
          </a:xfrm>
        </p:spPr>
        <p:txBody>
          <a:bodyPr lIns="0" tIns="0" bIns="0" anchor="t" anchorCtr="0">
            <a:noAutofit/>
          </a:bodyPr>
          <a:lstStyle>
            <a:lvl1pPr algn="l">
              <a:defRPr sz="2000" b="0" i="0" kern="800" spc="50" baseline="0">
                <a:solidFill>
                  <a:schemeClr val="tx2"/>
                </a:solidFill>
                <a:latin typeface="Calibri"/>
                <a:cs typeface="Calibri"/>
              </a:defRPr>
            </a:lvl1pPr>
          </a:lstStyle>
          <a:p>
            <a:r>
              <a:rPr lang="en-US" dirty="0" smtClean="0"/>
              <a:t>Enter a headline here and here and here. </a:t>
            </a:r>
            <a:r>
              <a:rPr lang="en-US" dirty="0" err="1" smtClean="0"/>
              <a:t>Lorem</a:t>
            </a:r>
            <a:r>
              <a:rPr lang="en-US" dirty="0" smtClean="0"/>
              <a:t> </a:t>
            </a:r>
            <a:r>
              <a:rPr lang="en-US" dirty="0" err="1" smtClean="0"/>
              <a:t>ipsum</a:t>
            </a:r>
            <a:r>
              <a:rPr lang="en-US" dirty="0" smtClean="0"/>
              <a:t> dolor </a:t>
            </a:r>
            <a:r>
              <a:rPr lang="en-US" dirty="0" err="1" smtClean="0"/>
              <a:t>amit</a:t>
            </a:r>
            <a:r>
              <a:rPr lang="en-US" dirty="0" smtClean="0"/>
              <a:t>.</a:t>
            </a:r>
            <a:endParaRPr lang="en-US" dirty="0"/>
          </a:p>
        </p:txBody>
      </p:sp>
      <p:sp>
        <p:nvSpPr>
          <p:cNvPr id="9" name="Content Placeholder 3"/>
          <p:cNvSpPr>
            <a:spLocks noGrp="1"/>
          </p:cNvSpPr>
          <p:nvPr>
            <p:ph sz="half" idx="2"/>
          </p:nvPr>
        </p:nvSpPr>
        <p:spPr>
          <a:xfrm>
            <a:off x="666750" y="1990230"/>
            <a:ext cx="3450681" cy="4478303"/>
          </a:xfrm>
        </p:spPr>
        <p:txBody>
          <a:bodyPr lIns="0" tIns="0" rIns="0" bIns="0">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1" hasCustomPrompt="1"/>
          </p:nvPr>
        </p:nvSpPr>
        <p:spPr>
          <a:xfrm>
            <a:off x="4961470" y="2896245"/>
            <a:ext cx="3883287" cy="3225146"/>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Text Left</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Text Left</a:t>
            </a:r>
            <a:br>
              <a:rPr lang="en-US" dirty="0" smtClean="0"/>
            </a:br>
            <a:r>
              <a:rPr lang="en-US" dirty="0" smtClean="0"/>
              <a:t>4. Delete this text box </a:t>
            </a:r>
          </a:p>
        </p:txBody>
      </p:sp>
    </p:spTree>
    <p:extLst>
      <p:ext uri="{BB962C8B-B14F-4D97-AF65-F5344CB8AC3E}">
        <p14:creationId xmlns:p14="http://schemas.microsoft.com/office/powerpoint/2010/main" val="179773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Righ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4568574" y="0"/>
            <a:ext cx="4568574" cy="6858000"/>
          </a:xfrm>
          <a:prstGeom prst="rect">
            <a:avLst/>
          </a:prstGeom>
          <a:solidFill>
            <a:schemeClr val="bg1">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8"/>
          <p:cNvSpPr>
            <a:spLocks noGrp="1"/>
          </p:cNvSpPr>
          <p:nvPr>
            <p:ph type="title" hasCustomPrompt="1"/>
          </p:nvPr>
        </p:nvSpPr>
        <p:spPr>
          <a:xfrm>
            <a:off x="5023394" y="634975"/>
            <a:ext cx="3450681" cy="1051982"/>
          </a:xfrm>
        </p:spPr>
        <p:txBody>
          <a:bodyPr lIns="0" tIns="0" bIns="0" anchor="t" anchorCtr="0">
            <a:noAutofit/>
          </a:bodyPr>
          <a:lstStyle>
            <a:lvl1pPr algn="l">
              <a:defRPr sz="2000" b="0" i="0" kern="800" spc="50" baseline="0">
                <a:solidFill>
                  <a:schemeClr val="tx2"/>
                </a:solidFill>
                <a:latin typeface="Calibri"/>
                <a:cs typeface="Calibri"/>
              </a:defRPr>
            </a:lvl1pPr>
          </a:lstStyle>
          <a:p>
            <a:r>
              <a:rPr lang="en-US" dirty="0" smtClean="0"/>
              <a:t>Enter a headline here and here and here. </a:t>
            </a:r>
            <a:r>
              <a:rPr lang="en-US" dirty="0" err="1" smtClean="0"/>
              <a:t>Lorem</a:t>
            </a:r>
            <a:r>
              <a:rPr lang="en-US" dirty="0" smtClean="0"/>
              <a:t> </a:t>
            </a:r>
            <a:r>
              <a:rPr lang="en-US" dirty="0" err="1" smtClean="0"/>
              <a:t>ipsum</a:t>
            </a:r>
            <a:r>
              <a:rPr lang="en-US" dirty="0" smtClean="0"/>
              <a:t> dolor </a:t>
            </a:r>
            <a:r>
              <a:rPr lang="en-US" dirty="0" err="1" smtClean="0"/>
              <a:t>amit</a:t>
            </a:r>
            <a:r>
              <a:rPr lang="en-US" dirty="0" smtClean="0"/>
              <a:t>.</a:t>
            </a:r>
            <a:endParaRPr lang="en-US" dirty="0"/>
          </a:p>
        </p:txBody>
      </p:sp>
      <p:sp>
        <p:nvSpPr>
          <p:cNvPr id="6" name="Content Placeholder 3"/>
          <p:cNvSpPr>
            <a:spLocks noGrp="1"/>
          </p:cNvSpPr>
          <p:nvPr>
            <p:ph sz="half" idx="2"/>
          </p:nvPr>
        </p:nvSpPr>
        <p:spPr>
          <a:xfrm>
            <a:off x="5023394" y="1990230"/>
            <a:ext cx="3450681" cy="4512170"/>
          </a:xfrm>
        </p:spPr>
        <p:txBody>
          <a:bodyPr lIns="0" tIns="0" rIns="0" bIns="0">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3"/>
          <p:cNvSpPr>
            <a:spLocks noGrp="1"/>
          </p:cNvSpPr>
          <p:nvPr>
            <p:ph type="body" sz="quarter" idx="11" hasCustomPrompt="1"/>
          </p:nvPr>
        </p:nvSpPr>
        <p:spPr>
          <a:xfrm>
            <a:off x="365484" y="2896245"/>
            <a:ext cx="3883287" cy="3225146"/>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Text Right</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Text Right</a:t>
            </a:r>
            <a:br>
              <a:rPr lang="en-US" dirty="0" smtClean="0"/>
            </a:br>
            <a:r>
              <a:rPr lang="en-US" dirty="0" smtClean="0"/>
              <a:t>4. Delete this text box </a:t>
            </a:r>
          </a:p>
        </p:txBody>
      </p:sp>
    </p:spTree>
    <p:extLst>
      <p:ext uri="{BB962C8B-B14F-4D97-AF65-F5344CB8AC3E}">
        <p14:creationId xmlns:p14="http://schemas.microsoft.com/office/powerpoint/2010/main" val="419722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Layout 1">
    <p:bg>
      <p:bgPr>
        <a:solidFill>
          <a:schemeClr val="tx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Picture Placeholder 26"/>
          <p:cNvSpPr>
            <a:spLocks noGrp="1"/>
          </p:cNvSpPr>
          <p:nvPr>
            <p:ph type="pic" sz="quarter" idx="14" hasCustomPrompt="1"/>
          </p:nvPr>
        </p:nvSpPr>
        <p:spPr>
          <a:xfrm>
            <a:off x="4681538" y="1156224"/>
            <a:ext cx="3788114" cy="4871329"/>
          </a:xfrm>
          <a:solidFill>
            <a:schemeClr val="tx1">
              <a:lumMod val="85000"/>
            </a:schemeClr>
          </a:solidFill>
          <a:ln>
            <a:noFill/>
          </a:ln>
        </p:spPr>
        <p:txBody>
          <a:bodyPr>
            <a:normAutofit/>
          </a:bodyPr>
          <a:lstStyle>
            <a:lvl1pPr marL="0" indent="0">
              <a:buNone/>
              <a:defRPr sz="2300">
                <a:solidFill>
                  <a:schemeClr val="tx1">
                    <a:lumMod val="65000"/>
                  </a:schemeClr>
                </a:solidFill>
              </a:defRPr>
            </a:lvl1pPr>
          </a:lstStyle>
          <a:p>
            <a:r>
              <a:rPr lang="en-US" dirty="0" smtClean="0"/>
              <a:t>Insert image(s) here.</a:t>
            </a:r>
            <a:endParaRPr lang="en-US" dirty="0"/>
          </a:p>
        </p:txBody>
      </p:sp>
      <p:sp>
        <p:nvSpPr>
          <p:cNvPr id="9"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sp>
        <p:nvSpPr>
          <p:cNvPr id="17" name="Text Placeholder 30"/>
          <p:cNvSpPr>
            <a:spLocks noGrp="1"/>
          </p:cNvSpPr>
          <p:nvPr>
            <p:ph type="body" sz="quarter" idx="16"/>
          </p:nvPr>
        </p:nvSpPr>
        <p:spPr>
          <a:xfrm>
            <a:off x="666751" y="2435225"/>
            <a:ext cx="3792537" cy="3592513"/>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6"/>
          <p:cNvSpPr>
            <a:spLocks noGrp="1"/>
          </p:cNvSpPr>
          <p:nvPr>
            <p:ph type="body" sz="quarter" idx="22" hasCustomPrompt="1"/>
          </p:nvPr>
        </p:nvSpPr>
        <p:spPr>
          <a:xfrm>
            <a:off x="655638"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pic>
        <p:nvPicPr>
          <p:cNvPr id="16" name="Picture 15"/>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333664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Layout 2">
    <p:bg>
      <p:bgPr>
        <a:solidFill>
          <a:schemeClr val="tx1"/>
        </a:solidFill>
        <a:effectLst/>
      </p:bgPr>
    </p:bg>
    <p:spTree>
      <p:nvGrpSpPr>
        <p:cNvPr id="1" name=""/>
        <p:cNvGrpSpPr/>
        <p:nvPr/>
      </p:nvGrpSpPr>
      <p:grpSpPr>
        <a:xfrm>
          <a:off x="0" y="0"/>
          <a:ext cx="0" cy="0"/>
          <a:chOff x="0" y="0"/>
          <a:chExt cx="0" cy="0"/>
        </a:xfrm>
      </p:grpSpPr>
      <p:sp>
        <p:nvSpPr>
          <p:cNvPr id="18" name="Rectangle 17"/>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Picture Placeholder 26"/>
          <p:cNvSpPr>
            <a:spLocks noGrp="1"/>
          </p:cNvSpPr>
          <p:nvPr>
            <p:ph type="pic" sz="quarter" idx="14" hasCustomPrompt="1"/>
          </p:nvPr>
        </p:nvSpPr>
        <p:spPr>
          <a:xfrm>
            <a:off x="666750" y="1156224"/>
            <a:ext cx="3788114" cy="4871329"/>
          </a:xfrm>
          <a:solidFill>
            <a:schemeClr val="tx1">
              <a:lumMod val="85000"/>
            </a:schemeClr>
          </a:solidFill>
          <a:ln>
            <a:noFill/>
          </a:ln>
        </p:spPr>
        <p:txBody>
          <a:bodyPr>
            <a:normAutofit/>
          </a:bodyPr>
          <a:lstStyle>
            <a:lvl1pPr marL="0" indent="0">
              <a:buNone/>
              <a:defRPr sz="2300">
                <a:solidFill>
                  <a:schemeClr val="tx1">
                    <a:lumMod val="65000"/>
                  </a:schemeClr>
                </a:solidFill>
              </a:defRPr>
            </a:lvl1pPr>
          </a:lstStyle>
          <a:p>
            <a:r>
              <a:rPr lang="en-US" dirty="0" smtClean="0"/>
              <a:t>Insert image(s) here.</a:t>
            </a:r>
            <a:endParaRPr lang="en-US" dirty="0"/>
          </a:p>
        </p:txBody>
      </p:sp>
      <p:sp>
        <p:nvSpPr>
          <p:cNvPr id="11"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sp>
        <p:nvSpPr>
          <p:cNvPr id="22" name="Text Placeholder 30"/>
          <p:cNvSpPr>
            <a:spLocks noGrp="1"/>
          </p:cNvSpPr>
          <p:nvPr>
            <p:ph type="body" sz="quarter" idx="16"/>
          </p:nvPr>
        </p:nvSpPr>
        <p:spPr>
          <a:xfrm>
            <a:off x="4699002" y="2435225"/>
            <a:ext cx="3792537" cy="3592513"/>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6"/>
          <p:cNvSpPr>
            <a:spLocks noGrp="1"/>
          </p:cNvSpPr>
          <p:nvPr>
            <p:ph type="body" sz="quarter" idx="22" hasCustomPrompt="1"/>
          </p:nvPr>
        </p:nvSpPr>
        <p:spPr>
          <a:xfrm>
            <a:off x="4687889"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pic>
        <p:nvPicPr>
          <p:cNvPr id="12" name="Picture 11"/>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2978428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Layout 3">
    <p:bg>
      <p:bgPr>
        <a:solidFill>
          <a:schemeClr val="tx1"/>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Picture Placeholder 26"/>
          <p:cNvSpPr>
            <a:spLocks noGrp="1"/>
          </p:cNvSpPr>
          <p:nvPr>
            <p:ph type="pic" sz="quarter" idx="14" hasCustomPrompt="1"/>
          </p:nvPr>
        </p:nvSpPr>
        <p:spPr>
          <a:xfrm>
            <a:off x="2666525" y="1176705"/>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0" name="Picture Placeholder 26"/>
          <p:cNvSpPr>
            <a:spLocks noGrp="1"/>
          </p:cNvSpPr>
          <p:nvPr>
            <p:ph type="pic" sz="quarter" idx="17" hasCustomPrompt="1"/>
          </p:nvPr>
        </p:nvSpPr>
        <p:spPr>
          <a:xfrm>
            <a:off x="666750" y="1176705"/>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4" name="Picture Placeholder 26"/>
          <p:cNvSpPr>
            <a:spLocks noGrp="1"/>
          </p:cNvSpPr>
          <p:nvPr>
            <p:ph type="pic" sz="quarter" idx="18" hasCustomPrompt="1"/>
          </p:nvPr>
        </p:nvSpPr>
        <p:spPr>
          <a:xfrm>
            <a:off x="2666525" y="2848664"/>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5" name="Picture Placeholder 26"/>
          <p:cNvSpPr>
            <a:spLocks noGrp="1"/>
          </p:cNvSpPr>
          <p:nvPr>
            <p:ph type="pic" sz="quarter" idx="19" hasCustomPrompt="1"/>
          </p:nvPr>
        </p:nvSpPr>
        <p:spPr>
          <a:xfrm>
            <a:off x="666750" y="2848664"/>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6" name="Picture Placeholder 26"/>
          <p:cNvSpPr>
            <a:spLocks noGrp="1"/>
          </p:cNvSpPr>
          <p:nvPr>
            <p:ph type="pic" sz="quarter" idx="20" hasCustomPrompt="1"/>
          </p:nvPr>
        </p:nvSpPr>
        <p:spPr>
          <a:xfrm>
            <a:off x="2666525" y="4536618"/>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8" name="Picture Placeholder 26"/>
          <p:cNvSpPr>
            <a:spLocks noGrp="1"/>
          </p:cNvSpPr>
          <p:nvPr>
            <p:ph type="pic" sz="quarter" idx="21" hasCustomPrompt="1"/>
          </p:nvPr>
        </p:nvSpPr>
        <p:spPr>
          <a:xfrm>
            <a:off x="666750" y="4536618"/>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9" name="Text Placeholder 30"/>
          <p:cNvSpPr>
            <a:spLocks noGrp="1"/>
          </p:cNvSpPr>
          <p:nvPr>
            <p:ph type="body" sz="quarter" idx="16"/>
          </p:nvPr>
        </p:nvSpPr>
        <p:spPr>
          <a:xfrm>
            <a:off x="4699002" y="2435225"/>
            <a:ext cx="3792537" cy="3592513"/>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6"/>
          <p:cNvSpPr>
            <a:spLocks noGrp="1"/>
          </p:cNvSpPr>
          <p:nvPr>
            <p:ph type="body" sz="quarter" idx="22" hasCustomPrompt="1"/>
          </p:nvPr>
        </p:nvSpPr>
        <p:spPr>
          <a:xfrm>
            <a:off x="4687889"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sp>
        <p:nvSpPr>
          <p:cNvPr id="14"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29" name="Picture 28"/>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42883772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37093-3560-A740-BA07-804BF0D051D3}" type="datetime4">
              <a:rPr lang="en-US" smtClean="0"/>
              <a:t>September 11, 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1ACD2-8D5E-5049-A584-C4B1ABD3B1A2}" type="slidenum">
              <a:rPr lang="en-US" smtClean="0"/>
              <a:t>‹#›</a:t>
            </a:fld>
            <a:endParaRPr lang="en-US"/>
          </a:p>
        </p:txBody>
      </p:sp>
    </p:spTree>
    <p:extLst>
      <p:ext uri="{BB962C8B-B14F-4D97-AF65-F5344CB8AC3E}">
        <p14:creationId xmlns:p14="http://schemas.microsoft.com/office/powerpoint/2010/main" val="2471459982"/>
      </p:ext>
    </p:extLst>
  </p:cSld>
  <p:clrMap bg1="lt1" tx1="dk1" bg2="lt2" tx2="dk2" accent1="accent1" accent2="accent2" accent3="accent3" accent4="accent4" accent5="accent5" accent6="accent6" hlink="hlink" folHlink="folHlink"/>
  <p:sldLayoutIdLst>
    <p:sldLayoutId id="2147483661" r:id="rId1"/>
    <p:sldLayoutId id="2147483704" r:id="rId2"/>
    <p:sldLayoutId id="2147483701" r:id="rId3"/>
    <p:sldLayoutId id="2147483678" r:id="rId4"/>
    <p:sldLayoutId id="2147483680" r:id="rId5"/>
    <p:sldLayoutId id="2147483681" r:id="rId6"/>
    <p:sldLayoutId id="2147483662" r:id="rId7"/>
    <p:sldLayoutId id="2147483682" r:id="rId8"/>
    <p:sldLayoutId id="2147483683" r:id="rId9"/>
    <p:sldLayoutId id="2147483689" r:id="rId10"/>
    <p:sldLayoutId id="2147483685" r:id="rId11"/>
    <p:sldLayoutId id="2147483686" r:id="rId12"/>
    <p:sldLayoutId id="2147483687" r:id="rId13"/>
    <p:sldLayoutId id="2147483688" r:id="rId14"/>
    <p:sldLayoutId id="2147483700" r:id="rId15"/>
    <p:sldLayoutId id="2147483703" r:id="rId16"/>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jornVanDommelen/triangular" TargetMode="External"/><Relationship Id="rId2" Type="http://schemas.openxmlformats.org/officeDocument/2006/relationships/hyperlink" Target="https://github.com/johnpapa/angular-styleguide" TargetMode="External"/><Relationship Id="rId1" Type="http://schemas.openxmlformats.org/officeDocument/2006/relationships/slideLayout" Target="../slideLayouts/slideLayout2.xml"/><Relationship Id="rId4" Type="http://schemas.openxmlformats.org/officeDocument/2006/relationships/hyperlink" Target="https://github.com/BjornVanDommelen/TDS201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untero/CT4T" TargetMode="External"/><Relationship Id="rId2" Type="http://schemas.openxmlformats.org/officeDocument/2006/relationships/hyperlink" Target="http://www.tridiondeveloper.com/client-side-templating-with-json-odata-and-angul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600" dirty="0" smtClean="0"/>
              <a:t>September 17, 2015</a:t>
            </a:r>
            <a:endParaRPr lang="en-US" sz="1600" dirty="0"/>
          </a:p>
        </p:txBody>
      </p:sp>
      <p:sp>
        <p:nvSpPr>
          <p:cNvPr id="3" name="Title 2"/>
          <p:cNvSpPr>
            <a:spLocks noGrp="1"/>
          </p:cNvSpPr>
          <p:nvPr>
            <p:ph type="title"/>
          </p:nvPr>
        </p:nvSpPr>
        <p:spPr/>
        <p:txBody>
          <a:bodyPr/>
          <a:lstStyle/>
          <a:p>
            <a:r>
              <a:rPr lang="en-US" sz="3200" dirty="0" smtClean="0"/>
              <a:t>Triangular</a:t>
            </a:r>
            <a:endParaRPr lang="en-US" sz="3200" dirty="0"/>
          </a:p>
        </p:txBody>
      </p:sp>
    </p:spTree>
    <p:extLst>
      <p:ext uri="{BB962C8B-B14F-4D97-AF65-F5344CB8AC3E}">
        <p14:creationId xmlns:p14="http://schemas.microsoft.com/office/powerpoint/2010/main" val="301773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Challenges</a:t>
            </a:r>
            <a:endParaRPr lang="en-US" sz="3200" dirty="0"/>
          </a:p>
        </p:txBody>
      </p:sp>
      <p:sp>
        <p:nvSpPr>
          <p:cNvPr id="3" name="Content Placeholder 2"/>
          <p:cNvSpPr>
            <a:spLocks noGrp="1"/>
          </p:cNvSpPr>
          <p:nvPr>
            <p:ph sz="half" idx="2"/>
          </p:nvPr>
        </p:nvSpPr>
        <p:spPr/>
        <p:txBody>
          <a:bodyPr/>
          <a:lstStyle/>
          <a:p>
            <a:r>
              <a:rPr lang="en-US" sz="2000" dirty="0" smtClean="0"/>
              <a:t>URL routing (we want normal extension-less URLs)</a:t>
            </a:r>
            <a:endParaRPr lang="en-US" sz="2000" dirty="0"/>
          </a:p>
          <a:p>
            <a:r>
              <a:rPr lang="en-US" sz="2000" dirty="0" smtClean="0"/>
              <a:t>Page and CP View selection</a:t>
            </a:r>
            <a:endParaRPr lang="en-US" sz="2000" dirty="0"/>
          </a:p>
          <a:p>
            <a:r>
              <a:rPr lang="en-US" sz="2000" dirty="0" smtClean="0"/>
              <a:t>Rendering CPs in a page</a:t>
            </a:r>
          </a:p>
          <a:p>
            <a:r>
              <a:rPr lang="en-US" sz="2000" dirty="0" smtClean="0"/>
              <a:t>Resolving </a:t>
            </a:r>
            <a:r>
              <a:rPr lang="en-US" sz="2000" dirty="0"/>
              <a:t>dynamic component </a:t>
            </a:r>
            <a:r>
              <a:rPr lang="en-US" sz="2000" dirty="0" smtClean="0"/>
              <a:t>links</a:t>
            </a:r>
            <a:endParaRPr lang="en-US" sz="2000" dirty="0"/>
          </a:p>
          <a:p>
            <a:r>
              <a:rPr lang="en-US" sz="2000" dirty="0" smtClean="0"/>
              <a:t>Images and links in rich text fields</a:t>
            </a:r>
          </a:p>
          <a:p>
            <a:r>
              <a:rPr lang="en-US" sz="2000" dirty="0" smtClean="0"/>
              <a:t>Downloads</a:t>
            </a:r>
          </a:p>
          <a:p>
            <a:r>
              <a:rPr lang="en-US" sz="2000" dirty="0" smtClean="0"/>
              <a:t>Get JSON model data into the broker</a:t>
            </a:r>
          </a:p>
          <a:p>
            <a:r>
              <a:rPr lang="en-US" sz="2000" dirty="0" smtClean="0"/>
              <a:t>Embedded / multi </a:t>
            </a:r>
            <a:r>
              <a:rPr lang="en-US" sz="2000" dirty="0"/>
              <a:t>value fields</a:t>
            </a:r>
            <a:endParaRPr lang="en-US" sz="2000" dirty="0"/>
          </a:p>
          <a:p>
            <a:r>
              <a:rPr lang="en-US" sz="2000" dirty="0" smtClean="0"/>
              <a:t>Rich </a:t>
            </a:r>
            <a:r>
              <a:rPr lang="en-US" sz="2000" dirty="0"/>
              <a:t>text </a:t>
            </a:r>
            <a:r>
              <a:rPr lang="en-US" sz="2000" dirty="0" smtClean="0"/>
              <a:t>HTML output</a:t>
            </a:r>
            <a:endParaRPr lang="en-US" sz="2000" dirty="0"/>
          </a:p>
          <a:p>
            <a:pPr marL="0" indent="0">
              <a:buNone/>
            </a:pPr>
            <a:endParaRPr lang="en-US" dirty="0"/>
          </a:p>
        </p:txBody>
      </p:sp>
    </p:spTree>
    <p:extLst>
      <p:ext uri="{BB962C8B-B14F-4D97-AF65-F5344CB8AC3E}">
        <p14:creationId xmlns:p14="http://schemas.microsoft.com/office/powerpoint/2010/main" val="16536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spTree>
    <p:extLst>
      <p:ext uri="{BB962C8B-B14F-4D97-AF65-F5344CB8AC3E}">
        <p14:creationId xmlns:p14="http://schemas.microsoft.com/office/powerpoint/2010/main" val="347880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missing</a:t>
            </a:r>
            <a:endParaRPr lang="en-US" dirty="0"/>
          </a:p>
        </p:txBody>
      </p:sp>
    </p:spTree>
    <p:extLst>
      <p:ext uri="{BB962C8B-B14F-4D97-AF65-F5344CB8AC3E}">
        <p14:creationId xmlns:p14="http://schemas.microsoft.com/office/powerpoint/2010/main" val="172866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lstStyle/>
          <a:p>
            <a:r>
              <a:rPr lang="en-IE" dirty="0" smtClean="0"/>
              <a:t>Experience Manager</a:t>
            </a:r>
            <a:endParaRPr lang="nl-NL" dirty="0"/>
          </a:p>
        </p:txBody>
      </p:sp>
      <p:sp>
        <p:nvSpPr>
          <p:cNvPr id="37" name="Content Placeholder 36"/>
          <p:cNvSpPr>
            <a:spLocks noGrp="1"/>
          </p:cNvSpPr>
          <p:nvPr>
            <p:ph sz="half" idx="2"/>
          </p:nvPr>
        </p:nvSpPr>
        <p:spPr/>
        <p:txBody>
          <a:bodyPr/>
          <a:lstStyle/>
          <a:p>
            <a:pPr marL="0" indent="0">
              <a:buNone/>
            </a:pPr>
            <a:r>
              <a:rPr lang="en-IE" dirty="0" smtClean="0"/>
              <a:t>To enable inline editing and dynamic preview there are currently two challenges:</a:t>
            </a:r>
          </a:p>
          <a:p>
            <a:pPr marL="457200" indent="-457200">
              <a:buAutoNum type="arabicPeriod"/>
            </a:pPr>
            <a:r>
              <a:rPr lang="en-IE" dirty="0" smtClean="0"/>
              <a:t>When the page is loaded the content and XPM instruction comments aren’t actually there yet. We would need to ‘invoke’ XPM from code after all content is loaded and all links are resolved.</a:t>
            </a:r>
          </a:p>
          <a:p>
            <a:pPr marL="457200" indent="-457200">
              <a:buAutoNum type="arabicPeriod"/>
            </a:pPr>
            <a:r>
              <a:rPr lang="en-IE" dirty="0" smtClean="0"/>
              <a:t>Dynamic preview requires ADF which is a server-side only technology. This can be solved with a custom </a:t>
            </a:r>
            <a:r>
              <a:rPr lang="en-IE" dirty="0" err="1" smtClean="0"/>
              <a:t>WebAPI</a:t>
            </a:r>
            <a:r>
              <a:rPr lang="en-IE" dirty="0" smtClean="0"/>
              <a:t> application and extra </a:t>
            </a:r>
            <a:r>
              <a:rPr lang="en-IE" dirty="0" err="1" smtClean="0"/>
              <a:t>javascript</a:t>
            </a:r>
            <a:r>
              <a:rPr lang="en-IE" dirty="0" smtClean="0"/>
              <a:t> or by using SDL Web8 which should have a client side ADF library.</a:t>
            </a:r>
            <a:endParaRPr lang="nl-NL" dirty="0"/>
          </a:p>
        </p:txBody>
      </p:sp>
    </p:spTree>
    <p:extLst>
      <p:ext uri="{BB962C8B-B14F-4D97-AF65-F5344CB8AC3E}">
        <p14:creationId xmlns:p14="http://schemas.microsoft.com/office/powerpoint/2010/main" val="345342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SEO</a:t>
            </a:r>
            <a:endParaRPr lang="nl-NL" dirty="0"/>
          </a:p>
        </p:txBody>
      </p:sp>
      <p:sp>
        <p:nvSpPr>
          <p:cNvPr id="3" name="Content Placeholder 2"/>
          <p:cNvSpPr>
            <a:spLocks noGrp="1"/>
          </p:cNvSpPr>
          <p:nvPr>
            <p:ph sz="half" idx="2"/>
          </p:nvPr>
        </p:nvSpPr>
        <p:spPr/>
        <p:txBody>
          <a:bodyPr/>
          <a:lstStyle/>
          <a:p>
            <a:pPr marL="0" indent="0">
              <a:buNone/>
            </a:pPr>
            <a:r>
              <a:rPr lang="en-IE" dirty="0" smtClean="0"/>
              <a:t>Although we have normal, </a:t>
            </a:r>
            <a:r>
              <a:rPr lang="en-IE" dirty="0" err="1" smtClean="0"/>
              <a:t>extensionless</a:t>
            </a:r>
            <a:r>
              <a:rPr lang="en-IE" dirty="0" smtClean="0"/>
              <a:t> URLs which are SEO friendly the page as seen from a search engine has no real content. As everything is injected </a:t>
            </a:r>
            <a:r>
              <a:rPr lang="en-IE" dirty="0" err="1" smtClean="0"/>
              <a:t>clientside</a:t>
            </a:r>
            <a:r>
              <a:rPr lang="en-IE" dirty="0" smtClean="0"/>
              <a:t> all pages essentially look the same to a search engine.</a:t>
            </a:r>
          </a:p>
          <a:p>
            <a:pPr marL="0" indent="0">
              <a:buNone/>
            </a:pPr>
            <a:r>
              <a:rPr lang="en-IE" dirty="0" smtClean="0"/>
              <a:t>A possible solution is to use a ‘normal’ </a:t>
            </a:r>
            <a:r>
              <a:rPr lang="en-IE" dirty="0" err="1" smtClean="0"/>
              <a:t>.Net</a:t>
            </a:r>
            <a:r>
              <a:rPr lang="en-IE" dirty="0" smtClean="0"/>
              <a:t> MVC to produce pages with SEO friendly output (meta keywords, description, title, headings, actual core content) and let Angular wire up the content and layout for the visitors. This is essentially code duplication of the worst kind and should be avoided.</a:t>
            </a:r>
          </a:p>
          <a:p>
            <a:pPr marL="0" indent="0">
              <a:buNone/>
            </a:pPr>
            <a:r>
              <a:rPr lang="en-IE" dirty="0" smtClean="0"/>
              <a:t>Considering Angular comes from Google one would hope search engines will in the future support client side MVC apps.</a:t>
            </a:r>
            <a:endParaRPr lang="nl-NL" dirty="0"/>
          </a:p>
        </p:txBody>
      </p:sp>
    </p:spTree>
    <p:extLst>
      <p:ext uri="{BB962C8B-B14F-4D97-AF65-F5344CB8AC3E}">
        <p14:creationId xmlns:p14="http://schemas.microsoft.com/office/powerpoint/2010/main" val="148719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SmartTarget</a:t>
            </a:r>
            <a:endParaRPr lang="nl-NL" dirty="0"/>
          </a:p>
        </p:txBody>
      </p:sp>
      <p:sp>
        <p:nvSpPr>
          <p:cNvPr id="3" name="Content Placeholder 2"/>
          <p:cNvSpPr>
            <a:spLocks noGrp="1"/>
          </p:cNvSpPr>
          <p:nvPr>
            <p:ph sz="half" idx="2"/>
          </p:nvPr>
        </p:nvSpPr>
        <p:spPr/>
        <p:txBody>
          <a:bodyPr/>
          <a:lstStyle/>
          <a:p>
            <a:pPr marL="0" indent="0">
              <a:buNone/>
            </a:pPr>
            <a:r>
              <a:rPr lang="en-IE" dirty="0" smtClean="0"/>
              <a:t>Using </a:t>
            </a:r>
            <a:r>
              <a:rPr lang="en-IE" dirty="0" err="1" smtClean="0"/>
              <a:t>SmartTarget</a:t>
            </a:r>
            <a:r>
              <a:rPr lang="en-IE" dirty="0" smtClean="0"/>
              <a:t>/</a:t>
            </a:r>
            <a:r>
              <a:rPr lang="en-IE" dirty="0" err="1" smtClean="0"/>
              <a:t>FredHopper</a:t>
            </a:r>
            <a:r>
              <a:rPr lang="en-IE" dirty="0" smtClean="0"/>
              <a:t> in combination with this technology stack suffers from the same issue as XPM; it requires ADF which is currently only available server-side. </a:t>
            </a:r>
          </a:p>
          <a:p>
            <a:pPr marL="0" indent="0">
              <a:buNone/>
            </a:pPr>
            <a:endParaRPr lang="en-IE" dirty="0"/>
          </a:p>
          <a:p>
            <a:pPr marL="0" indent="0">
              <a:buNone/>
            </a:pPr>
            <a:r>
              <a:rPr lang="en-IE" dirty="0" smtClean="0"/>
              <a:t>As </a:t>
            </a:r>
            <a:r>
              <a:rPr lang="en-IE" dirty="0" err="1" smtClean="0"/>
              <a:t>FredHopper</a:t>
            </a:r>
            <a:r>
              <a:rPr lang="en-IE" dirty="0" smtClean="0"/>
              <a:t> is queried using HTTP based calls it stands to reason there is no server side code needed to integrate </a:t>
            </a:r>
            <a:r>
              <a:rPr lang="en-IE" dirty="0" err="1" smtClean="0"/>
              <a:t>FredHopper</a:t>
            </a:r>
            <a:r>
              <a:rPr lang="en-IE" dirty="0" smtClean="0"/>
              <a:t>.</a:t>
            </a:r>
            <a:endParaRPr lang="nl-NL" dirty="0"/>
          </a:p>
        </p:txBody>
      </p:sp>
    </p:spTree>
    <p:extLst>
      <p:ext uri="{BB962C8B-B14F-4D97-AF65-F5344CB8AC3E}">
        <p14:creationId xmlns:p14="http://schemas.microsoft.com/office/powerpoint/2010/main" val="66169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Better multiple publication support</a:t>
            </a:r>
            <a:endParaRPr lang="nl-NL" dirty="0"/>
          </a:p>
        </p:txBody>
      </p:sp>
      <p:sp>
        <p:nvSpPr>
          <p:cNvPr id="3" name="Content Placeholder 2"/>
          <p:cNvSpPr>
            <a:spLocks noGrp="1"/>
          </p:cNvSpPr>
          <p:nvPr>
            <p:ph sz="half" idx="2"/>
          </p:nvPr>
        </p:nvSpPr>
        <p:spPr/>
        <p:txBody>
          <a:bodyPr/>
          <a:lstStyle/>
          <a:p>
            <a:pPr marL="0" indent="0">
              <a:buNone/>
            </a:pPr>
            <a:r>
              <a:rPr lang="en-IE" dirty="0" smtClean="0"/>
              <a:t>Currently the solution has the same limitation as CWA used to have; every page must have a unique path.</a:t>
            </a:r>
          </a:p>
          <a:p>
            <a:pPr marL="0" indent="0">
              <a:buNone/>
            </a:pPr>
            <a:r>
              <a:rPr lang="en-IE" dirty="0" smtClean="0"/>
              <a:t>A solution would be to use a factory to map domain, protocol, port and path to a publication ID and find the page via it’s relative path and publication ID.</a:t>
            </a:r>
            <a:endParaRPr lang="nl-NL" dirty="0"/>
          </a:p>
        </p:txBody>
      </p:sp>
    </p:spTree>
    <p:extLst>
      <p:ext uri="{BB962C8B-B14F-4D97-AF65-F5344CB8AC3E}">
        <p14:creationId xmlns:p14="http://schemas.microsoft.com/office/powerpoint/2010/main" val="1001996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CDN support</a:t>
            </a:r>
            <a:endParaRPr lang="nl-NL" dirty="0"/>
          </a:p>
        </p:txBody>
      </p:sp>
      <p:sp>
        <p:nvSpPr>
          <p:cNvPr id="3" name="Content Placeholder 2"/>
          <p:cNvSpPr>
            <a:spLocks noGrp="1"/>
          </p:cNvSpPr>
          <p:nvPr>
            <p:ph sz="half" idx="2"/>
          </p:nvPr>
        </p:nvSpPr>
        <p:spPr/>
        <p:txBody>
          <a:bodyPr/>
          <a:lstStyle/>
          <a:p>
            <a:pPr marL="0" indent="0">
              <a:buNone/>
            </a:pPr>
            <a:r>
              <a:rPr lang="en-IE" dirty="0" smtClean="0"/>
              <a:t>To support a CDN the URLs of published binaries need to be rewritten. This can be achieved using a filter.</a:t>
            </a:r>
          </a:p>
          <a:p>
            <a:pPr marL="0" indent="0">
              <a:buNone/>
            </a:pPr>
            <a:r>
              <a:rPr lang="en-IE" dirty="0" smtClean="0"/>
              <a:t>Additionally for pull-based CDNs the binaries must be made available from a unique URL which could be achieved using a custom </a:t>
            </a:r>
            <a:r>
              <a:rPr lang="en-IE" dirty="0" err="1" smtClean="0"/>
              <a:t>WebAPI</a:t>
            </a:r>
            <a:r>
              <a:rPr lang="en-IE" dirty="0" smtClean="0"/>
              <a:t> application or an </a:t>
            </a:r>
            <a:r>
              <a:rPr lang="en-IE" dirty="0" err="1" smtClean="0"/>
              <a:t>HTTPModule</a:t>
            </a:r>
            <a:r>
              <a:rPr lang="en-IE" dirty="0" smtClean="0"/>
              <a:t> (like the binary distribution module from DD4T).</a:t>
            </a:r>
            <a:endParaRPr lang="nl-NL" dirty="0"/>
          </a:p>
        </p:txBody>
      </p:sp>
    </p:spTree>
    <p:extLst>
      <p:ext uri="{BB962C8B-B14F-4D97-AF65-F5344CB8AC3E}">
        <p14:creationId xmlns:p14="http://schemas.microsoft.com/office/powerpoint/2010/main" val="242426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Better filtering of statically assembled CPs</a:t>
            </a:r>
            <a:endParaRPr lang="nl-NL" dirty="0"/>
          </a:p>
        </p:txBody>
      </p:sp>
      <p:sp>
        <p:nvSpPr>
          <p:cNvPr id="3" name="Content Placeholder 2"/>
          <p:cNvSpPr>
            <a:spLocks noGrp="1"/>
          </p:cNvSpPr>
          <p:nvPr>
            <p:ph sz="half" idx="2"/>
          </p:nvPr>
        </p:nvSpPr>
        <p:spPr/>
        <p:txBody>
          <a:bodyPr/>
          <a:lstStyle/>
          <a:p>
            <a:pPr marL="0" indent="0">
              <a:buNone/>
            </a:pPr>
            <a:r>
              <a:rPr lang="en-IE" dirty="0" smtClean="0"/>
              <a:t>Currently we can only use the Angular built-in filter which can give us all CPs that match a certain template name or prefix, or schema name or prefix.</a:t>
            </a:r>
          </a:p>
          <a:p>
            <a:pPr marL="0" indent="0">
              <a:buNone/>
            </a:pPr>
            <a:r>
              <a:rPr lang="en-IE" dirty="0" smtClean="0"/>
              <a:t>Complex filters (template = A or schema is B) would have to be custom coded as custom filters.</a:t>
            </a:r>
          </a:p>
          <a:p>
            <a:pPr marL="0" indent="0">
              <a:buNone/>
            </a:pPr>
            <a:r>
              <a:rPr lang="en-IE" dirty="0" smtClean="0"/>
              <a:t>A generic custom filter to allow filtering using some form of expression language would make things easier and require less custom code later on.</a:t>
            </a:r>
            <a:endParaRPr lang="nl-NL" dirty="0"/>
          </a:p>
        </p:txBody>
      </p:sp>
    </p:spTree>
    <p:extLst>
      <p:ext uri="{BB962C8B-B14F-4D97-AF65-F5344CB8AC3E}">
        <p14:creationId xmlns:p14="http://schemas.microsoft.com/office/powerpoint/2010/main" val="120414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Where to find stuff</a:t>
            </a:r>
            <a:endParaRPr lang="nl-NL" dirty="0"/>
          </a:p>
        </p:txBody>
      </p:sp>
      <p:sp>
        <p:nvSpPr>
          <p:cNvPr id="3" name="Content Placeholder 2"/>
          <p:cNvSpPr>
            <a:spLocks noGrp="1"/>
          </p:cNvSpPr>
          <p:nvPr>
            <p:ph sz="half" idx="2"/>
          </p:nvPr>
        </p:nvSpPr>
        <p:spPr/>
        <p:txBody>
          <a:bodyPr/>
          <a:lstStyle/>
          <a:p>
            <a:r>
              <a:rPr lang="en-IE" dirty="0" smtClean="0"/>
              <a:t>Angular style guide</a:t>
            </a:r>
            <a:br>
              <a:rPr lang="en-IE" dirty="0" smtClean="0"/>
            </a:br>
            <a:r>
              <a:rPr lang="nl-NL" dirty="0" smtClean="0">
                <a:hlinkClick r:id="rId2"/>
              </a:rPr>
              <a:t>https</a:t>
            </a:r>
            <a:r>
              <a:rPr lang="nl-NL" dirty="0">
                <a:hlinkClick r:id="rId2"/>
              </a:rPr>
              <a:t>://</a:t>
            </a:r>
            <a:r>
              <a:rPr lang="nl-NL" dirty="0" smtClean="0">
                <a:hlinkClick r:id="rId2"/>
              </a:rPr>
              <a:t>github.com/johnpapa/angular-styleguide</a:t>
            </a:r>
            <a:endParaRPr lang="nl-NL" dirty="0" smtClean="0"/>
          </a:p>
          <a:p>
            <a:r>
              <a:rPr lang="en-IE" dirty="0"/>
              <a:t>Triangular repository</a:t>
            </a:r>
            <a:br>
              <a:rPr lang="en-IE" dirty="0"/>
            </a:br>
            <a:r>
              <a:rPr lang="en-IE" dirty="0">
                <a:hlinkClick r:id="rId3"/>
              </a:rPr>
              <a:t>https://</a:t>
            </a:r>
            <a:r>
              <a:rPr lang="en-IE" dirty="0" smtClean="0">
                <a:hlinkClick r:id="rId3"/>
              </a:rPr>
              <a:t>github.com/BjornVanDommelen/triangular</a:t>
            </a:r>
            <a:endParaRPr lang="en-IE" dirty="0" smtClean="0"/>
          </a:p>
          <a:p>
            <a:r>
              <a:rPr lang="en-IE" dirty="0" smtClean="0"/>
              <a:t>The whole TDS repository including presentation </a:t>
            </a:r>
            <a:r>
              <a:rPr lang="en-IE" dirty="0" err="1" smtClean="0"/>
              <a:t>etc</a:t>
            </a:r>
            <a:r>
              <a:rPr lang="en-IE" dirty="0"/>
              <a:t/>
            </a:r>
            <a:br>
              <a:rPr lang="en-IE" dirty="0"/>
            </a:br>
            <a:r>
              <a:rPr lang="en-IE" dirty="0">
                <a:hlinkClick r:id="rId4"/>
              </a:rPr>
              <a:t>https://</a:t>
            </a:r>
            <a:r>
              <a:rPr lang="en-IE" dirty="0" smtClean="0">
                <a:hlinkClick r:id="rId4"/>
              </a:rPr>
              <a:t>github.com/BjornVanDommelen/TDS2015</a:t>
            </a:r>
            <a:endParaRPr lang="en-IE" dirty="0" smtClean="0"/>
          </a:p>
          <a:p>
            <a:pPr marL="0" indent="0">
              <a:buNone/>
            </a:pPr>
            <a:endParaRPr lang="en-IE" dirty="0"/>
          </a:p>
        </p:txBody>
      </p:sp>
    </p:spTree>
    <p:extLst>
      <p:ext uri="{BB962C8B-B14F-4D97-AF65-F5344CB8AC3E}">
        <p14:creationId xmlns:p14="http://schemas.microsoft.com/office/powerpoint/2010/main" val="289410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me</a:t>
            </a:r>
            <a:endParaRPr lang="en-US" dirty="0"/>
          </a:p>
        </p:txBody>
      </p:sp>
      <p:sp>
        <p:nvSpPr>
          <p:cNvPr id="4" name="Text Placeholder 3"/>
          <p:cNvSpPr>
            <a:spLocks noGrp="1"/>
          </p:cNvSpPr>
          <p:nvPr>
            <p:ph type="body" sz="quarter" idx="16"/>
          </p:nvPr>
        </p:nvSpPr>
        <p:spPr/>
        <p:txBody>
          <a:bodyPr/>
          <a:lstStyle/>
          <a:p>
            <a:r>
              <a:rPr lang="en-IE" sz="2400" dirty="0"/>
              <a:t>37 years old</a:t>
            </a:r>
          </a:p>
          <a:p>
            <a:r>
              <a:rPr lang="en-IE" sz="2400" dirty="0"/>
              <a:t>Working in IT since 1999</a:t>
            </a:r>
          </a:p>
          <a:p>
            <a:r>
              <a:rPr lang="en-IE" sz="2400" dirty="0"/>
              <a:t>8,5 years of experience with Tridion</a:t>
            </a:r>
            <a:endParaRPr lang="nl-NL" sz="2400" dirty="0"/>
          </a:p>
          <a:p>
            <a:r>
              <a:rPr lang="en-IE" sz="2400" dirty="0"/>
              <a:t>Solution architect / lead developer</a:t>
            </a:r>
            <a:endParaRPr lang="nl-NL" sz="2400" dirty="0"/>
          </a:p>
          <a:p>
            <a:r>
              <a:rPr lang="nl-NL" sz="2400" dirty="0"/>
              <a:t>Background in .Net/Java/C++</a:t>
            </a:r>
          </a:p>
          <a:p>
            <a:pPr marL="0" indent="0">
              <a:buNone/>
            </a:pPr>
            <a:endParaRPr lang="en-US" dirty="0"/>
          </a:p>
        </p:txBody>
      </p:sp>
      <p:sp>
        <p:nvSpPr>
          <p:cNvPr id="5" name="Text Placeholder 4"/>
          <p:cNvSpPr>
            <a:spLocks noGrp="1"/>
          </p:cNvSpPr>
          <p:nvPr>
            <p:ph type="body" sz="quarter" idx="22"/>
          </p:nvPr>
        </p:nvSpPr>
        <p:spPr/>
        <p:txBody>
          <a:bodyPr/>
          <a:lstStyle/>
          <a:p>
            <a:r>
              <a:rPr lang="en-US" sz="3200" dirty="0" smtClean="0"/>
              <a:t>Bjørn van Dommelen</a:t>
            </a:r>
            <a:endParaRPr lang="en-US" sz="3200" dirty="0"/>
          </a:p>
        </p:txBody>
      </p:sp>
      <p:pic>
        <p:nvPicPr>
          <p:cNvPr id="9" name="Picture Placeholder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1127" r="11127"/>
          <a:stretch>
            <a:fillRect/>
          </a:stretch>
        </p:blipFill>
        <p:spPr/>
      </p:pic>
    </p:spTree>
    <p:extLst>
      <p:ext uri="{BB962C8B-B14F-4D97-AF65-F5344CB8AC3E}">
        <p14:creationId xmlns:p14="http://schemas.microsoft.com/office/powerpoint/2010/main" val="266075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triangular</a:t>
            </a:r>
            <a:endParaRPr lang="nl-NL" dirty="0"/>
          </a:p>
        </p:txBody>
      </p:sp>
      <p:sp>
        <p:nvSpPr>
          <p:cNvPr id="3" name="Content Placeholder 2"/>
          <p:cNvSpPr>
            <a:spLocks noGrp="1"/>
          </p:cNvSpPr>
          <p:nvPr>
            <p:ph sz="half" idx="2"/>
          </p:nvPr>
        </p:nvSpPr>
        <p:spPr/>
        <p:txBody>
          <a:bodyPr/>
          <a:lstStyle/>
          <a:p>
            <a:pPr marL="0" indent="0">
              <a:buNone/>
            </a:pPr>
            <a:r>
              <a:rPr lang="en-IE" dirty="0"/>
              <a:t>Using triangular just requires you to </a:t>
            </a:r>
            <a:r>
              <a:rPr lang="en-IE" dirty="0" smtClean="0"/>
              <a:t>use</a:t>
            </a:r>
          </a:p>
          <a:p>
            <a:pPr marL="0" indent="0">
              <a:buNone/>
            </a:pPr>
            <a:r>
              <a:rPr lang="en-IE" sz="1800" dirty="0" smtClean="0">
                <a:solidFill>
                  <a:srgbClr val="FF00FF"/>
                </a:solidFill>
              </a:rPr>
              <a:t>bower </a:t>
            </a:r>
            <a:r>
              <a:rPr lang="en-IE" sz="1800" dirty="0">
                <a:solidFill>
                  <a:srgbClr val="FF00FF"/>
                </a:solidFill>
              </a:rPr>
              <a:t>install </a:t>
            </a:r>
            <a:r>
              <a:rPr lang="en-IE" sz="1800" dirty="0" err="1" smtClean="0">
                <a:solidFill>
                  <a:srgbClr val="FF00FF"/>
                </a:solidFill>
              </a:rPr>
              <a:t>BjornVanDommelen</a:t>
            </a:r>
            <a:r>
              <a:rPr lang="en-IE" sz="1800" dirty="0" smtClean="0">
                <a:solidFill>
                  <a:srgbClr val="FF00FF"/>
                </a:solidFill>
              </a:rPr>
              <a:t>/triangular</a:t>
            </a:r>
          </a:p>
          <a:p>
            <a:pPr marL="0" indent="0">
              <a:buNone/>
            </a:pPr>
            <a:r>
              <a:rPr lang="en-IE" sz="1800" dirty="0"/>
              <a:t/>
            </a:r>
            <a:br>
              <a:rPr lang="en-IE" sz="1800" dirty="0"/>
            </a:br>
            <a:r>
              <a:rPr lang="en-IE" sz="1800" dirty="0">
                <a:solidFill>
                  <a:srgbClr val="FF00FF"/>
                </a:solidFill>
              </a:rPr>
              <a:t>&lt;script </a:t>
            </a:r>
            <a:r>
              <a:rPr lang="en-IE" sz="1800" dirty="0" err="1">
                <a:solidFill>
                  <a:srgbClr val="FF00FF"/>
                </a:solidFill>
              </a:rPr>
              <a:t>src</a:t>
            </a:r>
            <a:r>
              <a:rPr lang="en-IE" sz="1800" dirty="0">
                <a:solidFill>
                  <a:srgbClr val="FF00FF"/>
                </a:solidFill>
              </a:rPr>
              <a:t>="</a:t>
            </a:r>
            <a:r>
              <a:rPr lang="en-IE" sz="1800" dirty="0" err="1">
                <a:solidFill>
                  <a:srgbClr val="FF00FF"/>
                </a:solidFill>
              </a:rPr>
              <a:t>bower_components</a:t>
            </a:r>
            <a:r>
              <a:rPr lang="en-IE" sz="1800" dirty="0">
                <a:solidFill>
                  <a:srgbClr val="FF00FF"/>
                </a:solidFill>
              </a:rPr>
              <a:t>/triangular/triangular.min.js"&gt;&lt;/script&gt;</a:t>
            </a:r>
            <a:endParaRPr lang="nl-NL" sz="1800" dirty="0">
              <a:solidFill>
                <a:srgbClr val="FF00FF"/>
              </a:solidFill>
            </a:endParaRPr>
          </a:p>
          <a:p>
            <a:pPr marL="0" indent="0">
              <a:buNone/>
            </a:pPr>
            <a:endParaRPr lang="en-IE" dirty="0" smtClean="0"/>
          </a:p>
          <a:p>
            <a:pPr marL="0" indent="0">
              <a:buNone/>
            </a:pPr>
            <a:r>
              <a:rPr lang="en-IE" dirty="0" smtClean="0"/>
              <a:t>For development fork the repository and clone locally</a:t>
            </a:r>
          </a:p>
          <a:p>
            <a:pPr marL="0" indent="0">
              <a:buNone/>
            </a:pPr>
            <a:r>
              <a:rPr lang="en-IE" sz="1800" dirty="0" smtClean="0">
                <a:solidFill>
                  <a:srgbClr val="FF00FF"/>
                </a:solidFill>
              </a:rPr>
              <a:t>git clone </a:t>
            </a:r>
            <a:r>
              <a:rPr lang="en-IE" sz="1800" dirty="0" err="1" smtClean="0">
                <a:solidFill>
                  <a:srgbClr val="FF00FF"/>
                </a:solidFill>
              </a:rPr>
              <a:t>YourUser</a:t>
            </a:r>
            <a:r>
              <a:rPr lang="en-IE" sz="1800" dirty="0" smtClean="0">
                <a:solidFill>
                  <a:srgbClr val="FF00FF"/>
                </a:solidFill>
              </a:rPr>
              <a:t>/triangular</a:t>
            </a:r>
            <a:endParaRPr lang="en-IE" dirty="0"/>
          </a:p>
          <a:p>
            <a:pPr marL="0" indent="0">
              <a:buNone/>
            </a:pPr>
            <a:r>
              <a:rPr lang="en-IE" sz="1800" dirty="0" err="1" smtClean="0">
                <a:solidFill>
                  <a:srgbClr val="FF00FF"/>
                </a:solidFill>
              </a:rPr>
              <a:t>npm</a:t>
            </a:r>
            <a:r>
              <a:rPr lang="en-IE" sz="1800" dirty="0" smtClean="0">
                <a:solidFill>
                  <a:srgbClr val="FF00FF"/>
                </a:solidFill>
              </a:rPr>
              <a:t> install</a:t>
            </a:r>
          </a:p>
          <a:p>
            <a:pPr marL="0" indent="0">
              <a:buNone/>
            </a:pPr>
            <a:r>
              <a:rPr lang="en-IE" sz="1800" dirty="0" smtClean="0">
                <a:solidFill>
                  <a:srgbClr val="FF00FF"/>
                </a:solidFill>
              </a:rPr>
              <a:t>gulp build-triangular</a:t>
            </a:r>
          </a:p>
          <a:p>
            <a:pPr marL="0" indent="0">
              <a:buNone/>
            </a:pPr>
            <a:endParaRPr lang="en-IE" dirty="0" smtClean="0"/>
          </a:p>
          <a:p>
            <a:pPr marL="0" indent="0">
              <a:buNone/>
            </a:pPr>
            <a:r>
              <a:rPr lang="en-IE" dirty="0" smtClean="0"/>
              <a:t>Fixes/improvements/enhancements please do a pull request!</a:t>
            </a:r>
            <a:endParaRPr lang="en-IE" dirty="0"/>
          </a:p>
        </p:txBody>
      </p:sp>
    </p:spTree>
    <p:extLst>
      <p:ext uri="{BB962C8B-B14F-4D97-AF65-F5344CB8AC3E}">
        <p14:creationId xmlns:p14="http://schemas.microsoft.com/office/powerpoint/2010/main" val="311944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Bjørn van Dommelen</a:t>
            </a:r>
            <a:br>
              <a:rPr lang="en-US" dirty="0" smtClean="0"/>
            </a:br>
            <a:r>
              <a:rPr lang="en-US" dirty="0" smtClean="0"/>
              <a:t>bjorn.van.dommelen@gmail.com</a:t>
            </a:r>
            <a:endParaRPr lang="en-US" dirty="0"/>
          </a:p>
        </p:txBody>
      </p:sp>
    </p:spTree>
    <p:extLst>
      <p:ext uri="{BB962C8B-B14F-4D97-AF65-F5344CB8AC3E}">
        <p14:creationId xmlns:p14="http://schemas.microsoft.com/office/powerpoint/2010/main" val="41483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Triangular?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999" y="1894324"/>
            <a:ext cx="3048000" cy="21107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783" y="4918660"/>
            <a:ext cx="2286000" cy="685800"/>
          </a:xfrm>
          <a:prstGeom prst="rect">
            <a:avLst/>
          </a:prstGeom>
        </p:spPr>
      </p:pic>
      <p:sp>
        <p:nvSpPr>
          <p:cNvPr id="6" name="TextBox 5"/>
          <p:cNvSpPr txBox="1"/>
          <p:nvPr/>
        </p:nvSpPr>
        <p:spPr>
          <a:xfrm>
            <a:off x="6113999" y="4938394"/>
            <a:ext cx="1210588" cy="646331"/>
          </a:xfrm>
          <a:prstGeom prst="rect">
            <a:avLst/>
          </a:prstGeom>
          <a:solidFill>
            <a:srgbClr val="F37320"/>
          </a:solidFill>
        </p:spPr>
        <p:txBody>
          <a:bodyPr wrap="none" rtlCol="0">
            <a:spAutoFit/>
          </a:bodyPr>
          <a:lstStyle/>
          <a:p>
            <a:r>
              <a:rPr lang="en-IE" sz="3600" dirty="0" smtClean="0">
                <a:solidFill>
                  <a:schemeClr val="bg1"/>
                </a:solidFill>
              </a:rPr>
              <a:t>DD4T</a:t>
            </a:r>
            <a:endParaRPr lang="nl-NL" sz="3600" dirty="0">
              <a:solidFill>
                <a:schemeClr val="bg1"/>
              </a:solidFill>
            </a:endParaRPr>
          </a:p>
        </p:txBody>
      </p:sp>
      <p:cxnSp>
        <p:nvCxnSpPr>
          <p:cNvPr id="7" name="Straight Connector 6"/>
          <p:cNvCxnSpPr>
            <a:stCxn id="5" idx="0"/>
          </p:cNvCxnSpPr>
          <p:nvPr/>
        </p:nvCxnSpPr>
        <p:spPr>
          <a:xfrm flipV="1">
            <a:off x="2264783" y="3190468"/>
            <a:ext cx="1521296" cy="172819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98047" y="5261559"/>
            <a:ext cx="244827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226239" y="3190468"/>
            <a:ext cx="1440160" cy="158417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93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Triangular?</a:t>
            </a:r>
            <a:endParaRPr lang="nl-NL" dirty="0"/>
          </a:p>
        </p:txBody>
      </p:sp>
      <p:sp>
        <p:nvSpPr>
          <p:cNvPr id="3" name="Content Placeholder 2"/>
          <p:cNvSpPr>
            <a:spLocks noGrp="1"/>
          </p:cNvSpPr>
          <p:nvPr>
            <p:ph sz="half" idx="2"/>
          </p:nvPr>
        </p:nvSpPr>
        <p:spPr/>
        <p:txBody>
          <a:bodyPr/>
          <a:lstStyle/>
          <a:p>
            <a:pPr marL="0" indent="0">
              <a:buNone/>
            </a:pPr>
            <a:r>
              <a:rPr lang="en-IE" dirty="0" smtClean="0"/>
              <a:t>Front-end development is now as mature as back-end development supporting unit testing, CI/CD, separation of concerns, dependency management, etc.</a:t>
            </a:r>
          </a:p>
          <a:p>
            <a:pPr marL="0" indent="0">
              <a:buNone/>
            </a:pPr>
            <a:r>
              <a:rPr lang="en-IE" dirty="0" smtClean="0"/>
              <a:t>Client side </a:t>
            </a:r>
            <a:r>
              <a:rPr lang="en-IE" dirty="0" err="1" smtClean="0"/>
              <a:t>templating</a:t>
            </a:r>
            <a:r>
              <a:rPr lang="en-IE" dirty="0" smtClean="0"/>
              <a:t> off-loads tasks from the server and allows the UI to respond to changes faster.</a:t>
            </a:r>
          </a:p>
          <a:p>
            <a:pPr marL="0" indent="0">
              <a:buNone/>
            </a:pPr>
            <a:r>
              <a:rPr lang="en-IE" dirty="0" smtClean="0"/>
              <a:t>Development work takes place closer to the origin of the requirements.</a:t>
            </a:r>
          </a:p>
          <a:p>
            <a:pPr marL="0" indent="0">
              <a:buNone/>
            </a:pPr>
            <a:r>
              <a:rPr lang="en-IE" dirty="0" smtClean="0"/>
              <a:t>Angular is the most full-featured, stable and adopted client side MVC framework.</a:t>
            </a:r>
          </a:p>
          <a:p>
            <a:pPr marL="0" indent="0">
              <a:buNone/>
            </a:pPr>
            <a:r>
              <a:rPr lang="en-IE" dirty="0" smtClean="0"/>
              <a:t>DD4T gives you rich model data and takes care of binary publishing. It is better supported and maintained than CT4T.</a:t>
            </a:r>
          </a:p>
        </p:txBody>
      </p:sp>
    </p:spTree>
    <p:extLst>
      <p:ext uri="{BB962C8B-B14F-4D97-AF65-F5344CB8AC3E}">
        <p14:creationId xmlns:p14="http://schemas.microsoft.com/office/powerpoint/2010/main" val="160392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went before</a:t>
            </a:r>
            <a:endParaRPr lang="nl-NL" dirty="0"/>
          </a:p>
        </p:txBody>
      </p:sp>
      <p:sp>
        <p:nvSpPr>
          <p:cNvPr id="3" name="Content Placeholder 2"/>
          <p:cNvSpPr>
            <a:spLocks noGrp="1"/>
          </p:cNvSpPr>
          <p:nvPr>
            <p:ph sz="half" idx="2"/>
          </p:nvPr>
        </p:nvSpPr>
        <p:spPr/>
        <p:txBody>
          <a:bodyPr/>
          <a:lstStyle/>
          <a:p>
            <a:pPr marL="0" indent="0">
              <a:buNone/>
            </a:pPr>
            <a:r>
              <a:rPr lang="en-IE" dirty="0"/>
              <a:t>The concept of using Tridion with Angular isn’t really new; the following was a big help in the making of:</a:t>
            </a:r>
          </a:p>
          <a:p>
            <a:pPr marL="457200" indent="-457200">
              <a:buFont typeface="Arial" panose="020B0604020202020204" pitchFamily="34" charset="0"/>
              <a:buChar char="•"/>
            </a:pPr>
            <a:r>
              <a:rPr lang="nl-NL" dirty="0">
                <a:hlinkClick r:id="rId2"/>
              </a:rPr>
              <a:t>http://www.tridiondeveloper.com/client-side-templating-with-json-odata-and-angular</a:t>
            </a:r>
            <a:endParaRPr lang="nl-NL" dirty="0"/>
          </a:p>
          <a:p>
            <a:pPr marL="457200" indent="-457200">
              <a:buFont typeface="Arial" panose="020B0604020202020204" pitchFamily="34" charset="0"/>
              <a:buChar char="•"/>
            </a:pPr>
            <a:r>
              <a:rPr lang="nl-NL" dirty="0">
                <a:hlinkClick r:id="rId3"/>
              </a:rPr>
              <a:t>https://github.com/puntero/CT4T</a:t>
            </a:r>
            <a:endParaRPr lang="nl-NL" dirty="0"/>
          </a:p>
          <a:p>
            <a:endParaRPr lang="nl-NL" dirty="0"/>
          </a:p>
        </p:txBody>
      </p:sp>
    </p:spTree>
    <p:extLst>
      <p:ext uri="{BB962C8B-B14F-4D97-AF65-F5344CB8AC3E}">
        <p14:creationId xmlns:p14="http://schemas.microsoft.com/office/powerpoint/2010/main" val="121243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Frontend glossary</a:t>
            </a: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1538742749"/>
              </p:ext>
            </p:extLst>
          </p:nvPr>
        </p:nvGraphicFramePr>
        <p:xfrm>
          <a:off x="390632" y="1555675"/>
          <a:ext cx="8280920" cy="4536504"/>
        </p:xfrm>
        <a:graphic>
          <a:graphicData uri="http://schemas.openxmlformats.org/drawingml/2006/table">
            <a:tbl>
              <a:tblPr firstRow="1" bandRow="1">
                <a:tableStyleId>{93296810-A885-4BE3-A3E7-6D5BEEA58F35}</a:tableStyleId>
              </a:tblPr>
              <a:tblGrid>
                <a:gridCol w="4140460"/>
                <a:gridCol w="4140460"/>
              </a:tblGrid>
              <a:tr h="504056">
                <a:tc>
                  <a:txBody>
                    <a:bodyPr/>
                    <a:lstStyle/>
                    <a:p>
                      <a:r>
                        <a:rPr lang="en-IE" dirty="0" smtClean="0">
                          <a:solidFill>
                            <a:schemeClr val="bg1"/>
                          </a:solidFill>
                        </a:rPr>
                        <a:t>In Angular</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In </a:t>
                      </a:r>
                      <a:r>
                        <a:rPr lang="en-IE" dirty="0" err="1" smtClean="0">
                          <a:solidFill>
                            <a:schemeClr val="bg1"/>
                          </a:solidFill>
                        </a:rPr>
                        <a:t>.Net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Node</a:t>
                      </a:r>
                      <a:r>
                        <a:rPr lang="en-IE" baseline="0" dirty="0" smtClean="0">
                          <a:solidFill>
                            <a:schemeClr val="bg1"/>
                          </a:solidFill>
                        </a:rPr>
                        <a:t> </a:t>
                      </a:r>
                      <a:r>
                        <a:rPr lang="en-IE" dirty="0" err="1" smtClean="0">
                          <a:solidFill>
                            <a:schemeClr val="bg1"/>
                          </a:solidFill>
                        </a:rPr>
                        <a:t>js</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Windows</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NPM</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Windows setup</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Bower</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NuGet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Karma</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Mstest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Jasmine</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nUnit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Angular</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The </a:t>
                      </a:r>
                      <a:r>
                        <a:rPr lang="en-IE" dirty="0" err="1" smtClean="0">
                          <a:solidFill>
                            <a:schemeClr val="bg1"/>
                          </a:solidFill>
                        </a:rPr>
                        <a:t>.Net</a:t>
                      </a:r>
                      <a:r>
                        <a:rPr lang="en-IE" dirty="0" smtClean="0">
                          <a:solidFill>
                            <a:schemeClr val="bg1"/>
                          </a:solidFill>
                        </a:rPr>
                        <a:t> framework</a:t>
                      </a:r>
                      <a:endParaRPr lang="nl-NL" dirty="0">
                        <a:solidFill>
                          <a:schemeClr val="bg1"/>
                        </a:solidFill>
                      </a:endParaRPr>
                    </a:p>
                  </a:txBody>
                  <a:tcPr anchor="ctr">
                    <a:solidFill>
                      <a:schemeClr val="tx2">
                        <a:lumMod val="75000"/>
                      </a:schemeClr>
                    </a:solidFill>
                  </a:tcPr>
                </a:tc>
              </a:tr>
              <a:tr h="504056">
                <a:tc>
                  <a:txBody>
                    <a:bodyPr/>
                    <a:lstStyle/>
                    <a:p>
                      <a:r>
                        <a:rPr lang="en-IE" dirty="0" err="1" smtClean="0">
                          <a:solidFill>
                            <a:schemeClr val="bg1"/>
                          </a:solidFill>
                        </a:rPr>
                        <a:t>Javascript</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C#</a:t>
                      </a:r>
                      <a:endParaRPr lang="nl-NL" dirty="0">
                        <a:solidFill>
                          <a:schemeClr val="bg1"/>
                        </a:solidFill>
                      </a:endParaRPr>
                    </a:p>
                  </a:txBody>
                  <a:tcPr anchor="ctr">
                    <a:solidFill>
                      <a:schemeClr val="tx2">
                        <a:lumMod val="75000"/>
                      </a:schemeClr>
                    </a:solidFill>
                  </a:tcPr>
                </a:tc>
              </a:tr>
              <a:tr h="504056">
                <a:tc>
                  <a:txBody>
                    <a:bodyPr/>
                    <a:lstStyle/>
                    <a:p>
                      <a:endParaRPr lang="nl-NL" dirty="0">
                        <a:solidFill>
                          <a:schemeClr val="bg1"/>
                        </a:solidFill>
                      </a:endParaRPr>
                    </a:p>
                  </a:txBody>
                  <a:tcPr>
                    <a:solidFill>
                      <a:schemeClr val="tx2">
                        <a:lumMod val="75000"/>
                      </a:schemeClr>
                    </a:solidFill>
                  </a:tcPr>
                </a:tc>
                <a:tc>
                  <a:txBody>
                    <a:bodyPr/>
                    <a:lstStyle/>
                    <a:p>
                      <a:endParaRPr lang="nl-NL" dirty="0">
                        <a:solidFill>
                          <a:schemeClr val="bg1"/>
                        </a:solidFill>
                      </a:endParaRPr>
                    </a:p>
                  </a:txBody>
                  <a:tcPr>
                    <a:solidFill>
                      <a:schemeClr val="tx2">
                        <a:lumMod val="75000"/>
                      </a:schemeClr>
                    </a:solidFill>
                  </a:tcPr>
                </a:tc>
              </a:tr>
            </a:tbl>
          </a:graphicData>
        </a:graphic>
      </p:graphicFrame>
    </p:spTree>
    <p:extLst>
      <p:ext uri="{BB962C8B-B14F-4D97-AF65-F5344CB8AC3E}">
        <p14:creationId xmlns:p14="http://schemas.microsoft.com/office/powerpoint/2010/main" val="346506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Angular glossary</a:t>
            </a: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2944936076"/>
              </p:ext>
            </p:extLst>
          </p:nvPr>
        </p:nvGraphicFramePr>
        <p:xfrm>
          <a:off x="467544" y="1530038"/>
          <a:ext cx="8280920" cy="4536504"/>
        </p:xfrm>
        <a:graphic>
          <a:graphicData uri="http://schemas.openxmlformats.org/drawingml/2006/table">
            <a:tbl>
              <a:tblPr firstRow="1" bandRow="1">
                <a:tableStyleId>{93296810-A885-4BE3-A3E7-6D5BEEA58F35}</a:tableStyleId>
              </a:tblPr>
              <a:tblGrid>
                <a:gridCol w="4140460"/>
                <a:gridCol w="4140460"/>
              </a:tblGrid>
              <a:tr h="504056">
                <a:tc>
                  <a:txBody>
                    <a:bodyPr/>
                    <a:lstStyle/>
                    <a:p>
                      <a:r>
                        <a:rPr lang="en-IE" dirty="0" smtClean="0">
                          <a:solidFill>
                            <a:schemeClr val="bg1"/>
                          </a:solidFill>
                        </a:rPr>
                        <a:t>In Angular</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In </a:t>
                      </a:r>
                      <a:r>
                        <a:rPr lang="en-IE" dirty="0" err="1" smtClean="0">
                          <a:solidFill>
                            <a:schemeClr val="bg1"/>
                          </a:solidFill>
                        </a:rPr>
                        <a:t>.Net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Directive</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Webcontrol</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app.js</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Global.asax</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scope</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Model / </a:t>
                      </a:r>
                      <a:r>
                        <a:rPr lang="en-IE" dirty="0" err="1" smtClean="0">
                          <a:solidFill>
                            <a:schemeClr val="bg1"/>
                          </a:solidFill>
                        </a:rPr>
                        <a:t>viewbag</a:t>
                      </a:r>
                      <a:endParaRPr lang="nl-NL" dirty="0">
                        <a:solidFill>
                          <a:schemeClr val="bg1"/>
                        </a:solidFill>
                      </a:endParaRPr>
                    </a:p>
                  </a:txBody>
                  <a:tcPr anchor="ctr">
                    <a:solidFill>
                      <a:schemeClr val="tx2">
                        <a:lumMod val="75000"/>
                      </a:schemeClr>
                    </a:solidFill>
                  </a:tcPr>
                </a:tc>
              </a:tr>
              <a:tr h="504056">
                <a:tc>
                  <a:txBody>
                    <a:bodyPr/>
                    <a:lstStyle/>
                    <a:p>
                      <a:r>
                        <a:rPr lang="en-IE" dirty="0" err="1" smtClean="0">
                          <a:solidFill>
                            <a:schemeClr val="bg1"/>
                          </a:solidFill>
                        </a:rPr>
                        <a:t>transclude</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Render children</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Controller, View, Template</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The same</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promise</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async</a:t>
                      </a:r>
                      <a:endParaRPr lang="nl-NL" dirty="0">
                        <a:solidFill>
                          <a:schemeClr val="bg1"/>
                        </a:solidFill>
                      </a:endParaRPr>
                    </a:p>
                  </a:txBody>
                  <a:tcPr anchor="ctr">
                    <a:solidFill>
                      <a:schemeClr val="tx2">
                        <a:lumMod val="75000"/>
                      </a:schemeClr>
                    </a:solidFill>
                  </a:tcPr>
                </a:tc>
              </a:tr>
              <a:tr h="504056">
                <a:tc>
                  <a:txBody>
                    <a:bodyPr/>
                    <a:lstStyle/>
                    <a:p>
                      <a:endParaRPr lang="nl-NL" dirty="0">
                        <a:solidFill>
                          <a:schemeClr val="bg1"/>
                        </a:solidFill>
                      </a:endParaRPr>
                    </a:p>
                  </a:txBody>
                  <a:tcPr>
                    <a:solidFill>
                      <a:schemeClr val="tx2">
                        <a:lumMod val="75000"/>
                      </a:schemeClr>
                    </a:solidFill>
                  </a:tcPr>
                </a:tc>
                <a:tc>
                  <a:txBody>
                    <a:bodyPr/>
                    <a:lstStyle/>
                    <a:p>
                      <a:endParaRPr lang="nl-NL" dirty="0">
                        <a:solidFill>
                          <a:schemeClr val="bg1"/>
                        </a:solidFill>
                      </a:endParaRPr>
                    </a:p>
                  </a:txBody>
                  <a:tcPr>
                    <a:solidFill>
                      <a:schemeClr val="tx2">
                        <a:lumMod val="75000"/>
                      </a:schemeClr>
                    </a:solidFill>
                  </a:tcPr>
                </a:tc>
              </a:tr>
              <a:tr h="504056">
                <a:tc>
                  <a:txBody>
                    <a:bodyPr/>
                    <a:lstStyle/>
                    <a:p>
                      <a:endParaRPr lang="nl-NL" dirty="0">
                        <a:solidFill>
                          <a:schemeClr val="bg1"/>
                        </a:solidFill>
                      </a:endParaRPr>
                    </a:p>
                  </a:txBody>
                  <a:tcPr>
                    <a:solidFill>
                      <a:schemeClr val="tx2">
                        <a:lumMod val="75000"/>
                      </a:schemeClr>
                    </a:solidFill>
                  </a:tcPr>
                </a:tc>
                <a:tc>
                  <a:txBody>
                    <a:bodyPr/>
                    <a:lstStyle/>
                    <a:p>
                      <a:endParaRPr lang="nl-NL" dirty="0">
                        <a:solidFill>
                          <a:schemeClr val="bg1"/>
                        </a:solidFill>
                      </a:endParaRPr>
                    </a:p>
                  </a:txBody>
                  <a:tcPr>
                    <a:solidFill>
                      <a:schemeClr val="tx2">
                        <a:lumMod val="75000"/>
                      </a:schemeClr>
                    </a:solidFill>
                  </a:tcPr>
                </a:tc>
              </a:tr>
            </a:tbl>
          </a:graphicData>
        </a:graphic>
      </p:graphicFrame>
    </p:spTree>
    <p:extLst>
      <p:ext uri="{BB962C8B-B14F-4D97-AF65-F5344CB8AC3E}">
        <p14:creationId xmlns:p14="http://schemas.microsoft.com/office/powerpoint/2010/main" val="26869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Triangular architecture</a:t>
            </a:r>
            <a:endParaRPr lang="nl-NL" dirty="0"/>
          </a:p>
        </p:txBody>
      </p:sp>
      <p:sp>
        <p:nvSpPr>
          <p:cNvPr id="4" name="Rounded Rectangle 3"/>
          <p:cNvSpPr/>
          <p:nvPr/>
        </p:nvSpPr>
        <p:spPr>
          <a:xfrm>
            <a:off x="496786" y="1450746"/>
            <a:ext cx="3168352" cy="4702226"/>
          </a:xfrm>
          <a:prstGeom prst="roundRect">
            <a:avLst/>
          </a:prstGeom>
          <a:solidFill>
            <a:srgbClr val="F373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dirty="0" smtClean="0"/>
              <a:t>CD </a:t>
            </a:r>
            <a:r>
              <a:rPr lang="en-IE" dirty="0" err="1" smtClean="0"/>
              <a:t>clientside</a:t>
            </a:r>
            <a:endParaRPr lang="nl-NL" dirty="0"/>
          </a:p>
        </p:txBody>
      </p:sp>
      <p:sp>
        <p:nvSpPr>
          <p:cNvPr id="5" name="Rounded Rectangle 4"/>
          <p:cNvSpPr/>
          <p:nvPr/>
        </p:nvSpPr>
        <p:spPr>
          <a:xfrm>
            <a:off x="3838125" y="1450746"/>
            <a:ext cx="3168352" cy="470222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dirty="0" smtClean="0"/>
              <a:t>CD </a:t>
            </a:r>
            <a:r>
              <a:rPr lang="en-IE" dirty="0" err="1" smtClean="0"/>
              <a:t>serverside</a:t>
            </a:r>
            <a:endParaRPr lang="nl-NL" dirty="0"/>
          </a:p>
        </p:txBody>
      </p:sp>
      <p:sp>
        <p:nvSpPr>
          <p:cNvPr id="6" name="Rounded Rectangle 5"/>
          <p:cNvSpPr/>
          <p:nvPr/>
        </p:nvSpPr>
        <p:spPr>
          <a:xfrm>
            <a:off x="7193530" y="1440695"/>
            <a:ext cx="1584176" cy="471227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dirty="0" smtClean="0"/>
              <a:t>CM</a:t>
            </a:r>
            <a:endParaRPr lang="nl-NL" dirty="0"/>
          </a:p>
        </p:txBody>
      </p:sp>
      <p:sp>
        <p:nvSpPr>
          <p:cNvPr id="7" name="Rectangle 6"/>
          <p:cNvSpPr/>
          <p:nvPr/>
        </p:nvSpPr>
        <p:spPr>
          <a:xfrm>
            <a:off x="4015062" y="4034330"/>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OData </a:t>
            </a:r>
            <a:r>
              <a:rPr lang="en-IE" dirty="0" err="1" smtClean="0">
                <a:solidFill>
                  <a:sysClr val="windowText" lastClr="000000"/>
                </a:solidFill>
              </a:rPr>
              <a:t>webservice</a:t>
            </a:r>
            <a:endParaRPr lang="nl-NL" dirty="0">
              <a:solidFill>
                <a:sysClr val="windowText" lastClr="000000"/>
              </a:solidFill>
            </a:endParaRPr>
          </a:p>
        </p:txBody>
      </p:sp>
      <p:sp>
        <p:nvSpPr>
          <p:cNvPr id="8" name="Rectangle 7"/>
          <p:cNvSpPr/>
          <p:nvPr/>
        </p:nvSpPr>
        <p:spPr>
          <a:xfrm>
            <a:off x="4015062" y="5045258"/>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Linking </a:t>
            </a:r>
            <a:r>
              <a:rPr lang="en-IE" dirty="0" err="1" smtClean="0">
                <a:solidFill>
                  <a:sysClr val="windowText" lastClr="000000"/>
                </a:solidFill>
              </a:rPr>
              <a:t>webservice</a:t>
            </a:r>
            <a:endParaRPr lang="nl-NL" dirty="0">
              <a:solidFill>
                <a:sysClr val="windowText" lastClr="000000"/>
              </a:solidFill>
            </a:endParaRPr>
          </a:p>
        </p:txBody>
      </p:sp>
      <p:sp>
        <p:nvSpPr>
          <p:cNvPr id="9" name="Rectangle 8"/>
          <p:cNvSpPr/>
          <p:nvPr/>
        </p:nvSpPr>
        <p:spPr>
          <a:xfrm>
            <a:off x="5537346" y="2025742"/>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Deployer</a:t>
            </a:r>
            <a:endParaRPr lang="nl-NL" dirty="0">
              <a:solidFill>
                <a:sysClr val="windowText" lastClr="000000"/>
              </a:solidFill>
            </a:endParaRPr>
          </a:p>
        </p:txBody>
      </p:sp>
      <p:sp>
        <p:nvSpPr>
          <p:cNvPr id="10" name="Can 9"/>
          <p:cNvSpPr/>
          <p:nvPr/>
        </p:nvSpPr>
        <p:spPr>
          <a:xfrm>
            <a:off x="5733276" y="3923560"/>
            <a:ext cx="914400" cy="1216152"/>
          </a:xfrm>
          <a:prstGeom prst="can">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CD</a:t>
            </a:r>
          </a:p>
          <a:p>
            <a:pPr algn="ctr"/>
            <a:r>
              <a:rPr lang="en-IE" dirty="0" smtClean="0">
                <a:solidFill>
                  <a:sysClr val="windowText" lastClr="000000"/>
                </a:solidFill>
              </a:rPr>
              <a:t>DB</a:t>
            </a:r>
            <a:endParaRPr lang="nl-NL" dirty="0"/>
          </a:p>
        </p:txBody>
      </p:sp>
      <p:sp>
        <p:nvSpPr>
          <p:cNvPr id="11" name="Rectangle 10"/>
          <p:cNvSpPr/>
          <p:nvPr/>
        </p:nvSpPr>
        <p:spPr>
          <a:xfrm>
            <a:off x="4015062" y="2026810"/>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IIS</a:t>
            </a:r>
            <a:endParaRPr lang="nl-NL" dirty="0">
              <a:solidFill>
                <a:sysClr val="windowText" lastClr="000000"/>
              </a:solidFill>
            </a:endParaRPr>
          </a:p>
        </p:txBody>
      </p:sp>
      <p:sp>
        <p:nvSpPr>
          <p:cNvPr id="12" name="Rectangle 11"/>
          <p:cNvSpPr/>
          <p:nvPr/>
        </p:nvSpPr>
        <p:spPr>
          <a:xfrm>
            <a:off x="2152970" y="2025742"/>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HTML+CSS</a:t>
            </a:r>
          </a:p>
          <a:p>
            <a:pPr algn="ctr"/>
            <a:r>
              <a:rPr lang="en-IE" dirty="0" smtClean="0">
                <a:solidFill>
                  <a:sysClr val="windowText" lastClr="000000"/>
                </a:solidFill>
              </a:rPr>
              <a:t>JS</a:t>
            </a:r>
          </a:p>
        </p:txBody>
      </p:sp>
      <p:sp>
        <p:nvSpPr>
          <p:cNvPr id="13" name="Rectangle 12"/>
          <p:cNvSpPr/>
          <p:nvPr/>
        </p:nvSpPr>
        <p:spPr>
          <a:xfrm>
            <a:off x="7332875" y="2959869"/>
            <a:ext cx="1306260" cy="7920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Publisher</a:t>
            </a:r>
          </a:p>
          <a:p>
            <a:pPr algn="ctr"/>
            <a:r>
              <a:rPr lang="en-IE" dirty="0" smtClean="0">
                <a:solidFill>
                  <a:sysClr val="windowText" lastClr="000000"/>
                </a:solidFill>
              </a:rPr>
              <a:t>/w DD4T</a:t>
            </a:r>
          </a:p>
        </p:txBody>
      </p:sp>
      <p:sp>
        <p:nvSpPr>
          <p:cNvPr id="14" name="Can 13"/>
          <p:cNvSpPr/>
          <p:nvPr/>
        </p:nvSpPr>
        <p:spPr>
          <a:xfrm>
            <a:off x="7528418" y="3889376"/>
            <a:ext cx="914400" cy="1216152"/>
          </a:xfrm>
          <a:prstGeom prst="ca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CM</a:t>
            </a:r>
          </a:p>
          <a:p>
            <a:pPr algn="ctr"/>
            <a:r>
              <a:rPr lang="en-IE" dirty="0" smtClean="0">
                <a:solidFill>
                  <a:sysClr val="windowText" lastClr="000000"/>
                </a:solidFill>
              </a:rPr>
              <a:t>DB</a:t>
            </a:r>
            <a:endParaRPr lang="nl-NL" dirty="0"/>
          </a:p>
        </p:txBody>
      </p:sp>
      <p:sp>
        <p:nvSpPr>
          <p:cNvPr id="15" name="Rectangle 14"/>
          <p:cNvSpPr/>
          <p:nvPr/>
        </p:nvSpPr>
        <p:spPr>
          <a:xfrm>
            <a:off x="7332875" y="5252188"/>
            <a:ext cx="1306260" cy="7920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solidFill>
                  <a:sysClr val="windowText" lastClr="000000"/>
                </a:solidFill>
              </a:rPr>
              <a:t>WebGUI</a:t>
            </a:r>
            <a:endParaRPr lang="nl-NL" dirty="0">
              <a:solidFill>
                <a:sysClr val="windowText" lastClr="000000"/>
              </a:solidFill>
            </a:endParaRPr>
          </a:p>
        </p:txBody>
      </p:sp>
      <p:sp>
        <p:nvSpPr>
          <p:cNvPr id="16" name="Rectangle 15"/>
          <p:cNvSpPr/>
          <p:nvPr/>
        </p:nvSpPr>
        <p:spPr>
          <a:xfrm>
            <a:off x="2152970" y="3034922"/>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Controller</a:t>
            </a:r>
          </a:p>
        </p:txBody>
      </p:sp>
      <p:sp>
        <p:nvSpPr>
          <p:cNvPr id="17" name="Rectangle 16"/>
          <p:cNvSpPr/>
          <p:nvPr/>
        </p:nvSpPr>
        <p:spPr>
          <a:xfrm>
            <a:off x="640802" y="2026810"/>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View</a:t>
            </a:r>
          </a:p>
        </p:txBody>
      </p:sp>
      <p:sp>
        <p:nvSpPr>
          <p:cNvPr id="18" name="Rectangle 17"/>
          <p:cNvSpPr/>
          <p:nvPr/>
        </p:nvSpPr>
        <p:spPr>
          <a:xfrm>
            <a:off x="2161420" y="4043034"/>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Factory</a:t>
            </a:r>
          </a:p>
        </p:txBody>
      </p:sp>
      <p:sp>
        <p:nvSpPr>
          <p:cNvPr id="19" name="Rectangle 18"/>
          <p:cNvSpPr/>
          <p:nvPr/>
        </p:nvSpPr>
        <p:spPr>
          <a:xfrm>
            <a:off x="2148554" y="5051146"/>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Service</a:t>
            </a:r>
          </a:p>
        </p:txBody>
      </p:sp>
      <p:sp>
        <p:nvSpPr>
          <p:cNvPr id="20" name="Rectangle 19"/>
          <p:cNvSpPr/>
          <p:nvPr/>
        </p:nvSpPr>
        <p:spPr>
          <a:xfrm>
            <a:off x="639374" y="3030200"/>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Scope</a:t>
            </a:r>
          </a:p>
        </p:txBody>
      </p:sp>
      <p:cxnSp>
        <p:nvCxnSpPr>
          <p:cNvPr id="21" name="Straight Arrow Connector 20"/>
          <p:cNvCxnSpPr>
            <a:stCxn id="11" idx="1"/>
            <a:endCxn id="12" idx="3"/>
          </p:cNvCxnSpPr>
          <p:nvPr/>
        </p:nvCxnSpPr>
        <p:spPr>
          <a:xfrm flipH="1" flipV="1">
            <a:off x="3459230" y="2421786"/>
            <a:ext cx="555832" cy="10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0" idx="1"/>
          </p:cNvCxnSpPr>
          <p:nvPr/>
        </p:nvCxnSpPr>
        <p:spPr>
          <a:xfrm>
            <a:off x="6190476" y="2817830"/>
            <a:ext cx="0" cy="11057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7" idx="3"/>
          </p:cNvCxnSpPr>
          <p:nvPr/>
        </p:nvCxnSpPr>
        <p:spPr>
          <a:xfrm flipH="1" flipV="1">
            <a:off x="5321322" y="4430374"/>
            <a:ext cx="411954" cy="101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8" idx="3"/>
          </p:cNvCxnSpPr>
          <p:nvPr/>
        </p:nvCxnSpPr>
        <p:spPr>
          <a:xfrm flipH="1">
            <a:off x="5321322" y="4531636"/>
            <a:ext cx="411954" cy="90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1"/>
            <a:endCxn id="19" idx="3"/>
          </p:cNvCxnSpPr>
          <p:nvPr/>
        </p:nvCxnSpPr>
        <p:spPr>
          <a:xfrm flipH="1">
            <a:off x="3454814" y="5441302"/>
            <a:ext cx="560248" cy="58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1"/>
            <a:endCxn id="19" idx="3"/>
          </p:cNvCxnSpPr>
          <p:nvPr/>
        </p:nvCxnSpPr>
        <p:spPr>
          <a:xfrm flipH="1">
            <a:off x="3454814" y="4430374"/>
            <a:ext cx="560248" cy="1016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0"/>
            <a:endCxn id="18" idx="2"/>
          </p:cNvCxnSpPr>
          <p:nvPr/>
        </p:nvCxnSpPr>
        <p:spPr>
          <a:xfrm flipV="1">
            <a:off x="2801684" y="4835122"/>
            <a:ext cx="12866"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0"/>
            <a:endCxn id="16" idx="2"/>
          </p:cNvCxnSpPr>
          <p:nvPr/>
        </p:nvCxnSpPr>
        <p:spPr>
          <a:xfrm flipH="1" flipV="1">
            <a:off x="2806100" y="3827010"/>
            <a:ext cx="845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1"/>
            <a:endCxn id="20" idx="3"/>
          </p:cNvCxnSpPr>
          <p:nvPr/>
        </p:nvCxnSpPr>
        <p:spPr>
          <a:xfrm flipH="1" flipV="1">
            <a:off x="1945634" y="3426244"/>
            <a:ext cx="207336" cy="47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0"/>
            <a:endCxn id="17" idx="2"/>
          </p:cNvCxnSpPr>
          <p:nvPr/>
        </p:nvCxnSpPr>
        <p:spPr>
          <a:xfrm flipV="1">
            <a:off x="1292504" y="2818898"/>
            <a:ext cx="1428" cy="2113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0"/>
            <a:endCxn id="34" idx="2"/>
          </p:cNvCxnSpPr>
          <p:nvPr/>
        </p:nvCxnSpPr>
        <p:spPr>
          <a:xfrm flipV="1">
            <a:off x="7986005" y="2818898"/>
            <a:ext cx="1504" cy="140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1"/>
            <a:endCxn id="13" idx="2"/>
          </p:cNvCxnSpPr>
          <p:nvPr/>
        </p:nvCxnSpPr>
        <p:spPr>
          <a:xfrm flipV="1">
            <a:off x="7985618" y="3751957"/>
            <a:ext cx="387" cy="1374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0"/>
            <a:endCxn id="14" idx="3"/>
          </p:cNvCxnSpPr>
          <p:nvPr/>
        </p:nvCxnSpPr>
        <p:spPr>
          <a:xfrm flipH="1" flipV="1">
            <a:off x="7985618" y="5105528"/>
            <a:ext cx="387" cy="1466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334379" y="2026810"/>
            <a:ext cx="1306260" cy="7920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Transport</a:t>
            </a:r>
          </a:p>
        </p:txBody>
      </p:sp>
      <p:cxnSp>
        <p:nvCxnSpPr>
          <p:cNvPr id="35" name="Straight Arrow Connector 34"/>
          <p:cNvCxnSpPr>
            <a:stCxn id="34" idx="1"/>
            <a:endCxn id="9" idx="3"/>
          </p:cNvCxnSpPr>
          <p:nvPr/>
        </p:nvCxnSpPr>
        <p:spPr>
          <a:xfrm flipH="1" flipV="1">
            <a:off x="6843606" y="2421786"/>
            <a:ext cx="490773" cy="10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8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POC goals and constraints</a:t>
            </a:r>
            <a:endParaRPr lang="en-US" sz="3200" dirty="0"/>
          </a:p>
        </p:txBody>
      </p:sp>
      <p:sp>
        <p:nvSpPr>
          <p:cNvPr id="3" name="Content Placeholder 2"/>
          <p:cNvSpPr>
            <a:spLocks noGrp="1"/>
          </p:cNvSpPr>
          <p:nvPr>
            <p:ph sz="half" idx="2"/>
          </p:nvPr>
        </p:nvSpPr>
        <p:spPr/>
        <p:txBody>
          <a:bodyPr/>
          <a:lstStyle/>
          <a:p>
            <a:r>
              <a:rPr lang="en-US" sz="2000" dirty="0" smtClean="0"/>
              <a:t>Basic website</a:t>
            </a:r>
          </a:p>
          <a:p>
            <a:r>
              <a:rPr lang="en-US" sz="2000" dirty="0" smtClean="0"/>
              <a:t>As little custom components as possible</a:t>
            </a:r>
            <a:endParaRPr lang="en-US" sz="2000" dirty="0" smtClean="0"/>
          </a:p>
          <a:p>
            <a:pPr lvl="1"/>
            <a:r>
              <a:rPr lang="en-US" sz="2000" dirty="0" smtClean="0"/>
              <a:t>No custom server side code</a:t>
            </a:r>
          </a:p>
          <a:p>
            <a:pPr lvl="1"/>
            <a:r>
              <a:rPr lang="en-US" sz="2000" dirty="0" smtClean="0"/>
              <a:t>No custom template code</a:t>
            </a:r>
          </a:p>
          <a:p>
            <a:r>
              <a:rPr lang="en-US" sz="2000" dirty="0" smtClean="0"/>
              <a:t>All basic tridion features should be supported</a:t>
            </a:r>
          </a:p>
          <a:p>
            <a:pPr lvl="1"/>
            <a:r>
              <a:rPr lang="en-US" sz="2000" dirty="0" smtClean="0"/>
              <a:t>Rich text fields</a:t>
            </a:r>
          </a:p>
          <a:p>
            <a:pPr lvl="1"/>
            <a:r>
              <a:rPr lang="en-US" sz="2000" dirty="0" smtClean="0"/>
              <a:t>Dynamic linking</a:t>
            </a:r>
          </a:p>
          <a:p>
            <a:pPr lvl="1"/>
            <a:r>
              <a:rPr lang="en-US" sz="2000" dirty="0" smtClean="0"/>
              <a:t>Downloads</a:t>
            </a:r>
          </a:p>
          <a:p>
            <a:pPr lvl="1"/>
            <a:r>
              <a:rPr lang="en-US" sz="2000" dirty="0" smtClean="0"/>
              <a:t>Embedded schemas</a:t>
            </a:r>
          </a:p>
          <a:p>
            <a:pPr lvl="1"/>
            <a:r>
              <a:rPr lang="en-US" sz="2000" dirty="0" smtClean="0"/>
              <a:t>Multi value fields</a:t>
            </a:r>
          </a:p>
          <a:p>
            <a:endParaRPr lang="en-US" dirty="0"/>
          </a:p>
        </p:txBody>
      </p:sp>
    </p:spTree>
    <p:extLst>
      <p:ext uri="{BB962C8B-B14F-4D97-AF65-F5344CB8AC3E}">
        <p14:creationId xmlns:p14="http://schemas.microsoft.com/office/powerpoint/2010/main" val="797989517"/>
      </p:ext>
    </p:extLst>
  </p:cSld>
  <p:clrMapOvr>
    <a:masterClrMapping/>
  </p:clrMapOvr>
</p:sld>
</file>

<file path=ppt/theme/theme1.xml><?xml version="1.0" encoding="utf-8"?>
<a:theme xmlns:a="http://schemas.openxmlformats.org/drawingml/2006/main" name="PowerPoint_All Masters_May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91440" bIns="0" rtlCol="0" anchor="t" anchorCtr="0">
        <a:spAutoFit/>
      </a:bodyPr>
      <a:lstStyle>
        <a:defPPr>
          <a:defRPr dirty="0"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28c0727-7724-46b5-9aa9-1e46eeee94ce">
      <UserInfo>
        <DisplayName>Jennifer Harris</DisplayName>
        <AccountId>133</AccountId>
        <AccountType/>
      </UserInfo>
    </SharedWithUsers>
    <SharingHintHash xmlns="f28c0727-7724-46b5-9aa9-1e46eeee94ce">1017589915</SharingHintHash>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5D9F714DA0FD439506A90124204C8D" ma:contentTypeVersion="4" ma:contentTypeDescription="Create a new document." ma:contentTypeScope="" ma:versionID="e315ef14661dc1a04fb21676a0286ccd">
  <xsd:schema xmlns:xsd="http://www.w3.org/2001/XMLSchema" xmlns:xs="http://www.w3.org/2001/XMLSchema" xmlns:p="http://schemas.microsoft.com/office/2006/metadata/properties" xmlns:ns2="f28c0727-7724-46b5-9aa9-1e46eeee94ce" xmlns:ns3="43914df0-9e2b-4fe6-80d5-af2d67d36291" xmlns:ns4="http://schemas.microsoft.com/sharepoint/v4" targetNamespace="http://schemas.microsoft.com/office/2006/metadata/properties" ma:root="true" ma:fieldsID="25e77982d2f51bd6f03315b581a08ea5" ns2:_="" ns3:_="" ns4:_="">
    <xsd:import namespace="f28c0727-7724-46b5-9aa9-1e46eeee94ce"/>
    <xsd:import namespace="43914df0-9e2b-4fe6-80d5-af2d67d36291"/>
    <xsd:import namespace="http://schemas.microsoft.com/sharepoint/v4"/>
    <xsd:element name="properties">
      <xsd:complexType>
        <xsd:sequence>
          <xsd:element name="documentManagement">
            <xsd:complexType>
              <xsd:all>
                <xsd:element ref="ns2:SharedWithUsers" minOccurs="0"/>
                <xsd:element ref="ns2:SharingHintHash" minOccurs="0"/>
                <xsd:element ref="ns3:SharedWithDetails"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8c0727-7724-46b5-9aa9-1e46eeee94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914df0-9e2b-4fe6-80d5-af2d67d36291"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68917-F5C0-483E-8D06-AC2DD0F9637C}">
  <ds:schemaRefs>
    <ds:schemaRef ds:uri="http://schemas.microsoft.com/sharepoint/v3/contenttype/forms"/>
  </ds:schemaRefs>
</ds:datastoreItem>
</file>

<file path=customXml/itemProps2.xml><?xml version="1.0" encoding="utf-8"?>
<ds:datastoreItem xmlns:ds="http://schemas.openxmlformats.org/officeDocument/2006/customXml" ds:itemID="{1CC1B73D-3821-4DD7-83FA-0240C8439F12}">
  <ds:schemaRefs>
    <ds:schemaRef ds:uri="f28c0727-7724-46b5-9aa9-1e46eeee94ce"/>
    <ds:schemaRef ds:uri="http://schemas.microsoft.com/office/2006/documentManagement/types"/>
    <ds:schemaRef ds:uri="http://schemas.microsoft.com/office/2006/metadata/properties"/>
    <ds:schemaRef ds:uri="http://purl.org/dc/dcmitype/"/>
    <ds:schemaRef ds:uri="http://purl.org/dc/terms/"/>
    <ds:schemaRef ds:uri="http://schemas.microsoft.com/sharepoint/v4"/>
    <ds:schemaRef ds:uri="http://purl.org/dc/elements/1.1/"/>
    <ds:schemaRef ds:uri="http://schemas.microsoft.com/office/infopath/2007/PartnerControls"/>
    <ds:schemaRef ds:uri="http://www.w3.org/XML/1998/namespace"/>
    <ds:schemaRef ds:uri="http://schemas.openxmlformats.org/package/2006/metadata/core-properties"/>
    <ds:schemaRef ds:uri="43914df0-9e2b-4fe6-80d5-af2d67d36291"/>
  </ds:schemaRefs>
</ds:datastoreItem>
</file>

<file path=customXml/itemProps3.xml><?xml version="1.0" encoding="utf-8"?>
<ds:datastoreItem xmlns:ds="http://schemas.openxmlformats.org/officeDocument/2006/customXml" ds:itemID="{5B240E80-37CD-4CAA-8B5E-2A73B0F965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8c0727-7724-46b5-9aa9-1e46eeee94ce"/>
    <ds:schemaRef ds:uri="43914df0-9e2b-4fe6-80d5-af2d67d36291"/>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PowerPoint_All Masters_May2015</Template>
  <TotalTime>182</TotalTime>
  <Words>821</Words>
  <Application>Microsoft Office PowerPoint</Application>
  <PresentationFormat>On-screen Show (4:3)</PresentationFormat>
  <Paragraphs>137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PowerPoint_All Masters_May2015</vt:lpstr>
      <vt:lpstr>Triangular</vt:lpstr>
      <vt:lpstr>About me</vt:lpstr>
      <vt:lpstr>What is Triangular?</vt:lpstr>
      <vt:lpstr>Why Triangular?</vt:lpstr>
      <vt:lpstr>What went before</vt:lpstr>
      <vt:lpstr>Frontend glossary</vt:lpstr>
      <vt:lpstr>Angular glossary</vt:lpstr>
      <vt:lpstr>Triangular architecture</vt:lpstr>
      <vt:lpstr>POC goals and constraints</vt:lpstr>
      <vt:lpstr>Challenges</vt:lpstr>
      <vt:lpstr>The code</vt:lpstr>
      <vt:lpstr>What is missing</vt:lpstr>
      <vt:lpstr>Experience Manager</vt:lpstr>
      <vt:lpstr>SEO</vt:lpstr>
      <vt:lpstr>SmartTarget</vt:lpstr>
      <vt:lpstr>Better multiple publication support</vt:lpstr>
      <vt:lpstr>CDN support</vt:lpstr>
      <vt:lpstr>Better filtering of statically assembled CPs</vt:lpstr>
      <vt:lpstr>Where to find stuff</vt:lpstr>
      <vt:lpstr>Using triangular</vt:lpstr>
      <vt:lpstr>Bjørn van Dommelen bjorn.van.dommelen@gmail.com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Bjorn van Dommelen</dc:creator>
  <cp:lastModifiedBy>Bjorn van Dommelen</cp:lastModifiedBy>
  <cp:revision>13</cp:revision>
  <dcterms:created xsi:type="dcterms:W3CDTF">2015-09-11T09:00:44Z</dcterms:created>
  <dcterms:modified xsi:type="dcterms:W3CDTF">2015-09-11T12:03:05Z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0x0101007F5D9F714DA0FD439506A90124204C8D</vt:lpwstr>
  </property>
</Properties>
</file>