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5"/>
  </p:sldMasterIdLst>
  <p:notesMasterIdLst>
    <p:notesMasterId r:id="rId7"/>
  </p:notesMasterIdLst>
  <p:handoutMasterIdLst>
    <p:handoutMasterId r:id="rId8"/>
  </p:handoutMasterIdLst>
  <p:sldIdLst>
    <p:sldId id="344" r:id="rId6"/>
  </p:sldIdLst>
  <p:sldSz cx="12192000" cy="6858000"/>
  <p:notesSz cx="6858000" cy="9144000"/>
  <p:custDataLst>
    <p:tags r:id="rId9"/>
  </p:custDataLst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2160">
          <p15:clr>
            <a:srgbClr val="A4A3A4"/>
          </p15:clr>
        </p15:guide>
        <p15:guide id="8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uwman, R. (Remke)" initials="RB" lastIdx="68" clrIdx="0">
    <p:extLst/>
  </p:cmAuthor>
  <p:cmAuthor id="2" name="CAV2" initials="C" lastIdx="5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A6DA"/>
    <a:srgbClr val="F0F0F0"/>
    <a:srgbClr val="FF6200"/>
    <a:srgbClr val="E9E9E9"/>
    <a:srgbClr val="A0CAE9"/>
    <a:srgbClr val="262626"/>
    <a:srgbClr val="D0D93C"/>
    <a:srgbClr val="AB0066"/>
    <a:srgbClr val="9393C6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7AF9EF-7F60-4BE2-B048-E21843C071CA}">
  <a:tblStyle styleId="{C07AF9EF-7F60-4BE2-B048-E21843C071CA}" styleName="ING Default Table">
    <a:tblBg>
      <a:effect>
        <a:effectLst/>
      </a:effect>
    </a:tblBg>
    <a:wholeTbl>
      <a:tcTxStyle b="off" i="off">
        <a:fontRef idx="minor"/>
        <a:srgbClr val="333333">
          <a:alpha val="100000"/>
        </a:srgbClr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10000">
              <a:solidFill>
                <a:srgbClr val="E1E1E1">
                  <a:alpha val="100000"/>
                </a:srgbClr>
              </a:solidFill>
            </a:ln>
          </a:bottom>
          <a:insideH>
            <a:ln w="10000">
              <a:solidFill>
                <a:srgbClr val="E1E1E1">
                  <a:alpha val="100000"/>
                </a:srgbClr>
              </a:solidFill>
            </a:ln>
          </a:insideH>
          <a:insideV>
            <a:ln>
              <a:noFill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solidFill>
            <a:srgbClr val="FFFFFF">
              <a:alpha val="100000"/>
            </a:srgbClr>
          </a:solidFill>
        </a:fill>
      </a:tcStyle>
    </a:wholeTbl>
    <a:lastRow>
      <a:tcTxStyle b="off" i="off">
        <a:fontRef idx="minor"/>
        <a:srgbClr val="333333">
          <a:alpha val="100000"/>
        </a:srgbClr>
      </a:tcTxStyle>
      <a:tcStyle>
        <a:tcBdr/>
        <a:fill>
          <a:solidFill>
            <a:srgbClr val="E1E1E1">
              <a:alpha val="100000"/>
            </a:srgbClr>
          </a:solidFill>
        </a:fill>
      </a:tcStyle>
    </a:lastRow>
    <a:firstRow>
      <a:tcTxStyle b="off" i="off">
        <a:fontRef idx="minor"/>
        <a:srgbClr val="FFFFFF">
          <a:alpha val="100000"/>
        </a:srgbClr>
      </a:tcTxStyle>
      <a:tcStyle>
        <a:tcBdr/>
        <a:fill>
          <a:solidFill>
            <a:srgbClr val="FF6200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9" autoAdjust="0"/>
    <p:restoredTop sz="93919" autoAdjust="0"/>
  </p:normalViewPr>
  <p:slideViewPr>
    <p:cSldViewPr snapToGrid="0" showGuides="1">
      <p:cViewPr varScale="1">
        <p:scale>
          <a:sx n="63" d="100"/>
          <a:sy n="63" d="100"/>
        </p:scale>
        <p:origin x="83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2581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74" d="100"/>
          <a:sy n="74" d="100"/>
        </p:scale>
        <p:origin x="12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>
                <a:latin typeface="ING Me" pitchFamily="2" charset="0"/>
              </a:rPr>
              <a:t>16/12/2019</a:t>
            </a:fld>
            <a:endParaRPr lang="en-GB">
              <a:latin typeface="ING M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85800" y="0"/>
            <a:ext cx="4966198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16/12/2019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38589"/>
            <a:ext cx="5486400" cy="474662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85799" y="8856661"/>
            <a:ext cx="4966199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1041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ING Me" pitchFamily="2" charset="0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ING Me" pitchFamily="2" charset="0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ING Me" pitchFamily="2" charset="0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ING M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2376" userDrawn="1">
          <p15:clr>
            <a:srgbClr val="F26B43"/>
          </p15:clr>
        </p15:guide>
        <p15:guide id="2" orient="horz" pos="432" userDrawn="1">
          <p15:clr>
            <a:srgbClr val="F26B43"/>
          </p15:clr>
        </p15:guide>
        <p15:guide id="3" orient="horz" pos="2481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555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1"/>
            <a:ext cx="219600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/>
              <a:t>Click to insert project logo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/>
              <a:t>Max.</a:t>
            </a:r>
            <a:r>
              <a:rPr lang="en-GB" sz="1000" baseline="0"/>
              <a:t> width</a:t>
            </a:r>
            <a:endParaRPr lang="en-GB" sz="10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dirty="0"/>
              <a:t>Min.</a:t>
            </a:r>
            <a:r>
              <a:rPr lang="en-GB" sz="1000" baseline="0" dirty="0"/>
              <a:t> height</a:t>
            </a:r>
            <a:endParaRPr lang="en-GB" sz="1000"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dirty="0"/>
              <a:t>Max.</a:t>
            </a:r>
            <a:r>
              <a:rPr lang="en-GB" sz="1000" baseline="0" dirty="0"/>
              <a:t> height</a:t>
            </a:r>
            <a:endParaRPr lang="en-GB" sz="1000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77" name="Group 76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78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79" name="Group 78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80" name="Rectangle 104"/>
              <p:cNvSpPr>
                <a:spLocks noChangeArrowheads="1"/>
              </p:cNvSpPr>
              <p:nvPr/>
            </p:nvSpPr>
            <p:spPr bwMode="gray">
              <a:xfrm>
                <a:off x="-2035175" y="4694552"/>
                <a:ext cx="1872000" cy="1035554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1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2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3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84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5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86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7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8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9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91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2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93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4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95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6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7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8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99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00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101" name="Picture 100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102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0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10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0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0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0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0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68257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7" name="Group 46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9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0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2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3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4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5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6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7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70" name="Picture 6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2552107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959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-2035175" y="0"/>
            <a:ext cx="1881477" cy="5176146"/>
            <a:chOff x="-2035175" y="0"/>
            <a:chExt cx="1881477" cy="517614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9" name="Group 48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50" name="Rectangle 104"/>
              <p:cNvSpPr>
                <a:spLocks noChangeArrowheads="1"/>
              </p:cNvSpPr>
              <p:nvPr/>
            </p:nvSpPr>
            <p:spPr bwMode="gray">
              <a:xfrm>
                <a:off x="-2035175" y="4684343"/>
                <a:ext cx="1872000" cy="1045764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2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4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6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7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1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6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7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8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9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5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6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0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0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72" name="Picture 7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2552107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8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Unite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43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73798"/>
                <a:ext cx="1872000" cy="1056308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4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8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2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3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3836803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321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Unite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5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86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0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1" name="Picture 90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2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65" name="Picture 6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3836803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75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Unite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7" name="Group 46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9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0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2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3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4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5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6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7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3836803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065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Unite 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-2035175" y="0"/>
            <a:ext cx="1881477" cy="5176146"/>
            <a:chOff x="-2035175" y="0"/>
            <a:chExt cx="1881477" cy="517614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9" name="Group 48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50" name="Rectangle 104"/>
              <p:cNvSpPr>
                <a:spLocks noChangeArrowheads="1"/>
              </p:cNvSpPr>
              <p:nvPr/>
            </p:nvSpPr>
            <p:spPr bwMode="gray">
              <a:xfrm>
                <a:off x="-2035175" y="4684343"/>
                <a:ext cx="1872000" cy="1045764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2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4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6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7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1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6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7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8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9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5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6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0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0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3836803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301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Model Bank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43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73798"/>
                <a:ext cx="1872000" cy="1056308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4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8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2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3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3554515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962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Model Bank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5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86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0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1" name="Picture 90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2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3554515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698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Model Bank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7" name="Group 46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9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0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2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3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4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5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6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7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70" name="Picture 6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3554515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714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Model Bank 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-2035175" y="0"/>
            <a:ext cx="1881477" cy="5176146"/>
            <a:chOff x="-2035175" y="0"/>
            <a:chExt cx="1881477" cy="517614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9" name="Group 48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50" name="Rectangle 104"/>
              <p:cNvSpPr>
                <a:spLocks noChangeArrowheads="1"/>
              </p:cNvSpPr>
              <p:nvPr/>
            </p:nvSpPr>
            <p:spPr bwMode="gray">
              <a:xfrm>
                <a:off x="-2035175" y="4684343"/>
                <a:ext cx="1872000" cy="1045764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2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4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6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7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1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6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7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8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9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5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6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0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0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71" name="Picture 7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3554515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038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79024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79024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be+nl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43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73798"/>
                <a:ext cx="1872000" cy="1056308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4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8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2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3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CB4848CF-CA62-4E76-95DA-690ECF323DE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2632761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122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be+nl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5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86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0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1" name="Picture 90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2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540E5E8C-1EB6-4886-8523-F65503B4C79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2632761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780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be+nl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7" name="Group 46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9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0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2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3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4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5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6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7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BE96ED16-D95C-4D24-99A9-3CE711C69B5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2632761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415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be+nl 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-2035175" y="0"/>
            <a:ext cx="1881477" cy="5176146"/>
            <a:chOff x="-2035175" y="0"/>
            <a:chExt cx="1881477" cy="517614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9" name="Group 48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50" name="Rectangle 104"/>
              <p:cNvSpPr>
                <a:spLocks noChangeArrowheads="1"/>
              </p:cNvSpPr>
              <p:nvPr/>
            </p:nvSpPr>
            <p:spPr bwMode="gray">
              <a:xfrm>
                <a:off x="-2035175" y="4684343"/>
                <a:ext cx="1872000" cy="1045764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2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4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6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7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1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6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7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8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9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5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6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0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0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1A5CCA9B-37F8-4F60-927D-2DDCFCD728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2632761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092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Welcome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43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73798"/>
                <a:ext cx="1872000" cy="1056308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4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8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2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3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3208857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682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Welcome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5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86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0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1" name="Picture 90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2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3208857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10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Welcome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7" name="Group 46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9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0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2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3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4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5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6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7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70" name="Picture 6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3208857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422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Welcome 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-2035175" y="0"/>
            <a:ext cx="1881477" cy="5176146"/>
            <a:chOff x="-2035175" y="0"/>
            <a:chExt cx="1881477" cy="517614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9" name="Group 48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50" name="Rectangle 104"/>
              <p:cNvSpPr>
                <a:spLocks noChangeArrowheads="1"/>
              </p:cNvSpPr>
              <p:nvPr/>
            </p:nvSpPr>
            <p:spPr bwMode="gray">
              <a:xfrm>
                <a:off x="-2035175" y="4684343"/>
                <a:ext cx="1872000" cy="1045764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2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4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6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7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1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6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7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8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9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5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6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0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0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71" name="Picture 7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3208857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002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WTOM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43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73798"/>
                <a:ext cx="1872000" cy="1056308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4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8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2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3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2684610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657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WTOM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5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86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0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1" name="Picture 90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2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65" name="Picture 6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2684610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695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10479024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10479024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999866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WTOM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7" name="Group 46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9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0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2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3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4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5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6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7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2684610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918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WTOM 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-2035175" y="0"/>
            <a:ext cx="1881477" cy="5176146"/>
            <a:chOff x="-2035175" y="0"/>
            <a:chExt cx="1881477" cy="517614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9" name="Group 48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50" name="Rectangle 104"/>
              <p:cNvSpPr>
                <a:spLocks noChangeArrowheads="1"/>
              </p:cNvSpPr>
              <p:nvPr/>
            </p:nvSpPr>
            <p:spPr bwMode="gray">
              <a:xfrm>
                <a:off x="-2035175" y="4684343"/>
                <a:ext cx="1872000" cy="1045764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2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4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6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7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1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6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7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8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9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5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6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0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0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2684610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302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50"/>
            <a:ext cx="1048917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877317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49"/>
            <a:ext cx="5987025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7296150" y="1201147"/>
            <a:ext cx="4600362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6741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11350800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842433" y="1695451"/>
            <a:ext cx="10313209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  <p:grpSp>
        <p:nvGrpSpPr>
          <p:cNvPr id="56" name="Group 55"/>
          <p:cNvGrpSpPr/>
          <p:nvPr userDrawn="1"/>
        </p:nvGrpSpPr>
        <p:grpSpPr>
          <a:xfrm>
            <a:off x="-2035175" y="0"/>
            <a:ext cx="1881477" cy="5176146"/>
            <a:chOff x="-2035175" y="0"/>
            <a:chExt cx="1881477" cy="5176146"/>
          </a:xfrm>
        </p:grpSpPr>
        <p:sp>
          <p:nvSpPr>
            <p:cNvPr id="57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58" name="Group 57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59" name="Rectangle 104"/>
              <p:cNvSpPr>
                <a:spLocks noChangeArrowheads="1"/>
              </p:cNvSpPr>
              <p:nvPr/>
            </p:nvSpPr>
            <p:spPr bwMode="gray">
              <a:xfrm>
                <a:off x="-2035175" y="4679072"/>
                <a:ext cx="1872000" cy="1051035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1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63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65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6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6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7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7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7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7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5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86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7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8" name="Picture 87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89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0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1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2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3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5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04871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696912" y="1696718"/>
            <a:ext cx="11199600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838199" y="257725"/>
            <a:ext cx="11059319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  <p:grpSp>
        <p:nvGrpSpPr>
          <p:cNvPr id="35" name="Group 34"/>
          <p:cNvGrpSpPr/>
          <p:nvPr userDrawn="1"/>
        </p:nvGrpSpPr>
        <p:grpSpPr>
          <a:xfrm>
            <a:off x="-2035175" y="0"/>
            <a:ext cx="1881477" cy="5176146"/>
            <a:chOff x="-2035175" y="0"/>
            <a:chExt cx="1881477" cy="5176146"/>
          </a:xfrm>
        </p:grpSpPr>
        <p:sp>
          <p:nvSpPr>
            <p:cNvPr id="36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37" name="Group 36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39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5"/>
                <a:ext cx="1872000" cy="1077012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0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1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2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43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4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45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6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4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4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8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7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8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0" name="Picture 89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1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2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3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4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5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86751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2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384"/>
            <a:ext cx="5058750" cy="4921200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5058000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612389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000"/>
            <a:ext cx="5058750" cy="4929584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590661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000"/>
            <a:ext cx="5058000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863942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79024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95106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750" y="1278000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845575" y="1278000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6276750" y="3877591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845575" y="3877591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20" userDrawn="1">
          <p15:clr>
            <a:srgbClr val="FBAE40"/>
          </p15:clr>
        </p15:guide>
        <p15:guide id="0" pos="3948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278384"/>
            <a:ext cx="3265200" cy="23292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278384"/>
            <a:ext cx="3265200" cy="23292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278384"/>
            <a:ext cx="3265200" cy="23292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3884250"/>
            <a:ext cx="3265200" cy="23292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3884250"/>
            <a:ext cx="3265200" cy="23292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3884250"/>
            <a:ext cx="3265200" cy="23292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795637"/>
            <a:ext cx="3265200" cy="26969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795637"/>
            <a:ext cx="3265200" cy="26969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795637"/>
            <a:ext cx="3265200" cy="26969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4760734"/>
            <a:ext cx="3265200" cy="144004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4760734"/>
            <a:ext cx="3265200" cy="144004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4760734"/>
            <a:ext cx="3265200" cy="144004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326520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458228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069550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179698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9981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4561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7590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5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5" y="1682898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5" y="4278810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276750" y="1279981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276750" y="1754561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276750" y="3877590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276750" y="4346775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6276750" y="1682898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6276750" y="4278810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35864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5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5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8069550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8069550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8069550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8069550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8069550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8069550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457562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457562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457562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457562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4457562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4457562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09285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4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4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4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4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4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4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3489966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3489966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3489966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3489966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3489966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3489966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6134358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6134358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6134358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6134358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6134358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6134358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8778750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8778750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8778750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8778750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8778750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8778750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43098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47528" y="1270000"/>
            <a:ext cx="6787224" cy="4978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693739" y="280732"/>
            <a:ext cx="3443287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7527" y="280733"/>
            <a:ext cx="6787223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38200" y="1270000"/>
            <a:ext cx="6786000" cy="4978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8454232" y="280732"/>
            <a:ext cx="3442280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5575" y="280733"/>
            <a:ext cx="677862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696912" y="1201147"/>
            <a:ext cx="11199600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106594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2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696912" y="280733"/>
            <a:ext cx="11199600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7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6055200"/>
            <a:ext cx="21960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/>
              <a:t>Click to insert project logo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/>
              <a:t>Max.</a:t>
            </a:r>
            <a:r>
              <a:rPr lang="en-GB" sz="1000" baseline="0"/>
              <a:t> width</a:t>
            </a:r>
            <a:endParaRPr lang="en-GB" sz="10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/>
              <a:t>Max.</a:t>
            </a:r>
            <a:r>
              <a:rPr lang="en-GB" sz="1000" baseline="0"/>
              <a:t> height</a:t>
            </a:r>
            <a:endParaRPr lang="en-GB" sz="100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-2035175" y="0"/>
            <a:ext cx="1881477" cy="5176146"/>
            <a:chOff x="-2035175" y="0"/>
            <a:chExt cx="1881477" cy="5176146"/>
          </a:xfrm>
        </p:grpSpPr>
        <p:sp>
          <p:nvSpPr>
            <p:cNvPr id="53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54" name="Group 53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55" name="Rectangle 104"/>
              <p:cNvSpPr>
                <a:spLocks noChangeArrowheads="1"/>
              </p:cNvSpPr>
              <p:nvPr/>
            </p:nvSpPr>
            <p:spPr bwMode="gray">
              <a:xfrm>
                <a:off x="-2035175" y="4686980"/>
                <a:ext cx="1872000" cy="1043127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6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7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9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61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63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7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7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7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7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7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7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81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2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83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4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85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8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0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105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693738" y="1695449"/>
            <a:ext cx="106416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1172150" y="1695451"/>
            <a:ext cx="10162600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grpSp>
        <p:nvGrpSpPr>
          <p:cNvPr id="36" name="Group 35"/>
          <p:cNvGrpSpPr/>
          <p:nvPr userDrawn="1"/>
        </p:nvGrpSpPr>
        <p:grpSpPr>
          <a:xfrm>
            <a:off x="-2025698" y="6362700"/>
            <a:ext cx="1857255" cy="500063"/>
            <a:chOff x="-2025698" y="6445247"/>
            <a:chExt cx="1857255" cy="417516"/>
          </a:xfrm>
        </p:grpSpPr>
        <p:sp>
          <p:nvSpPr>
            <p:cNvPr id="37" name="Rectangle 104"/>
            <p:cNvSpPr>
              <a:spLocks noChangeArrowheads="1"/>
            </p:cNvSpPr>
            <p:nvPr userDrawn="1"/>
          </p:nvSpPr>
          <p:spPr bwMode="gray">
            <a:xfrm>
              <a:off x="-2025698" y="6445247"/>
              <a:ext cx="1447848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GB" sz="1200" b="1" i="0" u="none" strike="noStrike" kern="0" cap="none" spc="0" normalizeH="0" baseline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No content below </a:t>
              </a:r>
              <a:br>
                <a:rPr kumimoji="0" lang="en-GB" altLang="en-GB" sz="1200" b="1" i="0" u="none" strike="noStrike" kern="0" cap="none" spc="0" normalizeH="0" baseline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</a:br>
              <a:r>
                <a:rPr kumimoji="0" lang="en-GB" altLang="en-GB" sz="1200" b="1" i="0" u="none" strike="noStrike" kern="0" cap="none" spc="0" normalizeH="0" baseline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the grey line</a:t>
              </a:r>
            </a:p>
          </p:txBody>
        </p:sp>
        <p:grpSp>
          <p:nvGrpSpPr>
            <p:cNvPr id="38" name="Group 3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39" name="Straight Connector 3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40" name="Straight Connector 3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grpSp>
        <p:nvGrpSpPr>
          <p:cNvPr id="58" name="Group 57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60" name="Group 59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61" name="Rectangle 104"/>
              <p:cNvSpPr>
                <a:spLocks noChangeArrowheads="1"/>
              </p:cNvSpPr>
              <p:nvPr/>
            </p:nvSpPr>
            <p:spPr bwMode="gray">
              <a:xfrm>
                <a:off x="-2035175" y="4672569"/>
                <a:ext cx="1872000" cy="1057537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3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65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6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67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8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69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0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7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72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3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84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5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86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7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88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9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90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5" name="Picture 94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6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7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0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0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861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2"/>
            <a:ext cx="219600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/>
              <a:t>Click to insert project logo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/>
              <a:t>Max.</a:t>
            </a:r>
            <a:r>
              <a:rPr lang="en-GB" sz="1000" baseline="0"/>
              <a:t> width</a:t>
            </a:r>
            <a:endParaRPr lang="en-GB" sz="10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/>
              <a:t>Min.</a:t>
            </a:r>
            <a:r>
              <a:rPr lang="en-GB" sz="1000" baseline="0"/>
              <a:t> height</a:t>
            </a:r>
            <a:endParaRPr lang="en-GB" sz="1000"/>
          </a:p>
        </p:txBody>
      </p:sp>
      <p:sp>
        <p:nvSpPr>
          <p:cNvPr id="32" name="TextBox 31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/>
              <a:t>Max.</a:t>
            </a:r>
            <a:r>
              <a:rPr lang="en-GB" sz="1000" baseline="0"/>
              <a:t> height</a:t>
            </a:r>
            <a:endParaRPr lang="en-GB" sz="100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56" name="Group 55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5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80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54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55" name="Group 54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81" name="Rectangle 104"/>
              <p:cNvSpPr>
                <a:spLocks noChangeArrowheads="1"/>
              </p:cNvSpPr>
              <p:nvPr/>
            </p:nvSpPr>
            <p:spPr bwMode="gray">
              <a:xfrm>
                <a:off x="-2035175" y="4672310"/>
                <a:ext cx="1872000" cy="1057796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2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3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4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85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6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87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8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89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0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9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92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94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96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9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00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01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10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0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111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12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113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14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15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1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1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38002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6055200"/>
            <a:ext cx="21960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/>
              <a:t>Click to insert project logo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/>
              <a:t>Max.</a:t>
            </a:r>
            <a:r>
              <a:rPr lang="en-GB" sz="1000" baseline="0"/>
              <a:t> width</a:t>
            </a:r>
            <a:endParaRPr lang="en-GB" sz="100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/>
              <a:t>Max.</a:t>
            </a:r>
            <a:r>
              <a:rPr lang="en-GB" sz="1000" baseline="0"/>
              <a:t> height</a:t>
            </a:r>
            <a:endParaRPr lang="en-GB" sz="1000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-2035175" y="0"/>
            <a:ext cx="1881477" cy="5176146"/>
            <a:chOff x="-2035175" y="0"/>
            <a:chExt cx="1881477" cy="5176146"/>
          </a:xfrm>
        </p:grpSpPr>
        <p:sp>
          <p:nvSpPr>
            <p:cNvPr id="53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55" name="Group 54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56" name="Rectangle 104"/>
              <p:cNvSpPr>
                <a:spLocks noChangeArrowheads="1"/>
              </p:cNvSpPr>
              <p:nvPr/>
            </p:nvSpPr>
            <p:spPr bwMode="gray">
              <a:xfrm>
                <a:off x="-2035175" y="4679072"/>
                <a:ext cx="1872000" cy="1051035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6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6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6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7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7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4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75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6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77" name="Picture 76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7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82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8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8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8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45501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43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73798"/>
                <a:ext cx="1872000" cy="1056308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4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8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2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3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2552107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18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5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86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0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1" name="Picture 90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2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2552107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906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2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693738" y="6230179"/>
            <a:ext cx="11498262" cy="627821"/>
            <a:chOff x="693738" y="6230179"/>
            <a:chExt cx="11498262" cy="627821"/>
          </a:xfrm>
        </p:grpSpPr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Rectangle 38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45575" y="280733"/>
            <a:ext cx="10479024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5575" y="1278000"/>
            <a:ext cx="10479024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8200" y="6498000"/>
            <a:ext cx="495300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-2025698" y="6362700"/>
            <a:ext cx="1857255" cy="500063"/>
            <a:chOff x="-2025698" y="6445247"/>
            <a:chExt cx="1857255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25698" y="6445247"/>
              <a:ext cx="1447848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No content below </a:t>
              </a:r>
              <a:br>
                <a:rPr kumimoji="0" lang="en-GB" alt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</a:br>
              <a:r>
                <a:rPr kumimoji="0" lang="en-GB" alt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the grey line</a:t>
              </a: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5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54" name="Group 53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55" name="Rectangle 104"/>
              <p:cNvSpPr>
                <a:spLocks noChangeArrowheads="1"/>
              </p:cNvSpPr>
              <p:nvPr/>
            </p:nvSpPr>
            <p:spPr bwMode="gray">
              <a:xfrm>
                <a:off x="-2035175" y="4672569"/>
                <a:ext cx="1872000" cy="1057537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6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7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9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61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63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5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6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7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8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9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70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1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72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3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74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5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76" name="Picture 75"/>
              <p:cNvPicPr>
                <a:picLocks noChangeAspect="1"/>
              </p:cNvPicPr>
              <p:nvPr userDrawn="1"/>
            </p:nvPicPr>
            <p:blipFill>
              <a:blip r:embed="rId5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7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79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0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8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82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83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85" r:id="rId2"/>
    <p:sldLayoutId id="2147483737" r:id="rId3"/>
    <p:sldLayoutId id="2147483729" r:id="rId4"/>
    <p:sldLayoutId id="2147483725" r:id="rId5"/>
    <p:sldLayoutId id="2147483727" r:id="rId6"/>
    <p:sldLayoutId id="2147483728" r:id="rId7"/>
    <p:sldLayoutId id="2147483732" r:id="rId8"/>
    <p:sldLayoutId id="2147483733" r:id="rId9"/>
    <p:sldLayoutId id="2147483734" r:id="rId10"/>
    <p:sldLayoutId id="2147483735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  <p:sldLayoutId id="2147483752" r:id="rId20"/>
    <p:sldLayoutId id="2147483753" r:id="rId21"/>
    <p:sldLayoutId id="2147483754" r:id="rId22"/>
    <p:sldLayoutId id="2147483755" r:id="rId23"/>
    <p:sldLayoutId id="2147483756" r:id="rId24"/>
    <p:sldLayoutId id="2147483757" r:id="rId25"/>
    <p:sldLayoutId id="2147483758" r:id="rId26"/>
    <p:sldLayoutId id="2147483759" r:id="rId27"/>
    <p:sldLayoutId id="2147483760" r:id="rId28"/>
    <p:sldLayoutId id="2147483761" r:id="rId29"/>
    <p:sldLayoutId id="2147483762" r:id="rId30"/>
    <p:sldLayoutId id="2147483763" r:id="rId31"/>
    <p:sldLayoutId id="2147483692" r:id="rId32"/>
    <p:sldLayoutId id="2147483711" r:id="rId33"/>
    <p:sldLayoutId id="2147483694" r:id="rId34"/>
    <p:sldLayoutId id="2147483695" r:id="rId35"/>
    <p:sldLayoutId id="2147483696" r:id="rId36"/>
    <p:sldLayoutId id="2147483736" r:id="rId37"/>
    <p:sldLayoutId id="2147483738" r:id="rId38"/>
    <p:sldLayoutId id="2147483739" r:id="rId39"/>
    <p:sldLayoutId id="2147483731" r:id="rId40"/>
    <p:sldLayoutId id="2147483697" r:id="rId41"/>
    <p:sldLayoutId id="2147483740" r:id="rId42"/>
    <p:sldLayoutId id="2147483716" r:id="rId43"/>
    <p:sldLayoutId id="2147483718" r:id="rId44"/>
    <p:sldLayoutId id="2147483719" r:id="rId45"/>
    <p:sldLayoutId id="2147483700" r:id="rId46"/>
    <p:sldLayoutId id="2147483743" r:id="rId47"/>
    <p:sldLayoutId id="2147483742" r:id="rId48"/>
    <p:sldLayoutId id="2147483741" r:id="rId49"/>
    <p:sldLayoutId id="2147483702" r:id="rId50"/>
    <p:sldLayoutId id="2147483706" r:id="rId51"/>
    <p:sldLayoutId id="2147483726" r:id="rId52"/>
  </p:sldLayoutIdLst>
  <p:hf hdr="0" ft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Cheat Sheet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</a:t>
            </a:fld>
            <a:endParaRPr lang="en-GB" noProof="0" dirty="0"/>
          </a:p>
        </p:txBody>
      </p:sp>
      <p:sp>
        <p:nvSpPr>
          <p:cNvPr id="4" name="Rectangle 3"/>
          <p:cNvSpPr/>
          <p:nvPr/>
        </p:nvSpPr>
        <p:spPr>
          <a:xfrm>
            <a:off x="677313" y="4566854"/>
            <a:ext cx="3656812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/>
              <a:t>Comments</a:t>
            </a:r>
            <a:r>
              <a:rPr lang="en-US" dirty="0"/>
              <a:t>:</a:t>
            </a:r>
          </a:p>
          <a:p>
            <a:r>
              <a:rPr lang="en-US" sz="1200" dirty="0"/>
              <a:t>Let you add notes to your code to explain what    you have done.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85466" y="1263321"/>
            <a:ext cx="3564378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/>
              <a:t>Iteration:</a:t>
            </a:r>
            <a:endParaRPr lang="en-US" dirty="0"/>
          </a:p>
          <a:p>
            <a:r>
              <a:rPr lang="en-US" sz="1200" dirty="0"/>
              <a:t>Use </a:t>
            </a:r>
            <a:r>
              <a:rPr lang="en-US" sz="1200" b="1" dirty="0"/>
              <a:t>for loops </a:t>
            </a:r>
            <a:r>
              <a:rPr lang="en-US" sz="1200" dirty="0"/>
              <a:t>when you need to </a:t>
            </a:r>
            <a:r>
              <a:rPr lang="en-US" sz="1200" b="1" dirty="0"/>
              <a:t>repeat</a:t>
            </a:r>
            <a:r>
              <a:rPr lang="en-US" sz="1200" dirty="0"/>
              <a:t> some code for </a:t>
            </a:r>
            <a:r>
              <a:rPr lang="en-US" sz="1200" b="1" dirty="0"/>
              <a:t>a certain amount of times</a:t>
            </a:r>
          </a:p>
          <a:p>
            <a:endParaRPr lang="en-US" sz="1200" b="1" dirty="0"/>
          </a:p>
          <a:p>
            <a:endParaRPr lang="en-US" sz="1200" b="1" dirty="0"/>
          </a:p>
          <a:p>
            <a:endParaRPr lang="en-US" sz="1400" dirty="0"/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85466" y="2894537"/>
            <a:ext cx="3571753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dirty="0"/>
              <a:t>Use a </a:t>
            </a:r>
            <a:r>
              <a:rPr lang="en-GB" sz="1200" b="1" dirty="0"/>
              <a:t>while loop </a:t>
            </a:r>
            <a:r>
              <a:rPr lang="en-GB" sz="1200" dirty="0"/>
              <a:t>when you need to </a:t>
            </a:r>
            <a:r>
              <a:rPr lang="en-GB" sz="1200" b="1" dirty="0"/>
              <a:t>repeat</a:t>
            </a:r>
            <a:r>
              <a:rPr lang="en-GB" sz="1200" dirty="0"/>
              <a:t> some code </a:t>
            </a:r>
            <a:r>
              <a:rPr lang="en-GB" sz="1200" b="1" dirty="0"/>
              <a:t>until</a:t>
            </a:r>
            <a:r>
              <a:rPr lang="en-GB" sz="1200" dirty="0"/>
              <a:t> </a:t>
            </a:r>
            <a:r>
              <a:rPr lang="en-GB" sz="1200" b="1" dirty="0"/>
              <a:t>a condition is met </a:t>
            </a:r>
            <a:endParaRPr lang="en-US" sz="1200" b="1" dirty="0"/>
          </a:p>
          <a:p>
            <a:endParaRPr lang="en-US" sz="1400" dirty="0"/>
          </a:p>
          <a:p>
            <a:endParaRPr lang="en-US" sz="1400" dirty="0"/>
          </a:p>
          <a:p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8258895" y="1265783"/>
            <a:ext cx="3644926" cy="2786731"/>
            <a:chOff x="10829553" y="-621811"/>
            <a:chExt cx="4685284" cy="2275180"/>
          </a:xfrm>
        </p:grpSpPr>
        <p:sp>
          <p:nvSpPr>
            <p:cNvPr id="9" name="Rectangle 8"/>
            <p:cNvSpPr/>
            <p:nvPr/>
          </p:nvSpPr>
          <p:spPr>
            <a:xfrm>
              <a:off x="10829553" y="-621811"/>
              <a:ext cx="4672455" cy="22751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Selection (if, else and </a:t>
              </a:r>
              <a:r>
                <a:rPr lang="en-US" sz="2000" b="1" dirty="0" err="1"/>
                <a:t>elif</a:t>
              </a:r>
              <a:r>
                <a:rPr lang="en-US" sz="2000" b="1" dirty="0"/>
                <a:t>)</a:t>
              </a:r>
              <a:r>
                <a:rPr lang="en-US" dirty="0"/>
                <a:t>:</a:t>
              </a:r>
            </a:p>
            <a:p>
              <a:r>
                <a:rPr lang="en-GB" sz="1200" dirty="0"/>
                <a:t>Use </a:t>
              </a:r>
              <a:r>
                <a:rPr lang="en-GB" sz="1200" b="1" dirty="0"/>
                <a:t>if </a:t>
              </a:r>
              <a:r>
                <a:rPr lang="en-GB" sz="1200" dirty="0"/>
                <a:t>when you need to choose different options </a:t>
              </a:r>
              <a:r>
                <a:rPr lang="en-GB" sz="1200" b="1" dirty="0"/>
                <a:t>depending on the value of something</a:t>
              </a:r>
              <a:r>
                <a:rPr lang="en-GB" sz="1200" dirty="0"/>
                <a:t>.</a:t>
              </a:r>
            </a:p>
            <a:p>
              <a:endParaRPr lang="en-US" sz="1200" dirty="0"/>
            </a:p>
            <a:p>
              <a:endParaRPr lang="en-US" sz="1400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4142917" y="289649"/>
              <a:ext cx="1371920" cy="1042204"/>
              <a:chOff x="14142917" y="533489"/>
              <a:chExt cx="1371920" cy="1042204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4346437" y="533489"/>
                <a:ext cx="1168400" cy="241980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sz="1100" dirty="0"/>
                  <a:t>Conditions 1</a:t>
                </a:r>
                <a:endParaRPr lang="en-GB" sz="1100" dirty="0" err="1"/>
              </a:p>
            </p:txBody>
          </p:sp>
          <p:sp>
            <p:nvSpPr>
              <p:cNvPr id="25" name="Right Bracket 24"/>
              <p:cNvSpPr/>
              <p:nvPr/>
            </p:nvSpPr>
            <p:spPr>
              <a:xfrm>
                <a:off x="14142917" y="846201"/>
                <a:ext cx="157345" cy="328459"/>
              </a:xfrm>
              <a:prstGeom prst="rightBracket">
                <a:avLst/>
              </a:prstGeom>
              <a:ln>
                <a:solidFill>
                  <a:srgbClr val="A8A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4333607" y="923937"/>
                <a:ext cx="1168400" cy="241980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sz="1100" dirty="0"/>
                  <a:t>Conditions 2</a:t>
                </a:r>
                <a:endParaRPr lang="en-GB" sz="1100" dirty="0" err="1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4346436" y="1333713"/>
                <a:ext cx="1168399" cy="241980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sz="1100" dirty="0"/>
                  <a:t>Conditions 3</a:t>
                </a:r>
                <a:endParaRPr lang="en-GB" sz="1100" dirty="0" err="1"/>
              </a:p>
            </p:txBody>
          </p:sp>
        </p:grpSp>
      </p:grpSp>
      <p:sp>
        <p:nvSpPr>
          <p:cNvPr id="33" name="Rectangle 32"/>
          <p:cNvSpPr/>
          <p:nvPr/>
        </p:nvSpPr>
        <p:spPr>
          <a:xfrm>
            <a:off x="8258895" y="4208980"/>
            <a:ext cx="3634945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/>
              <a:t>Operators</a:t>
            </a:r>
            <a:r>
              <a:rPr lang="en-US" dirty="0"/>
              <a:t>:</a:t>
            </a:r>
          </a:p>
          <a:p>
            <a:r>
              <a:rPr lang="en-GB" sz="1200" dirty="0"/>
              <a:t>Use below operators in </a:t>
            </a:r>
            <a:r>
              <a:rPr lang="en-GB" sz="1200" b="1" dirty="0"/>
              <a:t>if</a:t>
            </a:r>
            <a:r>
              <a:rPr lang="en-GB" sz="1200" dirty="0"/>
              <a:t> and </a:t>
            </a:r>
            <a:r>
              <a:rPr lang="en-GB" sz="1200" b="1" dirty="0"/>
              <a:t>while</a:t>
            </a:r>
            <a:r>
              <a:rPr lang="en-GB" sz="1200" dirty="0"/>
              <a:t> statement</a:t>
            </a:r>
            <a:endParaRPr lang="en-US" sz="1200" dirty="0"/>
          </a:p>
          <a:p>
            <a:r>
              <a:rPr lang="en-US" altLang="zh-CN" sz="1200" dirty="0"/>
              <a:t>Comparison operators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Logical operators</a:t>
            </a:r>
          </a:p>
          <a:p>
            <a:r>
              <a:rPr lang="en-US" sz="1200" b="1" dirty="0"/>
              <a:t>AND</a:t>
            </a:r>
            <a:r>
              <a:rPr lang="en-US" sz="1200" dirty="0"/>
              <a:t>	</a:t>
            </a:r>
            <a:r>
              <a:rPr lang="en-US" sz="1200" b="1" dirty="0"/>
              <a:t>OR</a:t>
            </a:r>
            <a:r>
              <a:rPr lang="en-US" sz="1200" dirty="0"/>
              <a:t> 	</a:t>
            </a:r>
            <a:r>
              <a:rPr lang="en-US" sz="1200" b="1" dirty="0"/>
              <a:t>NOT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101691"/>
              </p:ext>
            </p:extLst>
          </p:nvPr>
        </p:nvGraphicFramePr>
        <p:xfrm>
          <a:off x="8386727" y="4992249"/>
          <a:ext cx="3379278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3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1557">
                <a:tc>
                  <a:txBody>
                    <a:bodyPr/>
                    <a:lstStyle/>
                    <a:p>
                      <a:r>
                        <a:rPr lang="en-US" sz="1000" b="1" dirty="0"/>
                        <a:t>==</a:t>
                      </a:r>
                      <a:endParaRPr lang="en-GB" sz="1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Equal</a:t>
                      </a:r>
                      <a:r>
                        <a:rPr lang="en-US" sz="1000" b="1" baseline="0" dirty="0"/>
                        <a:t> to </a:t>
                      </a:r>
                      <a:endParaRPr lang="en-GB" sz="1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&gt;=</a:t>
                      </a:r>
                      <a:endParaRPr lang="en-GB" sz="1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Greater than or equal to</a:t>
                      </a:r>
                      <a:endParaRPr lang="en-GB" sz="1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557">
                <a:tc>
                  <a:txBody>
                    <a:bodyPr/>
                    <a:lstStyle/>
                    <a:p>
                      <a:r>
                        <a:rPr lang="en-US" sz="1000" b="1" dirty="0"/>
                        <a:t>&gt;</a:t>
                      </a:r>
                      <a:endParaRPr lang="en-GB" sz="1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Greater</a:t>
                      </a:r>
                      <a:r>
                        <a:rPr lang="en-US" sz="1000" b="1" baseline="0" dirty="0"/>
                        <a:t> than</a:t>
                      </a:r>
                      <a:endParaRPr lang="en-GB" sz="1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&lt;=</a:t>
                      </a:r>
                      <a:endParaRPr lang="en-GB" sz="1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Less than or equal to</a:t>
                      </a:r>
                      <a:endParaRPr lang="en-GB" sz="1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557">
                <a:tc>
                  <a:txBody>
                    <a:bodyPr/>
                    <a:lstStyle/>
                    <a:p>
                      <a:r>
                        <a:rPr lang="en-US" sz="1000" b="1" dirty="0"/>
                        <a:t>&lt;</a:t>
                      </a:r>
                      <a:endParaRPr lang="en-GB" sz="1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Less</a:t>
                      </a:r>
                      <a:r>
                        <a:rPr lang="en-US" sz="1000" b="1" baseline="0" dirty="0"/>
                        <a:t> than</a:t>
                      </a:r>
                      <a:endParaRPr lang="en-GB" sz="1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!=</a:t>
                      </a:r>
                      <a:endParaRPr lang="en-GB" sz="1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Not equal</a:t>
                      </a:r>
                      <a:r>
                        <a:rPr lang="en-US" sz="1000" b="1" baseline="0" dirty="0"/>
                        <a:t> to</a:t>
                      </a:r>
                      <a:endParaRPr lang="en-GB" sz="1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4" t="15477" b="13339"/>
          <a:stretch/>
        </p:blipFill>
        <p:spPr>
          <a:xfrm>
            <a:off x="4608664" y="2175859"/>
            <a:ext cx="2950843" cy="6179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4" t="11548" b="15259"/>
          <a:stretch/>
        </p:blipFill>
        <p:spPr>
          <a:xfrm>
            <a:off x="814880" y="5510720"/>
            <a:ext cx="2556385" cy="6078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t="9106" b="9993"/>
          <a:stretch/>
        </p:blipFill>
        <p:spPr>
          <a:xfrm>
            <a:off x="4608664" y="3327977"/>
            <a:ext cx="3206959" cy="6614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/>
          <a:srcRect l="3341" t="7703" r="7625" b="4365"/>
          <a:stretch/>
        </p:blipFill>
        <p:spPr>
          <a:xfrm>
            <a:off x="8474869" y="2259105"/>
            <a:ext cx="2352881" cy="1429338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4505787" y="4208979"/>
            <a:ext cx="3551432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/>
              <a:t>Functions:</a:t>
            </a:r>
            <a:endParaRPr lang="en-US" dirty="0"/>
          </a:p>
          <a:p>
            <a:r>
              <a:rPr lang="en-US" sz="1200" dirty="0"/>
              <a:t>Create a </a:t>
            </a:r>
            <a:r>
              <a:rPr lang="en-US" sz="1200" b="1" dirty="0"/>
              <a:t>function </a:t>
            </a:r>
            <a:r>
              <a:rPr lang="en-US" sz="1200" dirty="0"/>
              <a:t>when you need the </a:t>
            </a:r>
            <a:r>
              <a:rPr lang="en-US" sz="1200" b="1" dirty="0"/>
              <a:t>same lines of code </a:t>
            </a:r>
            <a:r>
              <a:rPr lang="en-US" sz="1200" dirty="0"/>
              <a:t>multiple times or to improve </a:t>
            </a:r>
            <a:r>
              <a:rPr lang="en-US" sz="1200" b="1" dirty="0"/>
              <a:t>readability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 </a:t>
            </a:r>
            <a:endParaRPr lang="en-US" sz="1200" b="1" dirty="0"/>
          </a:p>
          <a:p>
            <a:endParaRPr lang="en-US" sz="1400" dirty="0"/>
          </a:p>
          <a:p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/>
          <a:srcRect l="3790" t="12737" r="6480" b="3622"/>
          <a:stretch/>
        </p:blipFill>
        <p:spPr>
          <a:xfrm>
            <a:off x="4793128" y="4978234"/>
            <a:ext cx="2471842" cy="1064973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77313" y="1265782"/>
            <a:ext cx="3656812" cy="3170099"/>
          </a:xfrm>
          <a:prstGeom prst="rect">
            <a:avLst/>
          </a:prstGeom>
          <a:solidFill>
            <a:srgbClr val="FF6200"/>
          </a:solidFill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Actions you can take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GB" sz="1400" b="1" dirty="0">
                <a:solidFill>
                  <a:schemeClr val="bg1"/>
                </a:solidFill>
              </a:rPr>
              <a:t>move</a:t>
            </a:r>
            <a:r>
              <a:rPr lang="en-GB" sz="1400" dirty="0">
                <a:solidFill>
                  <a:schemeClr val="bg1"/>
                </a:solidFill>
              </a:rPr>
              <a:t>()	       - take a single step</a:t>
            </a:r>
          </a:p>
          <a:p>
            <a:r>
              <a:rPr lang="en-GB" sz="1400" b="1" dirty="0" err="1">
                <a:solidFill>
                  <a:schemeClr val="bg1"/>
                </a:solidFill>
              </a:rPr>
              <a:t>turn_left</a:t>
            </a:r>
            <a:r>
              <a:rPr lang="en-GB" sz="1400" dirty="0">
                <a:solidFill>
                  <a:schemeClr val="bg1"/>
                </a:solidFill>
              </a:rPr>
              <a:t>()	       - take a left turn</a:t>
            </a:r>
          </a:p>
          <a:p>
            <a:r>
              <a:rPr lang="en-GB" sz="1400" b="1" dirty="0">
                <a:solidFill>
                  <a:schemeClr val="bg1"/>
                </a:solidFill>
              </a:rPr>
              <a:t>put</a:t>
            </a:r>
            <a:r>
              <a:rPr lang="en-GB" sz="1400" dirty="0">
                <a:solidFill>
                  <a:schemeClr val="bg1"/>
                </a:solidFill>
              </a:rPr>
              <a:t>()	       - place a ball</a:t>
            </a:r>
          </a:p>
          <a:p>
            <a:r>
              <a:rPr lang="en-GB" sz="1400" b="1" dirty="0">
                <a:solidFill>
                  <a:schemeClr val="bg1"/>
                </a:solidFill>
              </a:rPr>
              <a:t>take</a:t>
            </a:r>
            <a:r>
              <a:rPr lang="en-GB" sz="1400" dirty="0">
                <a:solidFill>
                  <a:schemeClr val="bg1"/>
                </a:solidFill>
              </a:rPr>
              <a:t>()	       - pick up object underneath</a:t>
            </a:r>
            <a:br>
              <a:rPr lang="en-GB" sz="12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  <a:p>
            <a:r>
              <a:rPr lang="en-GB" sz="2000" b="1" dirty="0">
                <a:solidFill>
                  <a:schemeClr val="bg1"/>
                </a:solidFill>
              </a:rPr>
              <a:t>Conditions you can check</a:t>
            </a:r>
          </a:p>
          <a:p>
            <a:endParaRPr lang="en-GB" sz="1200" b="1" dirty="0">
              <a:solidFill>
                <a:schemeClr val="bg1"/>
              </a:solidFill>
            </a:endParaRPr>
          </a:p>
          <a:p>
            <a:r>
              <a:rPr lang="en-GB" sz="1400" b="1" dirty="0" err="1">
                <a:solidFill>
                  <a:schemeClr val="bg1"/>
                </a:solidFill>
              </a:rPr>
              <a:t>wall_in_front</a:t>
            </a:r>
            <a:r>
              <a:rPr lang="en-GB" sz="1400" dirty="0">
                <a:solidFill>
                  <a:schemeClr val="bg1"/>
                </a:solidFill>
              </a:rPr>
              <a:t>()  </a:t>
            </a:r>
            <a:r>
              <a:rPr lang="mr-IN" sz="1300" dirty="0">
                <a:solidFill>
                  <a:schemeClr val="bg1"/>
                </a:solidFill>
              </a:rPr>
              <a:t>–</a:t>
            </a:r>
            <a:r>
              <a:rPr lang="en-GB" sz="1300" dirty="0">
                <a:solidFill>
                  <a:schemeClr val="bg1"/>
                </a:solidFill>
              </a:rPr>
              <a:t> Is there is a wall facing you</a:t>
            </a:r>
          </a:p>
          <a:p>
            <a:r>
              <a:rPr lang="en-GB" sz="1400" b="1" dirty="0" err="1">
                <a:solidFill>
                  <a:schemeClr val="bg1"/>
                </a:solidFill>
              </a:rPr>
              <a:t>wall_on_right</a:t>
            </a:r>
            <a:r>
              <a:rPr lang="en-GB" sz="1400" dirty="0">
                <a:solidFill>
                  <a:schemeClr val="bg1"/>
                </a:solidFill>
              </a:rPr>
              <a:t>() </a:t>
            </a:r>
            <a:r>
              <a:rPr lang="en-GB" sz="1300" dirty="0">
                <a:solidFill>
                  <a:schemeClr val="bg1"/>
                </a:solidFill>
              </a:rPr>
              <a:t>- Is there is a wall on your 	          right        </a:t>
            </a:r>
          </a:p>
          <a:p>
            <a:r>
              <a:rPr lang="en-GB" sz="1400" b="1" dirty="0" err="1">
                <a:solidFill>
                  <a:schemeClr val="bg1"/>
                </a:solidFill>
              </a:rPr>
              <a:t>object_here</a:t>
            </a:r>
            <a:r>
              <a:rPr lang="en-GB" sz="1400" dirty="0">
                <a:solidFill>
                  <a:schemeClr val="bg1"/>
                </a:solidFill>
              </a:rPr>
              <a:t>()    </a:t>
            </a:r>
            <a:r>
              <a:rPr lang="en-GB" sz="1300" dirty="0">
                <a:solidFill>
                  <a:schemeClr val="bg1"/>
                </a:solidFill>
              </a:rPr>
              <a:t>- Is there is an object at your 	          spot</a:t>
            </a:r>
          </a:p>
        </p:txBody>
      </p:sp>
      <p:sp>
        <p:nvSpPr>
          <p:cNvPr id="49" name="Right Bracket 48"/>
          <p:cNvSpPr/>
          <p:nvPr/>
        </p:nvSpPr>
        <p:spPr>
          <a:xfrm>
            <a:off x="10819350" y="2316022"/>
            <a:ext cx="122407" cy="368790"/>
          </a:xfrm>
          <a:prstGeom prst="rightBracket">
            <a:avLst/>
          </a:prstGeom>
          <a:ln>
            <a:solidFill>
              <a:srgbClr val="A8A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ight Bracket 50"/>
          <p:cNvSpPr/>
          <p:nvPr/>
        </p:nvSpPr>
        <p:spPr>
          <a:xfrm>
            <a:off x="10832852" y="3243922"/>
            <a:ext cx="122407" cy="368790"/>
          </a:xfrm>
          <a:prstGeom prst="rightBracket">
            <a:avLst/>
          </a:prstGeom>
          <a:ln>
            <a:solidFill>
              <a:srgbClr val="A8A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3113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755fb961bcb85c763cf62196f86d8244fc"/>
</p:tagLst>
</file>

<file path=ppt/theme/theme1.xml><?xml version="1.0" encoding="utf-8"?>
<a:theme xmlns:a="http://schemas.openxmlformats.org/drawingml/2006/main" name="ING_PP_Template_16x9_August2017">
  <a:themeElements>
    <a:clrScheme name="ING 2016">
      <a:dk1>
        <a:srgbClr val="333333"/>
      </a:dk1>
      <a:lt1>
        <a:sysClr val="window" lastClr="FFFFFF"/>
      </a:lt1>
      <a:dk2>
        <a:srgbClr val="FF6200"/>
      </a:dk2>
      <a:lt2>
        <a:srgbClr val="696969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ING Orange">
      <a:srgbClr val="FF6200"/>
    </a:custClr>
    <a:custClr name="ING Light Grey">
      <a:srgbClr val="A8A8A8"/>
    </a:custClr>
    <a:custClr name="ING Mid Grey">
      <a:srgbClr val="696969"/>
    </a:custClr>
    <a:custClr name="ING Text color">
      <a:srgbClr val="333333"/>
    </a:custClr>
    <a:custClr name="ING Indigo">
      <a:srgbClr val="525199"/>
    </a:custClr>
    <a:custClr name="ING Sky">
      <a:srgbClr val="60A6DA"/>
    </a:custClr>
    <a:custClr name="ING Fuchsia">
      <a:srgbClr val="AB0066"/>
    </a:custClr>
    <a:custClr name="ING Lime">
      <a:srgbClr val="D0D93C"/>
    </a:custClr>
    <a:custClr name="ING Leaf / Plus">
      <a:srgbClr val="349651"/>
    </a:custClr>
    <a:custClr name="ING Minus">
      <a:srgbClr val="FF0000"/>
    </a:custClr>
  </a:custClrLst>
  <a:extLst>
    <a:ext uri="{05A4C25C-085E-4340-85A3-A5531E510DB2}">
      <thm15:themeFamily xmlns:thm15="http://schemas.microsoft.com/office/thememl/2012/main" name="01 Corporate template 16x9.potx" id="{5606F2B4-7E87-47D6-A1B6-F750F0EC9081}" vid="{885BC16F-8072-44B9-8905-F0D7354CFED1}"/>
    </a:ext>
  </a:extLst>
</a:theme>
</file>

<file path=ppt/theme/theme2.xml><?xml version="1.0" encoding="utf-8"?>
<a:theme xmlns:a="http://schemas.openxmlformats.org/drawingml/2006/main" name="Office Theme">
  <a:themeElements>
    <a:clrScheme name="ING 2016">
      <a:dk1>
        <a:srgbClr val="333333"/>
      </a:dk1>
      <a:lt1>
        <a:sysClr val="window" lastClr="FFFFFF"/>
      </a:lt1>
      <a:dk2>
        <a:srgbClr val="FF6200"/>
      </a:dk2>
      <a:lt2>
        <a:srgbClr val="696969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57113b-2d5e-4e4d-9c58-e53e9cd27d41">
      <Value>2</Value>
      <Value>5</Value>
    </TaxCatchAll>
    <Page_x002d_tag xmlns="7d817053-aa7f-46c9-89bf-5dc327ef462a">ppt-templates</Page_x002d_tag>
    <title_x0020_document xmlns="7d817053-aa7f-46c9-89bf-5dc327ef462a" xsi:nil="true"/>
    <k6fe0281133a405d9a546ef3eeed0fab xmlns="a757113b-2d5e-4e4d-9c58-e53e9cd27d41">
      <Terms xmlns="http://schemas.microsoft.com/office/infopath/2007/PartnerControls">
        <TermInfo xmlns="http://schemas.microsoft.com/office/infopath/2007/PartnerControls">
          <TermName xmlns="http://schemas.microsoft.com/office/infopath/2007/PartnerControls">Global</TermName>
          <TermId xmlns="http://schemas.microsoft.com/office/infopath/2007/PartnerControls">574d8d97-9af7-43f6-b31f-3e7f4db5adca</TermId>
        </TermInfo>
      </Terms>
    </k6fe0281133a405d9a546ef3eeed0fab>
    <o015fcf302324bb79e4d11d56562ab67 xmlns="a757113b-2d5e-4e4d-9c58-e53e9cd27d41">
      <Terms xmlns="http://schemas.microsoft.com/office/infopath/2007/PartnerControls">
        <TermInfo xmlns="http://schemas.microsoft.com/office/infopath/2007/PartnerControls">
          <TermName xmlns="http://schemas.microsoft.com/office/infopath/2007/PartnerControls">Support ＆ services:Communications ＆ branding</TermName>
          <TermId xmlns="http://schemas.microsoft.com/office/infopath/2007/PartnerControls">2c792a7e-af6f-4950-aaf0-f4b91408657c</TermId>
        </TermInfo>
      </Terms>
    </o015fcf302324bb79e4d11d56562ab67>
    <page_x002d_tag_x002d_2 xmlns="7d817053-aa7f-46c9-89bf-5dc327ef462a">-</page_x002d_tag_x002d_2>
    <PublishingContact xmlns="http://schemas.microsoft.com/sharepoint/v3">
      <UserInfo>
        <DisplayName/>
        <AccountId xsi:nil="true"/>
        <AccountType/>
      </UserInfo>
    </PublishingContact>
    <_dlc_ExpireDateSaved xmlns="http://schemas.microsoft.com/sharepoint/v3" xsi:nil="true"/>
    <_dlc_ExpireDate xmlns="http://schemas.microsoft.com/sharepoint/v3" xsi:nil="true"/>
  </documentManagement>
</p:properties>
</file>

<file path=customXml/item2.xml><?xml version="1.0" encoding="utf-8"?>
<?mso-contentType ?>
<spe:Receivers xmlns:spe="http://schemas.microsoft.com/sharepoint/events"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OI Document" ma:contentTypeID="0x01010053927DD08980124A97E8EFD9240A9C8A01007F0B0CFAAD2EFF418E79403799055D4A" ma:contentTypeVersion="56" ma:contentTypeDescription="Een nieuw document maken." ma:contentTypeScope="" ma:versionID="82ca16d01d8d467379398f8922d535fb">
  <xsd:schema xmlns:xsd="http://www.w3.org/2001/XMLSchema" xmlns:xs="http://www.w3.org/2001/XMLSchema" xmlns:p="http://schemas.microsoft.com/office/2006/metadata/properties" xmlns:ns1="http://schemas.microsoft.com/sharepoint/v3" xmlns:ns2="a757113b-2d5e-4e4d-9c58-e53e9cd27d41" xmlns:ns3="7d817053-aa7f-46c9-89bf-5dc327ef462a" targetNamespace="http://schemas.microsoft.com/office/2006/metadata/properties" ma:root="true" ma:fieldsID="87996024f06c7a950345ad2dd8687090" ns1:_="" ns2:_="" ns3:_="">
    <xsd:import namespace="http://schemas.microsoft.com/sharepoint/v3"/>
    <xsd:import namespace="a757113b-2d5e-4e4d-9c58-e53e9cd27d41"/>
    <xsd:import namespace="7d817053-aa7f-46c9-89bf-5dc327ef462a"/>
    <xsd:element name="properties">
      <xsd:complexType>
        <xsd:sequence>
          <xsd:element name="documentManagement">
            <xsd:complexType>
              <xsd:all>
                <xsd:element ref="ns1:PublishingContact" minOccurs="0"/>
                <xsd:element ref="ns1:Author" minOccurs="0"/>
                <xsd:element ref="ns1:Editor" minOccurs="0"/>
                <xsd:element ref="ns1:_UIVersionString" minOccurs="0"/>
                <xsd:element ref="ns1:File_x0020_Type" minOccurs="0"/>
                <xsd:element ref="ns1:_ModerationStatus" minOccurs="0"/>
                <xsd:element ref="ns2:k6fe0281133a405d9a546ef3eeed0fab" minOccurs="0"/>
                <xsd:element ref="ns2:TaxCatchAll" minOccurs="0"/>
                <xsd:element ref="ns2:TaxCatchAllLabel" minOccurs="0"/>
                <xsd:element ref="ns1:_dlc_ExpireDateSaved" minOccurs="0"/>
                <xsd:element ref="ns1:_dlc_ExpireDate" minOccurs="0"/>
                <xsd:element ref="ns2:o015fcf302324bb79e4d11d56562ab67" minOccurs="0"/>
                <xsd:element ref="ns3:Page_x002d_tag" minOccurs="0"/>
                <xsd:element ref="ns3:title_x0020_document" minOccurs="0"/>
                <xsd:element ref="ns3:page_x002d_tag_x002d_2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Contact" ma:index="4" nillable="true" ma:displayName="Contactpersoon" ma:description="Contactpersoon is een sitekolom die door de publicatiefunctie gemaakt wordt. Het wordt gebruikt bij het inhoudstype Pagina als persoon of groep die contactpersoon voor die pagina is." ma:list="UserInfo" ma:internalName="PublishingContact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uthor" ma:index="6" nillable="true" ma:displayName="Gemaakt door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8" nillable="true" ma:displayName="Gewijzigd door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UIVersionString" ma:index="10" nillable="true" ma:displayName="Versie" ma:internalName="_UIVersionString" ma:readOnly="true">
      <xsd:simpleType>
        <xsd:restriction base="dms:Text"/>
      </xsd:simpleType>
    </xsd:element>
    <xsd:element name="File_x0020_Type" ma:index="11" nillable="true" ma:displayName="Bestandstype" ma:hidden="true" ma:internalName="File_x0020_Type" ma:readOnly="true">
      <xsd:simpleType>
        <xsd:restriction base="dms:Text"/>
      </xsd:simpleType>
    </xsd:element>
    <xsd:element name="_ModerationStatus" ma:index="12" nillable="true" ma:displayName="Goedkeuringsstatus" ma:default="0" ma:hidden="true" ma:internalName="_ModerationStatus" ma:readOnly="true">
      <xsd:simpleType>
        <xsd:restriction base="dms:Unknown"/>
      </xsd:simpleType>
    </xsd:element>
    <xsd:element name="_dlc_ExpireDateSaved" ma:index="20" nillable="true" ma:displayName="Oorspronkelijke verloopdatum" ma:hidden="true" ma:internalName="_dlc_ExpireDateSaved" ma:readOnly="true">
      <xsd:simpleType>
        <xsd:restriction base="dms:DateTime"/>
      </xsd:simpleType>
    </xsd:element>
    <xsd:element name="_dlc_ExpireDate" ma:index="21" nillable="true" ma:displayName="Verloopdatum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57113b-2d5e-4e4d-9c58-e53e9cd27d41" elementFormDefault="qualified">
    <xsd:import namespace="http://schemas.microsoft.com/office/2006/documentManagement/types"/>
    <xsd:import namespace="http://schemas.microsoft.com/office/infopath/2007/PartnerControls"/>
    <xsd:element name="k6fe0281133a405d9a546ef3eeed0fab" ma:index="15" ma:taxonomy="true" ma:internalName="k6fe0281133a405d9a546ef3eeed0fab" ma:taxonomyFieldName="OneIntranetRole" ma:displayName="Role" ma:readOnly="false" ma:default="-1;#Global|574d8d97-9af7-43f6-b31f-3e7f4db5adca" ma:fieldId="{46fe0281-133a-405d-9a54-6ef3eeed0fab}" ma:taxonomyMulti="true" ma:sspId="e21919d8-91b0-4fc7-8605-2bebddd9b0be" ma:termSetId="b9368fa3-747c-42c3-8eb4-511c32b517b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7" nillable="true" ma:displayName="Taxonomy Catch All Column" ma:hidden="true" ma:list="{49df3fa4-542c-481f-bf56-5f0a3280edbe}" ma:internalName="TaxCatchAll" ma:showField="CatchAllData" ma:web="a757113b-2d5e-4e4d-9c58-e53e9cd27d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8" nillable="true" ma:displayName="Taxonomy Catch All Column1" ma:hidden="true" ma:list="{49df3fa4-542c-481f-bf56-5f0a3280edbe}" ma:internalName="TaxCatchAllLabel" ma:readOnly="true" ma:showField="CatchAllDataLabel" ma:web="a757113b-2d5e-4e4d-9c58-e53e9cd27d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015fcf302324bb79e4d11d56562ab67" ma:index="22" nillable="true" ma:taxonomy="true" ma:internalName="o015fcf302324bb79e4d11d56562ab67" ma:taxonomyFieldName="OneIntranetNavigationHierarchy" ma:displayName="Navigation Hierarchy" ma:default="-1;#Home|8103e37a-cbd1-44fc-aad4-229d286d8ebb" ma:fieldId="{8015fcf3-0232-4bb7-9e4d-11d56562ab67}" ma:taxonomyMulti="true" ma:sspId="e21919d8-91b0-4fc7-8605-2bebddd9b0be" ma:termSetId="07f8b4a7-38e4-4dbc-abb7-065c55d59005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817053-aa7f-46c9-89bf-5dc327ef462a" elementFormDefault="qualified">
    <xsd:import namespace="http://schemas.microsoft.com/office/2006/documentManagement/types"/>
    <xsd:import namespace="http://schemas.microsoft.com/office/infopath/2007/PartnerControls"/>
    <xsd:element name="Page_x002d_tag" ma:index="23" nillable="true" ma:displayName="Page-tag" ma:default="---" ma:format="Dropdown" ma:indexed="true" ma:internalName="Page_x002d_tag">
      <xsd:simpleType>
        <xsd:restriction base="dms:Choice">
          <xsd:enumeration value="---"/>
          <xsd:enumeration value="Travel"/>
          <xsd:enumeration value="Locations"/>
          <xsd:enumeration value="Communications-branding"/>
          <xsd:enumeration value="Guidelines-writing-tone-design"/>
          <xsd:enumeration value="email-signature"/>
          <xsd:enumeration value="ppt-templates"/>
          <xsd:enumeration value="posters-templates"/>
          <xsd:enumeration value="correspondence-UK-templates"/>
          <xsd:enumeration value="correspondence-NL-templates"/>
          <xsd:enumeration value="newsletters-templates"/>
          <xsd:enumeration value="communications-toolkit"/>
          <xsd:enumeration value="Unite"/>
          <xsd:enumeration value="ING Survey Tool"/>
          <xsd:enumeration value="Procurement"/>
          <xsd:enumeration value="Risk"/>
          <xsd:enumeration value="Sponsoring-events"/>
          <xsd:enumeration value="Legal"/>
          <xsd:enumeration value="Finance-tax"/>
          <xsd:enumeration value="Economic-research"/>
        </xsd:restriction>
      </xsd:simpleType>
    </xsd:element>
    <xsd:element name="title_x0020_document" ma:index="24" nillable="true" ma:displayName="title document" ma:internalName="title_x0020_document">
      <xsd:simpleType>
        <xsd:restriction base="dms:Text">
          <xsd:maxLength value="255"/>
        </xsd:restriction>
      </xsd:simpleType>
    </xsd:element>
    <xsd:element name="page_x002d_tag_x002d_2" ma:index="25" nillable="true" ma:displayName="page-tag-2" ma:default="-" ma:format="Dropdown" ma:internalName="page_x002d_tag_x002d_2">
      <xsd:simpleType>
        <xsd:restriction base="dms:Choice">
          <xsd:enumeration value="-"/>
          <xsd:enumeration value="The Unite story"/>
          <xsd:enumeration value="Unite club"/>
          <xsd:enumeration value="Global comms principles"/>
          <xsd:enumeration value="Unite Snapshot"/>
          <xsd:enumeration value="Done in 60 second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9" ma:displayName="Inhoudstype"/>
        <xsd:element ref="dc:title" minOccurs="0" maxOccurs="1" ma:index="1" ma:displayName="Titel"/>
        <xsd:element ref="dc:subject" minOccurs="0" maxOccurs="1"/>
        <xsd:element ref="dc:description" minOccurs="0" maxOccurs="1" ma:index="5" ma:displayName="Opmerkingen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2D4F3A-358E-4D25-A7F8-CEFD37E2ADB0}">
  <ds:schemaRefs>
    <ds:schemaRef ds:uri="http://schemas.microsoft.com/office/2006/metadata/properties"/>
    <ds:schemaRef ds:uri="http://schemas.microsoft.com/sharepoint/v3"/>
    <ds:schemaRef ds:uri="a757113b-2d5e-4e4d-9c58-e53e9cd27d41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7d817053-aa7f-46c9-89bf-5dc327ef462a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A364370-AD81-4B71-B69D-F6F2B0F3788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CE3AF87-2AB4-4B2B-B59A-A6A53284A52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6FE7C4B-0C97-4B6F-86C3-968C3783EE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757113b-2d5e-4e4d-9c58-e53e9cd27d41"/>
    <ds:schemaRef ds:uri="7d817053-aa7f-46c9-89bf-5dc327ef46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01 Corporate template 16x9</Template>
  <TotalTime>763</TotalTime>
  <Words>151</Words>
  <Application>Microsoft Office PowerPoint</Application>
  <PresentationFormat>Widescreen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ING Me</vt:lpstr>
      <vt:lpstr>ING_PP_Template_16x9_August2017</vt:lpstr>
      <vt:lpstr>Cheat Sheet</vt:lpstr>
    </vt:vector>
  </TitlesOfParts>
  <Company>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Course - An Introduction to Programming</dc:title>
  <dc:creator>Nikki.van.Ommeren@ing.com;Stijn.Meijer@ing.com</dc:creator>
  <cp:keywords/>
  <dc:description>April 2017</dc:description>
  <cp:lastModifiedBy>Meijer, S.B.J. (Stijn)</cp:lastModifiedBy>
  <cp:revision>70</cp:revision>
  <dcterms:created xsi:type="dcterms:W3CDTF">2017-04-03T09:33:35Z</dcterms:created>
  <dcterms:modified xsi:type="dcterms:W3CDTF">2019-12-16T11:09:27Z</dcterms:modified>
  <cp:version>3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0x01010053927DD08980124A97E8EFD9240A9C8A01007F0B0CFAAD2EFF418E79403799055D4A</vt:lpwstr>
  </property>
  <property fmtid="{D5CDD505-2E9C-101B-9397-08002B2CF9AE}" pid="3" name="_dlc_policyId">
    <vt:lpwstr>0x01010053927DD08980124A97E8EFD9240A9C8A|-1160816904</vt:lpwstr>
  </property>
  <property fmtid="{D5CDD505-2E9C-101B-9397-08002B2CF9AE}" pid="4" name="ItemRetentionFormula">
    <vt:lpwstr/>
  </property>
  <property fmtid="{D5CDD505-2E9C-101B-9397-08002B2CF9AE}" pid="5" name="OneIntranetNavigationHierarchy">
    <vt:lpwstr>5;#Support ＆ services:Communications ＆ branding|2c792a7e-af6f-4950-aaf0-f4b91408657c</vt:lpwstr>
  </property>
  <property fmtid="{D5CDD505-2E9C-101B-9397-08002B2CF9AE}" pid="6" name="OneIntranetRole">
    <vt:lpwstr>2;#Global|574d8d97-9af7-43f6-b31f-3e7f4db5adca</vt:lpwstr>
  </property>
  <property fmtid="{D5CDD505-2E9C-101B-9397-08002B2CF9AE}" pid="7" name="_dlc_LastRun">
    <vt:lpwstr>10/06/2018 23:03:47</vt:lpwstr>
  </property>
  <property fmtid="{D5CDD505-2E9C-101B-9397-08002B2CF9AE}" pid="8" name="_dlc_ItemStageId">
    <vt:lpwstr>1</vt:lpwstr>
  </property>
</Properties>
</file>