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8" d="100"/>
          <a:sy n="18" d="100"/>
        </p:scale>
        <p:origin x="-976" y="-13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2E42B-BADF-1944-84F8-C0C8AAC40C07}" type="datetimeFigureOut">
              <a:rPr lang="en-US" smtClean="0"/>
              <a:pPr/>
              <a:t>3/20/14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E4908-61C6-E04A-8F7A-697470A29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LASS: Location Aware Shelf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94560" y="16161070"/>
            <a:ext cx="19385280" cy="1324451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0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598078" y="16161070"/>
            <a:ext cx="19098562" cy="132445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0000" dirty="0" smtClean="0"/>
              <a:t> </a:t>
            </a:r>
            <a:endParaRPr lang="en-US" sz="10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1757" y="25548255"/>
            <a:ext cx="4699000" cy="7175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4560" y="8128102"/>
            <a:ext cx="18992900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Internet of Things (</a:t>
            </a:r>
            <a:r>
              <a:rPr lang="en-US" sz="8000" b="1" dirty="0" err="1" smtClean="0"/>
              <a:t>IoT</a:t>
            </a:r>
            <a:r>
              <a:rPr lang="en-US" sz="8000" b="1" dirty="0" smtClean="0"/>
              <a:t>) </a:t>
            </a:r>
            <a:r>
              <a:rPr lang="en-US" sz="8000" dirty="0" smtClean="0"/>
              <a:t>is a scenario in which</a:t>
            </a:r>
          </a:p>
          <a:p>
            <a:r>
              <a:rPr lang="en-US" sz="8000" dirty="0" smtClean="0"/>
              <a:t>objects, animals or people are provided with </a:t>
            </a:r>
          </a:p>
          <a:p>
            <a:r>
              <a:rPr lang="en-US" sz="8000" dirty="0" smtClean="0"/>
              <a:t>unique identifiers and the ability to </a:t>
            </a:r>
          </a:p>
          <a:p>
            <a:r>
              <a:rPr lang="en-US" sz="8000" dirty="0" smtClean="0"/>
              <a:t>automatically transfer data over a network </a:t>
            </a:r>
          </a:p>
          <a:p>
            <a:r>
              <a:rPr lang="en-US" sz="8000" dirty="0" smtClean="0"/>
              <a:t>without requiring human-to-human or </a:t>
            </a:r>
          </a:p>
          <a:p>
            <a:r>
              <a:rPr lang="en-US" sz="8000" dirty="0" smtClean="0"/>
              <a:t>human-to-computer interaction. </a:t>
            </a:r>
            <a:r>
              <a:rPr lang="en-US" sz="8000" b="1" dirty="0" smtClean="0"/>
              <a:t> </a:t>
            </a:r>
            <a:endParaRPr lang="en-US" sz="8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765424" y="6804662"/>
            <a:ext cx="17355833" cy="880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Open Geospatial Consortium (OGC) </a:t>
            </a:r>
            <a:r>
              <a:rPr lang="en-US" sz="8000" dirty="0" smtClean="0"/>
              <a:t>is an </a:t>
            </a:r>
          </a:p>
          <a:p>
            <a:r>
              <a:rPr lang="en-US" sz="8000" dirty="0" smtClean="0"/>
              <a:t>international industry consortium of 472</a:t>
            </a:r>
          </a:p>
          <a:p>
            <a:r>
              <a:rPr lang="en-US" sz="8000" dirty="0" smtClean="0"/>
              <a:t>companies, government agencies and </a:t>
            </a:r>
          </a:p>
          <a:p>
            <a:r>
              <a:rPr lang="en-US" sz="8000" dirty="0" smtClean="0"/>
              <a:t>universities participating in a consensus </a:t>
            </a:r>
          </a:p>
          <a:p>
            <a:r>
              <a:rPr lang="en-US" sz="8000" dirty="0" smtClean="0"/>
              <a:t>process to develop publicly available </a:t>
            </a:r>
          </a:p>
          <a:p>
            <a:r>
              <a:rPr lang="en-US" sz="8000" dirty="0" smtClean="0"/>
              <a:t>interface standards. 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59" y="5533648"/>
            <a:ext cx="6596069" cy="25944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598078" y="15607072"/>
            <a:ext cx="19582504" cy="9941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Our Project </a:t>
            </a:r>
            <a:r>
              <a:rPr lang="en-US" sz="8000" dirty="0" smtClean="0"/>
              <a:t>consists of two major components</a:t>
            </a:r>
          </a:p>
          <a:p>
            <a:r>
              <a:rPr lang="en-US" sz="8000" dirty="0" smtClean="0"/>
              <a:t>--the </a:t>
            </a:r>
            <a:r>
              <a:rPr lang="en-US" sz="8000" dirty="0" smtClean="0"/>
              <a:t>sensor / hardware </a:t>
            </a:r>
            <a:r>
              <a:rPr lang="en-US" sz="8000" dirty="0" smtClean="0"/>
              <a:t>component which </a:t>
            </a:r>
            <a:endParaRPr lang="en-US" sz="8000" dirty="0" smtClean="0"/>
          </a:p>
          <a:p>
            <a:r>
              <a:rPr lang="en-US" sz="8000" dirty="0" smtClean="0"/>
              <a:t>d</a:t>
            </a:r>
            <a:r>
              <a:rPr lang="en-US" sz="8000" dirty="0" smtClean="0"/>
              <a:t>eals </a:t>
            </a:r>
            <a:r>
              <a:rPr lang="en-US" sz="8000" dirty="0" smtClean="0"/>
              <a:t>with the development of a prototype </a:t>
            </a:r>
            <a:endParaRPr lang="en-US" sz="8000" dirty="0" smtClean="0"/>
          </a:p>
          <a:p>
            <a:r>
              <a:rPr lang="en-US" sz="8000" dirty="0" smtClean="0"/>
              <a:t>s</a:t>
            </a:r>
            <a:r>
              <a:rPr lang="en-US" sz="8000" dirty="0" smtClean="0"/>
              <a:t>mart </a:t>
            </a:r>
            <a:r>
              <a:rPr lang="en-US" sz="8000" dirty="0" smtClean="0"/>
              <a:t>shelf that can update sensor readings</a:t>
            </a:r>
            <a:endParaRPr lang="en-US" sz="8000" dirty="0" smtClean="0"/>
          </a:p>
          <a:p>
            <a:r>
              <a:rPr lang="en-US" sz="8000" dirty="0" smtClean="0"/>
              <a:t>t</a:t>
            </a:r>
            <a:r>
              <a:rPr lang="en-US" sz="8000" dirty="0" smtClean="0"/>
              <a:t>o </a:t>
            </a:r>
            <a:r>
              <a:rPr lang="en-US" sz="8000" dirty="0" smtClean="0"/>
              <a:t>OGC </a:t>
            </a:r>
            <a:r>
              <a:rPr lang="en-US" sz="8000" dirty="0" err="1" smtClean="0"/>
              <a:t>SensorThings</a:t>
            </a:r>
            <a:r>
              <a:rPr lang="en-US" sz="8000" dirty="0" smtClean="0"/>
              <a:t> API, and a </a:t>
            </a:r>
            <a:r>
              <a:rPr lang="en-US" sz="8000" dirty="0" smtClean="0"/>
              <a:t>software /</a:t>
            </a:r>
            <a:endParaRPr lang="en-US" sz="8000" dirty="0" smtClean="0"/>
          </a:p>
          <a:p>
            <a:r>
              <a:rPr lang="en-US" sz="8000" dirty="0" smtClean="0"/>
              <a:t>Web component, which allows a user to </a:t>
            </a:r>
            <a:endParaRPr lang="en-US" sz="8000" dirty="0" smtClean="0"/>
          </a:p>
          <a:p>
            <a:r>
              <a:rPr lang="en-US" sz="8000" dirty="0" smtClean="0"/>
              <a:t>i</a:t>
            </a:r>
            <a:r>
              <a:rPr lang="en-US" sz="8000" dirty="0" smtClean="0"/>
              <a:t>nteract</a:t>
            </a:r>
            <a:r>
              <a:rPr lang="en-US" sz="8000" dirty="0" smtClean="0"/>
              <a:t>/acquire readings from the prototype</a:t>
            </a:r>
            <a:endParaRPr lang="en-US" sz="8000" dirty="0" smtClean="0"/>
          </a:p>
          <a:p>
            <a:r>
              <a:rPr lang="en-US" sz="8000" dirty="0" smtClean="0"/>
              <a:t>s</a:t>
            </a:r>
            <a:r>
              <a:rPr lang="en-US" sz="8000" dirty="0" smtClean="0"/>
              <a:t>helves</a:t>
            </a:r>
            <a:r>
              <a:rPr lang="en-US" sz="8000" dirty="0" smtClean="0"/>
              <a:t>.</a:t>
            </a:r>
            <a:endParaRPr lang="en-US" sz="8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927" y="16161070"/>
            <a:ext cx="9862043" cy="68416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139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LASS: Location Aware Shelf System</vt:lpstr>
    </vt:vector>
  </TitlesOfParts>
  <Company>University of Calgary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LASS: Location Aware Shelf System</dc:title>
  <dc:creator>Harshini Nanduri</dc:creator>
  <cp:keywords/>
  <cp:lastModifiedBy>Harshini Nanduri</cp:lastModifiedBy>
  <cp:revision>5</cp:revision>
  <dcterms:created xsi:type="dcterms:W3CDTF">2014-03-21T00:15:24Z</dcterms:created>
  <dcterms:modified xsi:type="dcterms:W3CDTF">2014-03-21T00:18:33Z</dcterms:modified>
</cp:coreProperties>
</file>