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1296" y="-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E42B-BADF-1944-84F8-C0C8AAC40C0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955489" y="6137877"/>
            <a:ext cx="28155037" cy="2497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915967" y="6137878"/>
            <a:ext cx="10552759" cy="24970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1915" y="933252"/>
            <a:ext cx="41244253" cy="3109359"/>
          </a:xfrm>
        </p:spPr>
        <p:txBody>
          <a:bodyPr>
            <a:normAutofit fontScale="90000"/>
          </a:bodyPr>
          <a:lstStyle/>
          <a:p>
            <a:r>
              <a:rPr lang="en-US" sz="18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LASS: Location Aware Shelf System</a:t>
            </a:r>
            <a:endParaRPr lang="en-US" sz="18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48" y="23788736"/>
            <a:ext cx="4699000" cy="717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8126" y="6593305"/>
            <a:ext cx="944844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Internet of Things (</a:t>
            </a:r>
            <a:r>
              <a:rPr lang="en-US" sz="5400" b="1" dirty="0" err="1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IoT</a:t>
            </a:r>
            <a:r>
              <a:rPr lang="en-US" sz="5400" b="1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)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is a scenario in which objects, animals or people are provided with unique identifiers and the ability to automatically transfer data over a network without requiring human-to-human or human-to-computer interaction. </a:t>
            </a:r>
            <a:r>
              <a:rPr lang="en-US" sz="5400" b="1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 </a:t>
            </a:r>
            <a:endParaRPr lang="en-US" sz="5400" b="1" dirty="0">
              <a:latin typeface="Fira Sans Light" panose="020B0603050000020004" pitchFamily="34" charset="0"/>
              <a:ea typeface="Fira Sans Light" panose="020B06030500000200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563" y="23053729"/>
            <a:ext cx="941906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Open Geospatial Consortium (OGC)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is an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international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industry consortium of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472 companies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, government agencies and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universities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participating in a consensus </a:t>
            </a:r>
          </a:p>
          <a:p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process to develop publicly available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interface 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standards. </a:t>
            </a:r>
          </a:p>
          <a:p>
            <a:endParaRPr lang="en-US" sz="540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66323" y="9049281"/>
            <a:ext cx="90193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Fira Sans" panose="020B0603050000020004" pitchFamily="34" charset="0"/>
              </a:rPr>
              <a:t>The </a:t>
            </a:r>
            <a:r>
              <a:rPr lang="en-US" sz="6000" b="1" dirty="0" smtClean="0">
                <a:latin typeface="Fira Sans" panose="020B0603050000020004" pitchFamily="34" charset="0"/>
              </a:rPr>
              <a:t>sensor / hardware </a:t>
            </a:r>
            <a:r>
              <a:rPr lang="en-US" sz="6000" b="1" dirty="0" smtClean="0">
                <a:latin typeface="Fira Sans" panose="020B0603050000020004" pitchFamily="34" charset="0"/>
              </a:rPr>
              <a:t>component</a:t>
            </a:r>
            <a:r>
              <a:rPr lang="en-US" sz="6000" dirty="0" smtClean="0">
                <a:latin typeface="Fira Sans" panose="020B0603050000020004" pitchFamily="34" charset="0"/>
              </a:rPr>
              <a:t> deals </a:t>
            </a:r>
            <a:r>
              <a:rPr lang="en-US" sz="6000" dirty="0" smtClean="0">
                <a:latin typeface="Fira Sans" panose="020B0603050000020004" pitchFamily="34" charset="0"/>
              </a:rPr>
              <a:t>with the development of a prototype </a:t>
            </a:r>
            <a:r>
              <a:rPr lang="en-US" sz="6000" dirty="0" smtClean="0">
                <a:latin typeface="Fira Sans" panose="020B0603050000020004" pitchFamily="34" charset="0"/>
              </a:rPr>
              <a:t>smart </a:t>
            </a:r>
            <a:r>
              <a:rPr lang="en-US" sz="6000" dirty="0" smtClean="0">
                <a:latin typeface="Fira Sans" panose="020B0603050000020004" pitchFamily="34" charset="0"/>
              </a:rPr>
              <a:t>shelf that can update sensor </a:t>
            </a:r>
            <a:r>
              <a:rPr lang="en-US" sz="6000" dirty="0" smtClean="0">
                <a:latin typeface="Fira Sans" panose="020B0603050000020004" pitchFamily="34" charset="0"/>
              </a:rPr>
              <a:t>readings to </a:t>
            </a:r>
            <a:r>
              <a:rPr lang="en-US" sz="6000" dirty="0" smtClean="0">
                <a:latin typeface="Fira Sans" panose="020B0603050000020004" pitchFamily="34" charset="0"/>
              </a:rPr>
              <a:t>OGC </a:t>
            </a:r>
            <a:r>
              <a:rPr lang="en-US" sz="6000" dirty="0" err="1" smtClean="0">
                <a:latin typeface="Fira Sans" panose="020B0603050000020004" pitchFamily="34" charset="0"/>
              </a:rPr>
              <a:t>SensorThings</a:t>
            </a:r>
            <a:r>
              <a:rPr lang="en-US" sz="6000" dirty="0" smtClean="0">
                <a:latin typeface="Fira Sans" panose="020B0603050000020004" pitchFamily="34" charset="0"/>
              </a:rPr>
              <a:t> API.</a:t>
            </a:r>
            <a:endParaRPr lang="en-US" sz="6000" dirty="0">
              <a:latin typeface="Fira Sans" panose="020B06030500000200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63" y="15528793"/>
            <a:ext cx="9421628" cy="66701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66323" y="26770854"/>
            <a:ext cx="22332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Fira Sans" panose="020B0603050000020004" pitchFamily="34" charset="0"/>
              </a:rPr>
              <a:t>This project </a:t>
            </a:r>
            <a:r>
              <a:rPr lang="en-US" sz="6000" dirty="0" smtClean="0">
                <a:latin typeface="Fira Sans" panose="020B0603050000020004" pitchFamily="34" charset="0"/>
              </a:rPr>
              <a:t>will be developed as a Free, Open-Source Software (FOSS</a:t>
            </a:r>
            <a:r>
              <a:rPr lang="en-US" sz="6000" dirty="0" smtClean="0">
                <a:latin typeface="Fira Sans" panose="020B0603050000020004" pitchFamily="34" charset="0"/>
              </a:rPr>
              <a:t>) and can be further hacked or improved upon for a variety of different applications</a:t>
            </a:r>
            <a:endParaRPr lang="en-US" sz="6000" dirty="0">
              <a:latin typeface="Fira Sans" panose="020B06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6323" y="6593305"/>
            <a:ext cx="26659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Fira Sans" panose="020B0603050000020004" pitchFamily="34" charset="0"/>
              </a:rPr>
              <a:t>This project </a:t>
            </a:r>
            <a:r>
              <a:rPr lang="en-US" sz="6000" dirty="0" smtClean="0">
                <a:latin typeface="Fira Sans" panose="020B0603050000020004" pitchFamily="34" charset="0"/>
              </a:rPr>
              <a:t>will be focused on developing a “smart shelf</a:t>
            </a:r>
            <a:r>
              <a:rPr lang="en-US" sz="6000" dirty="0" smtClean="0">
                <a:latin typeface="Fira Sans" panose="020B0603050000020004" pitchFamily="34" charset="0"/>
              </a:rPr>
              <a:t>” </a:t>
            </a:r>
            <a:r>
              <a:rPr lang="en-US" sz="6000" dirty="0" smtClean="0">
                <a:latin typeface="Fira Sans" panose="020B0603050000020004" pitchFamily="34" charset="0"/>
              </a:rPr>
              <a:t>that can track </a:t>
            </a:r>
            <a:r>
              <a:rPr lang="en-US" sz="6000" dirty="0" smtClean="0">
                <a:latin typeface="Fira Sans" panose="020B0603050000020004" pitchFamily="34" charset="0"/>
              </a:rPr>
              <a:t>store traffic </a:t>
            </a:r>
            <a:r>
              <a:rPr lang="en-US" sz="6000" dirty="0" smtClean="0">
                <a:latin typeface="Fira Sans" panose="020B0603050000020004" pitchFamily="34" charset="0"/>
              </a:rPr>
              <a:t>and </a:t>
            </a:r>
            <a:r>
              <a:rPr lang="en-US" sz="6000" dirty="0" smtClean="0">
                <a:latin typeface="Fira Sans" panose="020B0603050000020004" pitchFamily="34" charset="0"/>
              </a:rPr>
              <a:t>shelf stock throughout </a:t>
            </a:r>
            <a:r>
              <a:rPr lang="en-US" sz="6000" dirty="0" smtClean="0">
                <a:latin typeface="Fira Sans" panose="020B0603050000020004" pitchFamily="34" charset="0"/>
              </a:rPr>
              <a:t>the store. </a:t>
            </a:r>
            <a:endParaRPr lang="en-US" sz="6000" dirty="0">
              <a:latin typeface="Fira Sans" panose="020B06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6321" y="16141964"/>
            <a:ext cx="90193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Fira Sans" panose="020B0603050000020004" pitchFamily="34" charset="0"/>
              </a:rPr>
              <a:t>Th</a:t>
            </a:r>
            <a:r>
              <a:rPr lang="en-US" sz="6000" b="1" dirty="0" smtClean="0">
                <a:latin typeface="Fira Sans" panose="020B0603050000020004" pitchFamily="34" charset="0"/>
              </a:rPr>
              <a:t>e </a:t>
            </a:r>
            <a:r>
              <a:rPr lang="en-US" sz="6000" b="1" dirty="0" smtClean="0">
                <a:latin typeface="Fira Sans" panose="020B0603050000020004" pitchFamily="34" charset="0"/>
              </a:rPr>
              <a:t>software/Web component </a:t>
            </a:r>
            <a:r>
              <a:rPr lang="en-US" sz="6000" dirty="0" smtClean="0">
                <a:latin typeface="Fira Sans" panose="020B0603050000020004" pitchFamily="34" charset="0"/>
              </a:rPr>
              <a:t>allows </a:t>
            </a:r>
            <a:r>
              <a:rPr lang="en-US" sz="6000" dirty="0" smtClean="0">
                <a:latin typeface="Fira Sans" panose="020B0603050000020004" pitchFamily="34" charset="0"/>
              </a:rPr>
              <a:t>a user to </a:t>
            </a:r>
            <a:r>
              <a:rPr lang="en-US" sz="6000" dirty="0" smtClean="0">
                <a:latin typeface="Fira Sans" panose="020B0603050000020004" pitchFamily="34" charset="0"/>
              </a:rPr>
              <a:t>visualize data collected from </a:t>
            </a:r>
            <a:r>
              <a:rPr lang="en-US" sz="6000" dirty="0" smtClean="0">
                <a:latin typeface="Fira Sans" panose="020B0603050000020004" pitchFamily="34" charset="0"/>
              </a:rPr>
              <a:t>the </a:t>
            </a:r>
            <a:r>
              <a:rPr lang="en-US" sz="6000" dirty="0" smtClean="0">
                <a:latin typeface="Fira Sans" panose="020B0603050000020004" pitchFamily="34" charset="0"/>
              </a:rPr>
              <a:t> shelves</a:t>
            </a:r>
            <a:r>
              <a:rPr lang="en-US" sz="6000" dirty="0" smtClean="0">
                <a:latin typeface="Fira Sans" panose="020B0603050000020004" pitchFamily="34" charset="0"/>
              </a:rPr>
              <a:t>.   </a:t>
            </a:r>
            <a:endParaRPr lang="en-US" sz="6000" b="1" dirty="0">
              <a:latin typeface="Fira Sans" panose="020B06030500000200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15967" y="3938344"/>
            <a:ext cx="401945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702" y="9049281"/>
            <a:ext cx="17069303" cy="118926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056702" y="21992162"/>
            <a:ext cx="12742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Fira Sans" panose="020B0603050000020004" pitchFamily="34" charset="0"/>
              </a:rPr>
              <a:t>One goal </a:t>
            </a:r>
            <a:r>
              <a:rPr lang="en-US" sz="6000" dirty="0" smtClean="0">
                <a:latin typeface="Fira Sans" panose="020B0603050000020004" pitchFamily="34" charset="0"/>
              </a:rPr>
              <a:t>of this project is to serve as an example for developers looking to develop an </a:t>
            </a:r>
            <a:r>
              <a:rPr lang="en-US" sz="6000" dirty="0" err="1" smtClean="0">
                <a:latin typeface="Fira Sans" panose="020B0603050000020004" pitchFamily="34" charset="0"/>
              </a:rPr>
              <a:t>IoT</a:t>
            </a:r>
            <a:r>
              <a:rPr lang="en-US" sz="6000" dirty="0" smtClean="0">
                <a:latin typeface="Fira Sans" panose="020B0603050000020004" pitchFamily="34" charset="0"/>
              </a:rPr>
              <a:t> application using the OGC standard</a:t>
            </a:r>
            <a:endParaRPr lang="en-US" sz="6000" dirty="0">
              <a:latin typeface="Fira Sans" panose="020B06030500000200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7" y="4101955"/>
            <a:ext cx="3877949" cy="1938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96966" y="4609777"/>
            <a:ext cx="328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Ben </a:t>
            </a:r>
            <a:r>
              <a:rPr lang="en-US" sz="5400" dirty="0" err="1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Trodd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, Jeremy Steward, </a:t>
            </a:r>
            <a:r>
              <a:rPr lang="en-US" sz="5400" dirty="0" err="1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Harshini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 </a:t>
            </a:r>
            <a:r>
              <a:rPr lang="en-US" sz="5400" dirty="0" err="1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Nanduri</a:t>
            </a:r>
            <a:r>
              <a:rPr lang="en-US" sz="5400" dirty="0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, Alexandra Cummins and Kathleen </a:t>
            </a:r>
            <a:r>
              <a:rPr lang="en-US" sz="5400" dirty="0" err="1" smtClean="0">
                <a:latin typeface="Fira Sans Light" panose="020B0603050000020004" pitchFamily="34" charset="0"/>
                <a:ea typeface="Fira Sans Light" panose="020B0603050000020004" pitchFamily="34" charset="0"/>
                <a:cs typeface="Segoe UI" panose="020B0502040204020203" pitchFamily="34" charset="0"/>
              </a:rPr>
              <a:t>Ang</a:t>
            </a:r>
            <a:endParaRPr lang="en-US" sz="5400" dirty="0">
              <a:latin typeface="Fira Sans Light" panose="020B0603050000020004" pitchFamily="34" charset="0"/>
              <a:ea typeface="Fira Sans Light" panose="020B06030500000200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44800" y="21713599"/>
            <a:ext cx="5438274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Insert prototype here?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206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LASS: Location Aware Shelf System</vt:lpstr>
    </vt:vector>
  </TitlesOfParts>
  <Company>University of Calgary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LASS: Location Aware Shelf System</dc:title>
  <dc:creator>Harshini Nanduri</dc:creator>
  <cp:keywords/>
  <cp:lastModifiedBy>K'dee</cp:lastModifiedBy>
  <cp:revision>16</cp:revision>
  <dcterms:created xsi:type="dcterms:W3CDTF">2014-03-26T19:57:04Z</dcterms:created>
  <dcterms:modified xsi:type="dcterms:W3CDTF">2014-03-27T04:59:58Z</dcterms:modified>
</cp:coreProperties>
</file>