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8" d="100"/>
          <a:sy n="18" d="100"/>
        </p:scale>
        <p:origin x="-1672" y="-1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E42B-BADF-1944-84F8-C0C8AAC40C07}" type="datetimeFigureOut">
              <a:rPr lang="en-US" smtClean="0"/>
              <a:pPr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LASS: Location Aware Shelf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6485401" y="28149397"/>
            <a:ext cx="17558464" cy="38038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b="1" dirty="0" smtClean="0"/>
              <a:t>         This Project </a:t>
            </a:r>
            <a:r>
              <a:rPr lang="en-US" sz="6000" dirty="0" smtClean="0"/>
              <a:t>hopes to serve as a stand alon</a:t>
            </a:r>
            <a:r>
              <a:rPr lang="en-US" sz="6000" dirty="0" smtClean="0"/>
              <a:t>e product that be hacked or improved upon for a variety of different applications. </a:t>
            </a:r>
            <a:endParaRPr lang="en-US" sz="6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757" y="25548255"/>
            <a:ext cx="4699000" cy="717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4560" y="8128102"/>
            <a:ext cx="1429084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Internet of Things (</a:t>
            </a:r>
            <a:r>
              <a:rPr lang="en-US" sz="6000" b="1" dirty="0" err="1" smtClean="0"/>
              <a:t>IoT</a:t>
            </a:r>
            <a:r>
              <a:rPr lang="en-US" sz="6000" b="1" dirty="0" smtClean="0"/>
              <a:t>) </a:t>
            </a:r>
            <a:r>
              <a:rPr lang="en-US" sz="6000" dirty="0" smtClean="0"/>
              <a:t>is a scenario in which</a:t>
            </a:r>
          </a:p>
          <a:p>
            <a:r>
              <a:rPr lang="en-US" sz="6000" dirty="0" smtClean="0"/>
              <a:t>objects, animals or people are provided with </a:t>
            </a:r>
          </a:p>
          <a:p>
            <a:r>
              <a:rPr lang="en-US" sz="6000" dirty="0" smtClean="0"/>
              <a:t>unique identifiers and the ability to </a:t>
            </a:r>
          </a:p>
          <a:p>
            <a:r>
              <a:rPr lang="en-US" sz="6000" dirty="0" smtClean="0"/>
              <a:t>automatically transfer data over a network </a:t>
            </a:r>
          </a:p>
          <a:p>
            <a:r>
              <a:rPr lang="en-US" sz="6000" dirty="0" smtClean="0"/>
              <a:t>without requiring human-to-human or </a:t>
            </a:r>
          </a:p>
          <a:p>
            <a:r>
              <a:rPr lang="en-US" sz="6000" dirty="0" smtClean="0"/>
              <a:t>human-to-computer interaction. 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774284" y="6804663"/>
            <a:ext cx="15006333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Open Geospatial Consortium (OGC) </a:t>
            </a:r>
            <a:r>
              <a:rPr lang="en-US" sz="6000" dirty="0" smtClean="0"/>
              <a:t>is an </a:t>
            </a:r>
          </a:p>
          <a:p>
            <a:r>
              <a:rPr lang="en-US" sz="6000" dirty="0" smtClean="0"/>
              <a:t>international industry consortium of 472</a:t>
            </a:r>
          </a:p>
          <a:p>
            <a:r>
              <a:rPr lang="en-US" sz="6000" dirty="0" smtClean="0"/>
              <a:t>companies, government agencies and </a:t>
            </a:r>
          </a:p>
          <a:p>
            <a:r>
              <a:rPr lang="en-US" sz="6000" dirty="0" smtClean="0"/>
              <a:t>universities participating in a consensus </a:t>
            </a:r>
          </a:p>
          <a:p>
            <a:r>
              <a:rPr lang="en-US" sz="6000" dirty="0" smtClean="0"/>
              <a:t>process to develop publicly available </a:t>
            </a:r>
          </a:p>
          <a:p>
            <a:r>
              <a:rPr lang="en-US" sz="6000" dirty="0" smtClean="0"/>
              <a:t>interface standards. 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9" y="5533648"/>
            <a:ext cx="6596069" cy="25944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768942" y="20578093"/>
            <a:ext cx="19363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One major aspect </a:t>
            </a:r>
            <a:r>
              <a:rPr lang="en-US" sz="6000" dirty="0" smtClean="0"/>
              <a:t>of the project is the </a:t>
            </a:r>
            <a:r>
              <a:rPr lang="en-US" sz="6000" dirty="0" smtClean="0"/>
              <a:t>the </a:t>
            </a:r>
            <a:r>
              <a:rPr lang="en-US" sz="6000" dirty="0" smtClean="0"/>
              <a:t>sensor / hardware</a:t>
            </a:r>
            <a:r>
              <a:rPr lang="en-US" sz="6000" dirty="0" smtClean="0"/>
              <a:t> </a:t>
            </a:r>
          </a:p>
          <a:p>
            <a:r>
              <a:rPr lang="en-US" sz="6000" dirty="0" smtClean="0"/>
              <a:t>component </a:t>
            </a:r>
            <a:r>
              <a:rPr lang="en-US" sz="6000" dirty="0" smtClean="0"/>
              <a:t>which</a:t>
            </a:r>
            <a:r>
              <a:rPr lang="en-US" sz="6000" dirty="0" smtClean="0"/>
              <a:t> deals </a:t>
            </a:r>
            <a:r>
              <a:rPr lang="en-US" sz="6000" dirty="0" smtClean="0"/>
              <a:t>with the development of a prototype </a:t>
            </a:r>
          </a:p>
          <a:p>
            <a:r>
              <a:rPr lang="en-US" sz="6000" dirty="0" smtClean="0"/>
              <a:t>smart shelf that can update sensor readings</a:t>
            </a:r>
          </a:p>
          <a:p>
            <a:r>
              <a:rPr lang="en-US" sz="6000" dirty="0" smtClean="0"/>
              <a:t>to OGC </a:t>
            </a:r>
            <a:r>
              <a:rPr lang="en-US" sz="6000" dirty="0" err="1" smtClean="0"/>
              <a:t>SensorThings</a:t>
            </a:r>
            <a:r>
              <a:rPr lang="en-US" sz="6000" dirty="0" smtClean="0"/>
              <a:t> </a:t>
            </a:r>
            <a:r>
              <a:rPr lang="en-US" sz="6000" dirty="0" smtClean="0"/>
              <a:t>API</a:t>
            </a:r>
            <a:r>
              <a:rPr lang="en-US" sz="6000" dirty="0" smtClean="0"/>
              <a:t>.</a:t>
            </a:r>
            <a:endParaRPr lang="en-US" sz="6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98" y="15062074"/>
            <a:ext cx="10321037" cy="73069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916875" y="13538629"/>
            <a:ext cx="19974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This project </a:t>
            </a:r>
            <a:r>
              <a:rPr lang="en-US" sz="6000" dirty="0" smtClean="0"/>
              <a:t>will be developed as a Free, Open-Source Software (FOSS) hopes to serve as an </a:t>
            </a:r>
            <a:r>
              <a:rPr lang="en-US" sz="6000" dirty="0" err="1" smtClean="0"/>
              <a:t>exmaple</a:t>
            </a:r>
            <a:r>
              <a:rPr lang="en-US" sz="6000" dirty="0" smtClean="0"/>
              <a:t> for developers looking to develop an </a:t>
            </a:r>
            <a:r>
              <a:rPr lang="en-US" sz="6000" dirty="0" err="1" smtClean="0"/>
              <a:t>IoT</a:t>
            </a:r>
            <a:r>
              <a:rPr lang="en-US" sz="6000" dirty="0" smtClean="0"/>
              <a:t> application using the OGC standard. </a:t>
            </a:r>
            <a:endParaRPr lang="en-US" sz="6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142091" y="17339031"/>
            <a:ext cx="19549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This project </a:t>
            </a:r>
            <a:r>
              <a:rPr lang="en-US" sz="6000" dirty="0" smtClean="0"/>
              <a:t>will be focused on developing a “smart shelf</a:t>
            </a:r>
            <a:r>
              <a:rPr lang="en-US" sz="6000" dirty="0" smtClean="0"/>
              <a:t>”</a:t>
            </a:r>
          </a:p>
          <a:p>
            <a:r>
              <a:rPr lang="en-US" sz="6000" dirty="0" smtClean="0"/>
              <a:t> </a:t>
            </a:r>
            <a:r>
              <a:rPr lang="en-US" sz="6000" dirty="0" smtClean="0"/>
              <a:t>that can track customers and customer purchases or interests</a:t>
            </a:r>
            <a:r>
              <a:rPr lang="en-US" sz="6000" dirty="0" smtClean="0"/>
              <a:t> </a:t>
            </a:r>
          </a:p>
          <a:p>
            <a:r>
              <a:rPr lang="en-US" sz="6000" dirty="0" smtClean="0"/>
              <a:t>throughout </a:t>
            </a:r>
            <a:r>
              <a:rPr lang="en-US" sz="6000" dirty="0" smtClean="0"/>
              <a:t>the store. </a:t>
            </a:r>
            <a:endParaRPr lang="en-US" sz="60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7841" y="24363745"/>
            <a:ext cx="189011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Another major aspect </a:t>
            </a:r>
            <a:r>
              <a:rPr lang="en-US" sz="6000" dirty="0" smtClean="0"/>
              <a:t>of the project is a </a:t>
            </a:r>
            <a:r>
              <a:rPr lang="en-US" sz="6000" dirty="0" smtClean="0"/>
              <a:t>a software /</a:t>
            </a:r>
          </a:p>
          <a:p>
            <a:r>
              <a:rPr lang="en-US" sz="6000" dirty="0" smtClean="0"/>
              <a:t>Web component, which allows a user to </a:t>
            </a:r>
          </a:p>
          <a:p>
            <a:r>
              <a:rPr lang="en-US" sz="6000" dirty="0" smtClean="0"/>
              <a:t>interact/acquire readings from the prototype</a:t>
            </a:r>
          </a:p>
          <a:p>
            <a:r>
              <a:rPr lang="en-US" sz="6000" dirty="0" smtClean="0"/>
              <a:t>shelves.</a:t>
            </a:r>
            <a:r>
              <a:rPr lang="en-US" sz="6000" dirty="0" smtClean="0"/>
              <a:t>   </a:t>
            </a:r>
            <a:endParaRPr lang="en-US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229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LASS: Location Aware Shelf System</vt:lpstr>
    </vt:vector>
  </TitlesOfParts>
  <Company>University of Calgary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LASS: Location Aware Shelf System</dc:title>
  <dc:creator>Harshini Nanduri</dc:creator>
  <cp:keywords/>
  <cp:lastModifiedBy>Harshini Nanduri</cp:lastModifiedBy>
  <cp:revision>6</cp:revision>
  <dcterms:created xsi:type="dcterms:W3CDTF">2014-03-26T19:57:04Z</dcterms:created>
  <dcterms:modified xsi:type="dcterms:W3CDTF">2014-03-26T20:33:47Z</dcterms:modified>
</cp:coreProperties>
</file>