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" d="100"/>
          <a:sy n="15" d="100"/>
        </p:scale>
        <p:origin x="-152" y="-3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LASS: Location Aware Shelf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94560" y="16161070"/>
            <a:ext cx="19385280" cy="132445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0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598078" y="16161070"/>
            <a:ext cx="19098562" cy="13244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0" dirty="0" smtClean="0"/>
              <a:t> </a:t>
            </a:r>
            <a:endParaRPr lang="en-US" sz="1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721" y="25742900"/>
            <a:ext cx="4699000" cy="717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4560" y="8128102"/>
            <a:ext cx="1899290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Internet of Things (</a:t>
            </a:r>
            <a:r>
              <a:rPr lang="en-US" sz="8000" b="1" dirty="0" err="1" smtClean="0"/>
              <a:t>IoT</a:t>
            </a:r>
            <a:r>
              <a:rPr lang="en-US" sz="8000" b="1" dirty="0" smtClean="0"/>
              <a:t>) </a:t>
            </a:r>
            <a:r>
              <a:rPr lang="en-US" sz="8000" dirty="0" smtClean="0"/>
              <a:t>is a scenario in which</a:t>
            </a:r>
          </a:p>
          <a:p>
            <a:r>
              <a:rPr lang="en-US" sz="8000" dirty="0" smtClean="0"/>
              <a:t>objects, animals or people are provided with </a:t>
            </a:r>
          </a:p>
          <a:p>
            <a:r>
              <a:rPr lang="en-US" sz="8000" dirty="0" smtClean="0"/>
              <a:t>unique identifiers and the ability to </a:t>
            </a:r>
          </a:p>
          <a:p>
            <a:r>
              <a:rPr lang="en-US" sz="8000" dirty="0" smtClean="0"/>
              <a:t>automatically transfer data over a network </a:t>
            </a:r>
          </a:p>
          <a:p>
            <a:r>
              <a:rPr lang="en-US" sz="8000" dirty="0" smtClean="0"/>
              <a:t>without requiring human-to-human or </a:t>
            </a:r>
          </a:p>
          <a:p>
            <a:r>
              <a:rPr lang="en-US" sz="8000" dirty="0" smtClean="0"/>
              <a:t>human-to-computer interaction. </a:t>
            </a:r>
            <a:r>
              <a:rPr lang="en-US" sz="8000" b="1" dirty="0" smtClean="0"/>
              <a:t> </a:t>
            </a:r>
            <a:endParaRPr lang="en-US" sz="8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65424" y="6804662"/>
            <a:ext cx="17355833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Open Geospatial Consortium (OGC) </a:t>
            </a:r>
            <a:r>
              <a:rPr lang="en-US" sz="8000" dirty="0" smtClean="0"/>
              <a:t>is an </a:t>
            </a:r>
          </a:p>
          <a:p>
            <a:r>
              <a:rPr lang="en-US" sz="8000" dirty="0" smtClean="0"/>
              <a:t>international industry consortium of 472</a:t>
            </a:r>
          </a:p>
          <a:p>
            <a:r>
              <a:rPr lang="en-US" sz="8000" dirty="0" smtClean="0"/>
              <a:t>companies, government agencies and </a:t>
            </a:r>
          </a:p>
          <a:p>
            <a:r>
              <a:rPr lang="en-US" sz="8000" dirty="0" smtClean="0"/>
              <a:t>universities participating in a consensus </a:t>
            </a:r>
          </a:p>
          <a:p>
            <a:r>
              <a:rPr lang="en-US" sz="8000" dirty="0" smtClean="0"/>
              <a:t>process to develop publicly available </a:t>
            </a:r>
          </a:p>
          <a:p>
            <a:r>
              <a:rPr lang="en-US" sz="8000" dirty="0" smtClean="0"/>
              <a:t>interface standards.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16161070"/>
            <a:ext cx="8584812" cy="5894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59" y="5533648"/>
            <a:ext cx="6596069" cy="2594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98078" y="15607072"/>
            <a:ext cx="19582504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Our Project </a:t>
            </a:r>
            <a:r>
              <a:rPr lang="en-US" sz="8000" dirty="0" smtClean="0"/>
              <a:t>consists of two major components</a:t>
            </a:r>
          </a:p>
          <a:p>
            <a:r>
              <a:rPr lang="en-US" sz="8000" dirty="0" smtClean="0"/>
              <a:t>--the sensor/hardware component which </a:t>
            </a:r>
          </a:p>
          <a:p>
            <a:r>
              <a:rPr lang="en-US" sz="8000" dirty="0" smtClean="0"/>
              <a:t>Deals with the development of a prototype </a:t>
            </a:r>
          </a:p>
          <a:p>
            <a:r>
              <a:rPr lang="en-US" sz="8000" dirty="0" smtClean="0"/>
              <a:t>Smart shelf that can update sensor readings</a:t>
            </a:r>
          </a:p>
          <a:p>
            <a:r>
              <a:rPr lang="en-US" sz="8000" dirty="0" smtClean="0"/>
              <a:t>To OGC </a:t>
            </a:r>
            <a:r>
              <a:rPr lang="en-US" sz="8000" dirty="0" err="1" smtClean="0"/>
              <a:t>SensorThings</a:t>
            </a:r>
            <a:r>
              <a:rPr lang="en-US" sz="8000" dirty="0" smtClean="0"/>
              <a:t> API, and a software/</a:t>
            </a:r>
          </a:p>
          <a:p>
            <a:r>
              <a:rPr lang="en-US" sz="8000" dirty="0" smtClean="0"/>
              <a:t>Web component, which allows a user to </a:t>
            </a:r>
          </a:p>
          <a:p>
            <a:r>
              <a:rPr lang="en-US" sz="8000" dirty="0" smtClean="0"/>
              <a:t>Interact/acquire readings from the prototype</a:t>
            </a:r>
          </a:p>
          <a:p>
            <a:r>
              <a:rPr lang="en-US" sz="8000" dirty="0" smtClean="0"/>
              <a:t>Shelves.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139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LASS: Location Aware Shelf System</vt:lpstr>
    </vt:vector>
  </TitlesOfParts>
  <Company>University of Calgary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LASS: Location Aware Shelf System</dc:title>
  <dc:creator>Harshini Nanduri</dc:creator>
  <cp:keywords/>
  <cp:lastModifiedBy>Harshini Nanduri</cp:lastModifiedBy>
  <cp:revision>4</cp:revision>
  <dcterms:created xsi:type="dcterms:W3CDTF">2014-03-20T20:55:52Z</dcterms:created>
  <dcterms:modified xsi:type="dcterms:W3CDTF">2014-03-21T00:02:11Z</dcterms:modified>
</cp:coreProperties>
</file>