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17" r:id="rId7"/>
    <p:sldId id="311" r:id="rId8"/>
    <p:sldId id="314" r:id="rId9"/>
    <p:sldId id="307" r:id="rId10"/>
    <p:sldId id="308" r:id="rId11"/>
    <p:sldId id="310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66" y="2487168"/>
            <a:ext cx="6693408" cy="1088136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MEESHO WEBPAGE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 KRISHNAN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078" y="1017074"/>
            <a:ext cx="3749040" cy="13258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9208" y="2232088"/>
            <a:ext cx="4235618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 CHANGE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OF PRODUCTS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3319D7-1D5A-06D8-2CD3-D3537741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WECOME</a:t>
            </a:r>
            <a:r>
              <a:rPr lang="en-US" dirty="0"/>
              <a:t>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43B64-163D-424F-AF6B-93389CF8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Welcome page of meesho looks like posters and banners in the street.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that have been used does not look appealing.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customer point of view,When someone enters a website they should explore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make them buy by displaying it with originality and with the better displaying of the product at least they should try our product once.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88CC4-83D4-BA62-1146-C96CC6F2A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915A6-FD75-53D6-E0B0-0AB1AAAE1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EE16BF4-A2F1-D4FE-B892-97CA7B5C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3708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selling First display the product of the Kids and baby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mindset of the Indian parents will be like Our children should be good looking in every means.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displaying in the front will make them at least look at some products and gradually they will start exploring and end up in buying.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29B-6EF3-E1A3-2E8F-3CA78D1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OF PRODUCTS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C5CD-6D23-42E3-D0EB-4B9F8A9B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displaying of products should be made better , because it looks congested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them in the appropriate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offer in the running format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page break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some items to the next page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71F67DEE-2A39-F92A-3949-3577D356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ontent Placeholder 79">
            <a:extLst>
              <a:ext uri="{FF2B5EF4-FFF2-40B4-BE49-F238E27FC236}">
                <a16:creationId xmlns:a16="http://schemas.microsoft.com/office/drawing/2014/main" id="{2F714CE9-7DBA-B001-AB9B-8A4715B1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your website research , you have more north Indian customers than the south.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because of your product pricing.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50-60% of your customer base is north.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looks and giving a better experience for the customers, the purchasing power of south will also be increased.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new design.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At Meesho,the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 are lot of things to be changed to get a good customer base.Not only online store,the offline store should also be opened in the regions.This is a small analysis by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me.I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would like to work with you for further developments.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669" y="2011680"/>
            <a:ext cx="4406630" cy="28437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BALAKRISHNAN.PS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balakrishnan.199804@gmail.com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{EDA5D159-F33F-4489-9C42-5597F6F4F0BA}tf56410444_win32</Template>
  <TotalTime>42</TotalTime>
  <Words>342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Times New Roman</vt:lpstr>
      <vt:lpstr>Office Theme</vt:lpstr>
      <vt:lpstr>MEESHO WEBPAGE CHANGE</vt:lpstr>
      <vt:lpstr>Agenda</vt:lpstr>
      <vt:lpstr>WECOME PAGE</vt:lpstr>
      <vt:lpstr>PowerPoint Presentation</vt:lpstr>
      <vt:lpstr>Business opportunities are like buses. There's always another one coming.</vt:lpstr>
      <vt:lpstr>DISPLAYING OF PRODUCTS</vt:lpstr>
      <vt:lpstr>Customer Acquisition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MEESHO WEBPAGE CHANGE</dc:title>
  <dc:creator>Bala Krishnan</dc:creator>
  <cp:lastModifiedBy>Bala Krishnan</cp:lastModifiedBy>
  <cp:revision>1</cp:revision>
  <dcterms:created xsi:type="dcterms:W3CDTF">2024-02-14T04:35:20Z</dcterms:created>
  <dcterms:modified xsi:type="dcterms:W3CDTF">2024-02-14T05:17:38Z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