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5799"/>
            <a:ext cx="9144000" cy="536471"/>
          </a:xfrm>
        </p:spPr>
        <p:txBody>
          <a:bodyPr>
            <a:normAutofit/>
          </a:bodyPr>
          <a:lstStyle/>
          <a:p>
            <a:r>
              <a:rPr lang="en-GB" sz="1800" b="1" u="sng" dirty="0">
                <a:cs typeface="Calibri Light"/>
              </a:rPr>
              <a:t>Flow Chat – Morning Activity</a:t>
            </a:r>
            <a:endParaRPr lang="en-GB" sz="1800" b="1" u="sng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4011A68-B949-4960-8B1A-F8A8FC2E0964}"/>
              </a:ext>
            </a:extLst>
          </p:cNvPr>
          <p:cNvSpPr/>
          <p:nvPr/>
        </p:nvSpPr>
        <p:spPr>
          <a:xfrm>
            <a:off x="4464404" y="1284567"/>
            <a:ext cx="2566971" cy="13950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cs typeface="Calibri"/>
              </a:rPr>
              <a:t>Morning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BCBC31E-CB30-4F50-88C1-AD7B25F2B7E4}"/>
              </a:ext>
            </a:extLst>
          </p:cNvPr>
          <p:cNvSpPr/>
          <p:nvPr/>
        </p:nvSpPr>
        <p:spPr>
          <a:xfrm>
            <a:off x="4844207" y="3172286"/>
            <a:ext cx="1708321" cy="835164"/>
          </a:xfrm>
          <a:prstGeom prst="flowChartProcess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Want Breakfast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4C847-4573-4D03-8EA3-42C6A60D1952}"/>
              </a:ext>
            </a:extLst>
          </p:cNvPr>
          <p:cNvSpPr/>
          <p:nvPr/>
        </p:nvSpPr>
        <p:spPr>
          <a:xfrm>
            <a:off x="8169384" y="3053166"/>
            <a:ext cx="1410346" cy="104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Have a</a:t>
            </a:r>
            <a:r>
              <a:rPr lang="en-GB" i="1" dirty="0"/>
              <a:t> Bowl of Cereal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FB8B550B-883D-4454-8B07-90A10262ED90}"/>
              </a:ext>
            </a:extLst>
          </p:cNvPr>
          <p:cNvSpPr/>
          <p:nvPr/>
        </p:nvSpPr>
        <p:spPr>
          <a:xfrm>
            <a:off x="4844207" y="4507573"/>
            <a:ext cx="1658380" cy="9062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Want a drink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7BF483-DF09-4C78-9CA2-CECBF3E5C009}"/>
              </a:ext>
            </a:extLst>
          </p:cNvPr>
          <p:cNvCxnSpPr>
            <a:stCxn id="6" idx="2"/>
          </p:cNvCxnSpPr>
          <p:nvPr/>
        </p:nvCxnSpPr>
        <p:spPr>
          <a:xfrm flipH="1">
            <a:off x="5747889" y="2679666"/>
            <a:ext cx="1" cy="50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6A901C-F272-4DB3-9444-E1C97996B5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52528" y="3589868"/>
            <a:ext cx="1641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A2A449B-2A11-4A5B-B1D7-1A07ADF6E742}"/>
              </a:ext>
            </a:extLst>
          </p:cNvPr>
          <p:cNvCxnSpPr>
            <a:cxnSpLocks/>
          </p:cNvCxnSpPr>
          <p:nvPr/>
        </p:nvCxnSpPr>
        <p:spPr>
          <a:xfrm rot="5400000">
            <a:off x="7259229" y="2618018"/>
            <a:ext cx="178483" cy="320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94BF38-59AF-4DC5-A8C2-470067AC54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98368" y="4007450"/>
            <a:ext cx="3151" cy="50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0D7BC0A-859D-4A94-9BB3-404D07A3B115}"/>
              </a:ext>
            </a:extLst>
          </p:cNvPr>
          <p:cNvSpPr/>
          <p:nvPr/>
        </p:nvSpPr>
        <p:spPr>
          <a:xfrm>
            <a:off x="8169384" y="4384090"/>
            <a:ext cx="1666797" cy="92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a cup of coffee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57C84E-B07D-4DD3-B91F-8C6AA97A1661}"/>
              </a:ext>
            </a:extLst>
          </p:cNvPr>
          <p:cNvSpPr/>
          <p:nvPr/>
        </p:nvSpPr>
        <p:spPr>
          <a:xfrm>
            <a:off x="5060879" y="5573433"/>
            <a:ext cx="1274976" cy="639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Have a shower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3DDD89-F3EA-476E-96D2-41B6FB90B5B3}"/>
              </a:ext>
            </a:extLst>
          </p:cNvPr>
          <p:cNvCxnSpPr>
            <a:stCxn id="34" idx="3"/>
          </p:cNvCxnSpPr>
          <p:nvPr/>
        </p:nvCxnSpPr>
        <p:spPr>
          <a:xfrm flipV="1">
            <a:off x="6502587" y="4960719"/>
            <a:ext cx="1666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E16543-6543-41D8-9E45-56F154099809}"/>
              </a:ext>
            </a:extLst>
          </p:cNvPr>
          <p:cNvCxnSpPr>
            <a:stCxn id="34" idx="2"/>
            <a:endCxn id="34" idx="2"/>
          </p:cNvCxnSpPr>
          <p:nvPr/>
        </p:nvCxnSpPr>
        <p:spPr>
          <a:xfrm>
            <a:off x="5673397" y="54138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67F558-6A84-4DF9-A73A-899D8E4B5BBC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672657" y="5413866"/>
            <a:ext cx="740" cy="19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E2E57B-2BD9-4505-8998-A573CE13B9AB}"/>
              </a:ext>
            </a:extLst>
          </p:cNvPr>
          <p:cNvCxnSpPr>
            <a:stCxn id="57" idx="4"/>
          </p:cNvCxnSpPr>
          <p:nvPr/>
        </p:nvCxnSpPr>
        <p:spPr>
          <a:xfrm>
            <a:off x="5698367" y="6213146"/>
            <a:ext cx="0" cy="1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B1F333C-2BF0-406F-9CDD-B993F325A95C}"/>
              </a:ext>
            </a:extLst>
          </p:cNvPr>
          <p:cNvSpPr/>
          <p:nvPr/>
        </p:nvSpPr>
        <p:spPr>
          <a:xfrm>
            <a:off x="5060879" y="6372713"/>
            <a:ext cx="1274959" cy="33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3AE1AF-945D-4554-A4E5-B37A7485412D}"/>
              </a:ext>
            </a:extLst>
          </p:cNvPr>
          <p:cNvCxnSpPr>
            <a:stCxn id="54" idx="2"/>
          </p:cNvCxnSpPr>
          <p:nvPr/>
        </p:nvCxnSpPr>
        <p:spPr>
          <a:xfrm rot="5400000">
            <a:off x="7323685" y="3734768"/>
            <a:ext cx="103302" cy="3254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6FA1BE-6CAF-4E87-ABEF-98C90F2E0137}"/>
              </a:ext>
            </a:extLst>
          </p:cNvPr>
          <p:cNvSpPr txBox="1"/>
          <p:nvPr/>
        </p:nvSpPr>
        <p:spPr>
          <a:xfrm>
            <a:off x="7144719" y="3268132"/>
            <a:ext cx="66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D8D0F-A031-456D-BBF4-AABE944462CB}"/>
              </a:ext>
            </a:extLst>
          </p:cNvPr>
          <p:cNvSpPr txBox="1"/>
          <p:nvPr/>
        </p:nvSpPr>
        <p:spPr>
          <a:xfrm>
            <a:off x="4897300" y="4252902"/>
            <a:ext cx="77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33FF9-836C-4D6E-AC72-EBC48FB7E1FA}"/>
              </a:ext>
            </a:extLst>
          </p:cNvPr>
          <p:cNvSpPr txBox="1"/>
          <p:nvPr/>
        </p:nvSpPr>
        <p:spPr>
          <a:xfrm>
            <a:off x="7031375" y="4622234"/>
            <a:ext cx="7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D42F1-3D24-4674-8884-CC8173228A68}"/>
              </a:ext>
            </a:extLst>
          </p:cNvPr>
          <p:cNvSpPr txBox="1"/>
          <p:nvPr/>
        </p:nvSpPr>
        <p:spPr>
          <a:xfrm>
            <a:off x="4839259" y="5310564"/>
            <a:ext cx="4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 Chat – Morning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 Katongo</dc:creator>
  <cp:lastModifiedBy>Bridget Katongo</cp:lastModifiedBy>
  <cp:revision>43</cp:revision>
  <dcterms:created xsi:type="dcterms:W3CDTF">2022-03-08T23:05:36Z</dcterms:created>
  <dcterms:modified xsi:type="dcterms:W3CDTF">2022-04-01T09:40:57Z</dcterms:modified>
</cp:coreProperties>
</file>