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35" autoAdjust="0"/>
  </p:normalViewPr>
  <p:slideViewPr>
    <p:cSldViewPr>
      <p:cViewPr>
        <p:scale>
          <a:sx n="75" d="100"/>
          <a:sy n="75" d="100"/>
        </p:scale>
        <p:origin x="-1637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1EE8F55-A71D-442F-89AB-EBC14F577814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5685F7-0485-404D-B74C-F558EBB77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20095" y="1760912"/>
            <a:ext cx="5648623" cy="75015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Google file System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691288" y="1882252"/>
            <a:ext cx="6511131" cy="82506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Sanjay Ghemawat, Howard Gioff, and Shun-Tak Leung</a:t>
            </a:r>
          </a:p>
          <a:p>
            <a:pPr algn="ctr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Google*</a:t>
            </a:r>
          </a:p>
          <a:p>
            <a:pPr algn="ctr"/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Kevin Bruce</a:t>
            </a:r>
          </a:p>
          <a:p>
            <a:pPr algn="ctr"/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5/9/14</a:t>
            </a:r>
            <a:endParaRPr lang="en-US" sz="5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20940" cy="54864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Main Idea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GFS: design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operation and performance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GFS stands for Google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For the people who are not familiar with the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Google File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System, it implements different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tasks while managing a large amount of big data.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 of the GFS: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Scalable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ault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tolerant distributed file system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nexpensive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commodity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GFS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used for large distributed data intensive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20940" cy="548640"/>
          </a:xfrm>
        </p:spPr>
        <p:txBody>
          <a:bodyPr/>
          <a:lstStyle/>
          <a:p>
            <a:pPr algn="ctr"/>
            <a:r>
              <a:rPr lang="en-US" b="1" dirty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520940" cy="4114800"/>
          </a:xfrm>
        </p:spPr>
        <p:txBody>
          <a:bodyPr>
            <a:normAutofit fontScale="25000" lnSpcReduction="20000"/>
          </a:bodyPr>
          <a:lstStyle/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GFS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of one master server and many chunk servers that can accessed </a:t>
            </a: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by multiple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clients. </a:t>
            </a:r>
            <a:endParaRPr lang="en-US" sz="5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Files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are divided into fixed size chunks and are stored on local disks as Linux files. The GFS uses a large chunk size coupled with lazy space allocation to avoid wasting space. </a:t>
            </a:r>
            <a:endParaRPr lang="en-US" sz="5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master handles the entire file system metadata (the file chunk namespaces, the mapping from files to chunks, and the locations of each chunk’s replicas). </a:t>
            </a:r>
            <a:endParaRPr lang="en-US" sz="5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operation log contains a historical record of critical metadata changes; file and chunks are identified by the time they were created. When mutation (modification) is performed on a replica, leases are to be used to maintain consistency among the other replicas. </a:t>
            </a:r>
            <a:endParaRPr lang="en-US" sz="5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master creates, re-replicates and rebalances chunk replicas to spread replicas across racks, minimize the impact of failure and account for better load balancing and disk space. </a:t>
            </a:r>
            <a:endParaRPr lang="en-US" sz="5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Garbage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collection allows the GFS to keep the file after it has been deleted for three days by remaining it to a hidden name</a:t>
            </a: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The GFS relies on fast recovery and </a:t>
            </a: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Chunk </a:t>
            </a:r>
            <a:r>
              <a:rPr lang="en-US" sz="5600" b="0" dirty="0">
                <a:latin typeface="Times New Roman" pitchFamily="18" charset="0"/>
                <a:cs typeface="Times New Roman" pitchFamily="18" charset="0"/>
              </a:rPr>
              <a:t>replication to account for its faulty hardware and increase reliability. In order to preserve data integrity every chunks server uses check summing to detect corruption. </a:t>
            </a:r>
            <a:endParaRPr lang="en-US" sz="5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itchFamily="2" charset="2"/>
              <a:buChar char="q"/>
            </a:pPr>
            <a:r>
              <a:rPr lang="en-US" sz="5600" b="0" dirty="0" smtClean="0">
                <a:latin typeface="Times New Roman" pitchFamily="18" charset="0"/>
                <a:cs typeface="Times New Roman" pitchFamily="18" charset="0"/>
              </a:rPr>
              <a:t>Servers generate agnostic’s logs, record events that can be diagnosed with the use of diagnostics tools.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520940" cy="548640"/>
          </a:xfrm>
        </p:spPr>
        <p:txBody>
          <a:bodyPr/>
          <a:lstStyle/>
          <a:p>
            <a:pPr algn="ctr"/>
            <a:r>
              <a:rPr lang="en-US" b="1" dirty="0"/>
              <a:t>Analysis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520940" cy="357984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cheap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commodity </a:t>
            </a: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23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is prone to failures that might lead to corrupt data; however, since hardware malfunctions are considered normal, </a:t>
            </a:r>
            <a:endParaRPr lang="en-US" sz="23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Remedy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was able to adequately prepare strategies to counteract the failures. The GFS is like other file systems in which it must </a:t>
            </a:r>
            <a:endParaRPr lang="en-US" sz="23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effectively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maintain performance, reliability, scalability, and availability for their client’s applications.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Uniqueness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300" b="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300" b="0" dirty="0">
                <a:latin typeface="Times New Roman" pitchFamily="18" charset="0"/>
                <a:cs typeface="Times New Roman" pitchFamily="18" charset="0"/>
              </a:rPr>
              <a:t>conforms the Google’s need to process large amounts of big data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7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Ideas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Google completely controls both GFS and its applications.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he applications tend to be tuned for GFS, and conversely GFS is designed for these applications. 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utual inﬂuence may also exist between general applications and the files system.</a:t>
            </a:r>
          </a:p>
          <a:p>
            <a:pPr>
              <a:buFont typeface="Wingdings" pitchFamily="2" charset="2"/>
              <a:buChar char="q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GFS utilizes automated record appends to allow the clients on different machines to append to the same file simultaneously. </a:t>
            </a:r>
          </a:p>
          <a:p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7025640" cy="342138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GFS </a:t>
            </a:r>
            <a:r>
              <a:rPr lang="en-US" sz="9600" b="0" dirty="0">
                <a:latin typeface="Times New Roman" pitchFamily="18" charset="0"/>
                <a:cs typeface="Times New Roman" pitchFamily="18" charset="0"/>
              </a:rPr>
              <a:t>is redundant, files are duplicated three times. </a:t>
            </a:r>
            <a:endParaRPr lang="en-US" sz="9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en-US" sz="9600" b="0" dirty="0">
                <a:latin typeface="Times New Roman" pitchFamily="18" charset="0"/>
                <a:cs typeface="Times New Roman" pitchFamily="18" charset="0"/>
              </a:rPr>
              <a:t>operations are faster due to the metadata being stored in memory</a:t>
            </a: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9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GFS </a:t>
            </a:r>
            <a:r>
              <a:rPr lang="en-US" sz="9600" b="0" dirty="0">
                <a:latin typeface="Times New Roman" pitchFamily="18" charset="0"/>
                <a:cs typeface="Times New Roman" pitchFamily="18" charset="0"/>
              </a:rPr>
              <a:t>garbage collection is reliable by cleaning up replica </a:t>
            </a: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messages.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9600" b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llows </a:t>
            </a:r>
            <a:r>
              <a:rPr lang="en-US" sz="9600" b="0" dirty="0">
                <a:latin typeface="Times New Roman" pitchFamily="18" charset="0"/>
                <a:cs typeface="Times New Roman" pitchFamily="18" charset="0"/>
              </a:rPr>
              <a:t>files to be viewed they are deleted for three days. </a:t>
            </a:r>
            <a:endParaRPr lang="en-US" sz="9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9600" b="0" dirty="0" smtClean="0">
                <a:latin typeface="Times New Roman" pitchFamily="18" charset="0"/>
                <a:cs typeface="Times New Roman" pitchFamily="18" charset="0"/>
              </a:rPr>
              <a:t>GFS </a:t>
            </a:r>
            <a:r>
              <a:rPr lang="en-US" sz="9600" b="0" dirty="0">
                <a:latin typeface="Times New Roman" pitchFamily="18" charset="0"/>
                <a:cs typeface="Times New Roman" pitchFamily="18" charset="0"/>
              </a:rPr>
              <a:t>is mostly used to manage large files.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0550" y="754380"/>
            <a:ext cx="7520940" cy="472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 Advantages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207224"/>
            <a:ext cx="702564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520940" cy="548640"/>
          </a:xfrm>
        </p:spPr>
        <p:txBody>
          <a:bodyPr/>
          <a:lstStyle/>
          <a:p>
            <a:pPr algn="ctr"/>
            <a:r>
              <a:rPr lang="en-US" b="1" dirty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35798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GFS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does not adequately manage small files. </a:t>
            </a: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GFS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is implemented on commodity hardware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is prone to component failures. </a:t>
            </a: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of the GFS disks did not respond due to mismatches in the other Linux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drives.</a:t>
            </a:r>
          </a:p>
          <a:p>
            <a:pPr>
              <a:buFont typeface="Wingdings" pitchFamily="2" charset="2"/>
              <a:buChar char="q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not be adopted in other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system.</a:t>
            </a:r>
            <a:endParaRPr lang="en-US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49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1756</TotalTime>
  <Words>496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The Google file System </vt:lpstr>
      <vt:lpstr>Main Idea</vt:lpstr>
      <vt:lpstr>Implementations</vt:lpstr>
      <vt:lpstr>Analysis  </vt:lpstr>
      <vt:lpstr>Ideas &amp; Implementation</vt:lpstr>
      <vt:lpstr>PowerPoint Presentation</vt:lpstr>
      <vt:lpstr>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</dc:title>
  <dc:creator>kevin brucce</dc:creator>
  <cp:lastModifiedBy>kevin brucce</cp:lastModifiedBy>
  <cp:revision>13</cp:revision>
  <dcterms:created xsi:type="dcterms:W3CDTF">2014-04-26T21:41:45Z</dcterms:created>
  <dcterms:modified xsi:type="dcterms:W3CDTF">2014-05-09T13:51:13Z</dcterms:modified>
</cp:coreProperties>
</file>