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321" r:id="rId2"/>
    <p:sldId id="456" r:id="rId3"/>
    <p:sldId id="476" r:id="rId4"/>
    <p:sldId id="472" r:id="rId5"/>
    <p:sldId id="480" r:id="rId6"/>
    <p:sldId id="461" r:id="rId7"/>
    <p:sldId id="477" r:id="rId8"/>
    <p:sldId id="484" r:id="rId9"/>
    <p:sldId id="485" r:id="rId10"/>
    <p:sldId id="486" r:id="rId11"/>
    <p:sldId id="487" r:id="rId12"/>
    <p:sldId id="488" r:id="rId13"/>
    <p:sldId id="489" r:id="rId14"/>
    <p:sldId id="490" r:id="rId15"/>
    <p:sldId id="491" r:id="rId16"/>
    <p:sldId id="481" r:id="rId17"/>
    <p:sldId id="492" r:id="rId18"/>
    <p:sldId id="493" r:id="rId19"/>
    <p:sldId id="494" r:id="rId20"/>
    <p:sldId id="495" r:id="rId21"/>
    <p:sldId id="496" r:id="rId22"/>
    <p:sldId id="497" r:id="rId23"/>
    <p:sldId id="498" r:id="rId24"/>
    <p:sldId id="392" r:id="rId25"/>
    <p:sldId id="280" r:id="rId26"/>
    <p:sldId id="258" r:id="rId27"/>
  </p:sldIdLst>
  <p:sldSz cx="9144000" cy="5143500" type="screen16x9"/>
  <p:notesSz cx="6858000" cy="9144000"/>
  <p:embeddedFontLst>
    <p:embeddedFont>
      <p:font typeface="Fira Sans Condensed ExtraBold" panose="020B0604020202020204" charset="0"/>
      <p:bold r:id="rId29"/>
      <p:boldItalic r:id="rId30"/>
    </p:embeddedFont>
    <p:embeddedFont>
      <p:font typeface="Nanum Gothic Coding" panose="020B0604020202020204" charset="-127"/>
      <p:regular r:id="rId31"/>
      <p:bold r:id="rId32"/>
    </p:embeddedFont>
    <p:embeddedFont>
      <p:font typeface="Barlow" panose="00000500000000000000" pitchFamily="2" charset="0"/>
      <p:regular r:id="rId33"/>
      <p:bold r:id="rId34"/>
      <p:italic r:id="rId35"/>
      <p:boldItalic r:id="rId36"/>
    </p:embeddedFont>
    <p:embeddedFont>
      <p:font typeface="Fira Sans Condensed" panose="020B0604020202020204" charset="0"/>
      <p:regular r:id="rId37"/>
      <p:bold r:id="rId38"/>
      <p:italic r:id="rId39"/>
      <p:boldItalic r:id="rId40"/>
    </p:embeddedFont>
    <p:embeddedFont>
      <p:font typeface="Squada One" panose="02000000000000000000" pitchFamily="2" charset="0"/>
      <p:regular r:id="rId41"/>
    </p:embeddedFont>
    <p:embeddedFont>
      <p:font typeface="Teko"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C89"/>
    <a:srgbClr val="FFC208"/>
    <a:srgbClr val="5F2FB8"/>
    <a:srgbClr val="FFFFFF"/>
    <a:srgbClr val="B60086"/>
    <a:srgbClr val="92D050"/>
    <a:srgbClr val="FD0098"/>
    <a:srgbClr val="E17C78"/>
    <a:srgbClr val="87ADDB"/>
    <a:srgbClr val="73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5AA42-4328-44BE-AC1C-E695F2201A74}">
  <a:tblStyle styleId="{3185AA42-4328-44BE-AC1C-E695F2201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95" autoAdjust="0"/>
    <p:restoredTop sz="91482" autoAdjust="0"/>
  </p:normalViewPr>
  <p:slideViewPr>
    <p:cSldViewPr snapToGrid="0">
      <p:cViewPr varScale="1">
        <p:scale>
          <a:sx n="95" d="100"/>
          <a:sy n="95"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25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2280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3053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899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773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61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4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2510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2404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6754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7759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3343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6102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8184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2509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5112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179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75e473b043_0_17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75e473b043_0_17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4e4ff9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d4e4ff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257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2444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625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390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4213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4108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89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04014" y="-846158"/>
            <a:ext cx="6070096" cy="6283055"/>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50" name="Google Shape;50;p7"/>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99" name="Google Shape;99;p14"/>
          <p:cNvSpPr txBox="1">
            <a:spLocks noGrp="1"/>
          </p:cNvSpPr>
          <p:nvPr>
            <p:ph type="title" idx="2"/>
          </p:nvPr>
        </p:nvSpPr>
        <p:spPr>
          <a:xfrm>
            <a:off x="120562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0" name="Google Shape;100;p14"/>
          <p:cNvSpPr txBox="1">
            <a:spLocks noGrp="1"/>
          </p:cNvSpPr>
          <p:nvPr>
            <p:ph type="subTitle" idx="1"/>
          </p:nvPr>
        </p:nvSpPr>
        <p:spPr>
          <a:xfrm>
            <a:off x="120562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3"/>
          </p:nvPr>
        </p:nvSpPr>
        <p:spPr>
          <a:xfrm>
            <a:off x="3601350"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2" name="Google Shape;102;p14"/>
          <p:cNvSpPr txBox="1">
            <a:spLocks noGrp="1"/>
          </p:cNvSpPr>
          <p:nvPr>
            <p:ph type="subTitle" idx="4"/>
          </p:nvPr>
        </p:nvSpPr>
        <p:spPr>
          <a:xfrm>
            <a:off x="3601350"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5"/>
          </p:nvPr>
        </p:nvSpPr>
        <p:spPr>
          <a:xfrm>
            <a:off x="599707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4" name="Google Shape;104;p14"/>
          <p:cNvSpPr txBox="1">
            <a:spLocks noGrp="1"/>
          </p:cNvSpPr>
          <p:nvPr>
            <p:ph type="subTitle" idx="6"/>
          </p:nvPr>
        </p:nvSpPr>
        <p:spPr>
          <a:xfrm>
            <a:off x="599707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7"/>
          </p:nvPr>
        </p:nvSpPr>
        <p:spPr>
          <a:xfrm>
            <a:off x="2403488"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6" name="Google Shape;106;p14"/>
          <p:cNvSpPr txBox="1">
            <a:spLocks noGrp="1"/>
          </p:cNvSpPr>
          <p:nvPr>
            <p:ph type="subTitle" idx="8"/>
          </p:nvPr>
        </p:nvSpPr>
        <p:spPr>
          <a:xfrm>
            <a:off x="2403488"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9"/>
          </p:nvPr>
        </p:nvSpPr>
        <p:spPr>
          <a:xfrm>
            <a:off x="4799213"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grpSp>
        <p:nvGrpSpPr>
          <p:cNvPr id="108" name="Google Shape;108;p14"/>
          <p:cNvGrpSpPr/>
          <p:nvPr/>
        </p:nvGrpSpPr>
        <p:grpSpPr>
          <a:xfrm rot="10800000">
            <a:off x="3731673" y="-433179"/>
            <a:ext cx="6250236" cy="6469514"/>
            <a:chOff x="1279825" y="238125"/>
            <a:chExt cx="5060100" cy="5237625"/>
          </a:xfrm>
        </p:grpSpPr>
        <p:sp>
          <p:nvSpPr>
            <p:cNvPr id="109" name="Google Shape;109;p14"/>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3"/>
          </p:nvPr>
        </p:nvSpPr>
        <p:spPr>
          <a:xfrm>
            <a:off x="4799213"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4"/>
          <p:cNvSpPr txBox="1">
            <a:spLocks noGrp="1"/>
          </p:cNvSpPr>
          <p:nvPr>
            <p:ph type="title" idx="14" hasCustomPrompt="1"/>
          </p:nvPr>
        </p:nvSpPr>
        <p:spPr>
          <a:xfrm>
            <a:off x="127597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4"/>
          <p:cNvSpPr txBox="1">
            <a:spLocks noGrp="1"/>
          </p:cNvSpPr>
          <p:nvPr>
            <p:ph type="title" idx="15" hasCustomPrompt="1"/>
          </p:nvPr>
        </p:nvSpPr>
        <p:spPr>
          <a:xfrm>
            <a:off x="3671700"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4"/>
          <p:cNvSpPr txBox="1">
            <a:spLocks noGrp="1"/>
          </p:cNvSpPr>
          <p:nvPr>
            <p:ph type="title" idx="16" hasCustomPrompt="1"/>
          </p:nvPr>
        </p:nvSpPr>
        <p:spPr>
          <a:xfrm>
            <a:off x="606742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 name="Google Shape;118;p14"/>
          <p:cNvSpPr txBox="1">
            <a:spLocks noGrp="1"/>
          </p:cNvSpPr>
          <p:nvPr>
            <p:ph type="title" idx="17" hasCustomPrompt="1"/>
          </p:nvPr>
        </p:nvSpPr>
        <p:spPr>
          <a:xfrm>
            <a:off x="2473850"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4"/>
          <p:cNvSpPr txBox="1">
            <a:spLocks noGrp="1"/>
          </p:cNvSpPr>
          <p:nvPr>
            <p:ph type="title" idx="18" hasCustomPrompt="1"/>
          </p:nvPr>
        </p:nvSpPr>
        <p:spPr>
          <a:xfrm>
            <a:off x="4869575"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spTree>
      <p:nvGrpSpPr>
        <p:cNvPr id="1" name="Shape 227"/>
        <p:cNvGrpSpPr/>
        <p:nvPr/>
      </p:nvGrpSpPr>
      <p:grpSpPr>
        <a:xfrm>
          <a:off x="0" y="0"/>
          <a:ext cx="0" cy="0"/>
          <a:chOff x="0" y="0"/>
          <a:chExt cx="0" cy="0"/>
        </a:xfrm>
      </p:grpSpPr>
      <p:grpSp>
        <p:nvGrpSpPr>
          <p:cNvPr id="228" name="Google Shape;228;p23"/>
          <p:cNvGrpSpPr/>
          <p:nvPr/>
        </p:nvGrpSpPr>
        <p:grpSpPr>
          <a:xfrm rot="5400000">
            <a:off x="4081780" y="-708152"/>
            <a:ext cx="6070096" cy="6283055"/>
            <a:chOff x="1279825" y="238125"/>
            <a:chExt cx="5060100" cy="5237625"/>
          </a:xfrm>
        </p:grpSpPr>
        <p:sp>
          <p:nvSpPr>
            <p:cNvPr id="229" name="Google Shape;229;p23"/>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3"/>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35" name="Google Shape;235;p23"/>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4800"/>
              <a:buNone/>
              <a:defRPr sz="4800">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9600"/>
              <a:buNone/>
              <a:defRPr sz="96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grpSp>
        <p:nvGrpSpPr>
          <p:cNvPr id="75" name="Google Shape;75;p11"/>
          <p:cNvGrpSpPr/>
          <p:nvPr/>
        </p:nvGrpSpPr>
        <p:grpSpPr>
          <a:xfrm>
            <a:off x="-821464" y="-864758"/>
            <a:ext cx="6070096" cy="6283055"/>
            <a:chOff x="1279825" y="238125"/>
            <a:chExt cx="5060100" cy="5237625"/>
          </a:xfrm>
        </p:grpSpPr>
        <p:sp>
          <p:nvSpPr>
            <p:cNvPr id="76" name="Google Shape;76;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1"/>
          <p:cNvGrpSpPr/>
          <p:nvPr/>
        </p:nvGrpSpPr>
        <p:grpSpPr>
          <a:xfrm rot="10800000">
            <a:off x="3731673" y="-433179"/>
            <a:ext cx="6250236" cy="6469514"/>
            <a:chOff x="1279825" y="238125"/>
            <a:chExt cx="5060100" cy="5237625"/>
          </a:xfrm>
        </p:grpSpPr>
        <p:sp>
          <p:nvSpPr>
            <p:cNvPr id="82" name="Google Shape;82;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1051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 id="2147483669"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41" name="Google Shape;461;p30"/>
          <p:cNvPicPr preferRelativeResize="0"/>
          <p:nvPr/>
        </p:nvPicPr>
        <p:blipFill rotWithShape="1">
          <a:blip r:embed="rId3">
            <a:alphaModFix/>
          </a:blip>
          <a:srcRect t="14712"/>
          <a:stretch/>
        </p:blipFill>
        <p:spPr>
          <a:xfrm>
            <a:off x="-7" y="798055"/>
            <a:ext cx="9144005" cy="4386650"/>
          </a:xfrm>
          <a:prstGeom prst="rect">
            <a:avLst/>
          </a:prstGeom>
          <a:noFill/>
          <a:ln>
            <a:noFill/>
          </a:ln>
        </p:spPr>
      </p:pic>
      <p:sp>
        <p:nvSpPr>
          <p:cNvPr id="249" name="Google Shape;249;p27"/>
          <p:cNvSpPr txBox="1">
            <a:spLocks noGrp="1"/>
          </p:cNvSpPr>
          <p:nvPr>
            <p:ph type="ctrTitle"/>
          </p:nvPr>
        </p:nvSpPr>
        <p:spPr>
          <a:xfrm>
            <a:off x="1084590" y="416156"/>
            <a:ext cx="71664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charset="0"/>
              </a:rPr>
              <a:t>AI Master Class series – Day </a:t>
            </a:r>
            <a:r>
              <a:rPr lang="en" dirty="0" smtClean="0">
                <a:latin typeface="Squada One" panose="02000000000000000000" charset="0"/>
              </a:rPr>
              <a:t>26</a:t>
            </a:r>
            <a:endParaRPr dirty="0">
              <a:latin typeface="Squada One" panose="02000000000000000000" charset="0"/>
            </a:endParaRPr>
          </a:p>
        </p:txBody>
      </p:sp>
      <p:sp>
        <p:nvSpPr>
          <p:cNvPr id="250" name="Google Shape;250;p27"/>
          <p:cNvSpPr txBox="1">
            <a:spLocks noGrp="1"/>
          </p:cNvSpPr>
          <p:nvPr>
            <p:ph type="subTitle" idx="1"/>
          </p:nvPr>
        </p:nvSpPr>
        <p:spPr>
          <a:xfrm>
            <a:off x="1430394" y="1219349"/>
            <a:ext cx="6283202" cy="792600"/>
          </a:xfrm>
          <a:prstGeom prst="rect">
            <a:avLst/>
          </a:prstGeom>
        </p:spPr>
        <p:txBody>
          <a:bodyPr spcFirstLastPara="1" wrap="square" lIns="91425" tIns="91425" rIns="91425" bIns="91425" anchor="t" anchorCtr="0">
            <a:noAutofit/>
          </a:bodyPr>
          <a:lstStyle/>
          <a:p>
            <a:pPr marL="0" lvl="0" indent="0"/>
            <a:r>
              <a:rPr lang="en" sz="2000" b="1" dirty="0" smtClean="0">
                <a:solidFill>
                  <a:schemeClr val="accent1"/>
                </a:solidFill>
                <a:latin typeface="Barlow" panose="00000500000000000000" charset="0"/>
                <a:sym typeface="Squada One"/>
              </a:rPr>
              <a:t>Natural Language Processing</a:t>
            </a:r>
            <a:endParaRPr sz="500" b="1" dirty="0">
              <a:latin typeface="Barlow" panose="00000500000000000000" charset="0"/>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4" y="290620"/>
            <a:ext cx="1731110" cy="399487"/>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17993" y="268813"/>
            <a:ext cx="531604" cy="529242"/>
          </a:xfrm>
          <a:prstGeom prst="rect">
            <a:avLst/>
          </a:prstGeom>
        </p:spPr>
      </p:pic>
    </p:spTree>
    <p:extLst>
      <p:ext uri="{BB962C8B-B14F-4D97-AF65-F5344CB8AC3E}">
        <p14:creationId xmlns:p14="http://schemas.microsoft.com/office/powerpoint/2010/main" val="4017267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smtClean="0">
                <a:solidFill>
                  <a:schemeClr val="accent2"/>
                </a:solidFill>
                <a:latin typeface="Squada One" panose="02000000000000000000" pitchFamily="2" charset="0"/>
                <a:cs typeface="Arial" pitchFamily="34" charset="0"/>
                <a:sym typeface="Arial"/>
              </a:rPr>
              <a:t>POS – parts of speech</a:t>
            </a:r>
            <a:r>
              <a:rPr lang="en-US" altLang="ko-KR" dirty="0" smtClean="0">
                <a:solidFill>
                  <a:schemeClr val="tx1"/>
                </a:solidFill>
                <a:latin typeface="Squada One" panose="02000000000000000000" pitchFamily="2" charset="0"/>
                <a:cs typeface="Arial" pitchFamily="34" charset="0"/>
                <a:sym typeface="Arial"/>
              </a:rPr>
              <a:t>.</a:t>
            </a:r>
            <a:endParaRPr lang="en-US" dirty="0">
              <a:solidFill>
                <a:schemeClr val="tx1"/>
              </a:solidFill>
              <a:latin typeface="Squada One" panose="02000000000000000000" pitchFamily="2" charset="0"/>
            </a:endParaRPr>
          </a:p>
        </p:txBody>
      </p:sp>
      <p:sp>
        <p:nvSpPr>
          <p:cNvPr id="5" name="Google Shape;2757;p42"/>
          <p:cNvSpPr txBox="1">
            <a:spLocks noGrp="1"/>
          </p:cNvSpPr>
          <p:nvPr>
            <p:ph type="body" idx="1"/>
          </p:nvPr>
        </p:nvSpPr>
        <p:spPr>
          <a:xfrm>
            <a:off x="552268" y="1134246"/>
            <a:ext cx="3858350" cy="2092446"/>
          </a:xfrm>
          <a:prstGeom prst="rect">
            <a:avLst/>
          </a:prstGeom>
        </p:spPr>
        <p:txBody>
          <a:bodyPr spcFirstLastPara="1" wrap="square" lIns="91425" tIns="91425" rIns="91425" bIns="91425" anchor="ctr" anchorCtr="0">
            <a:noAutofit/>
          </a:bodyPr>
          <a:lstStyle/>
          <a:p>
            <a:pPr marL="139700" indent="0">
              <a:buSzPts val="1400"/>
              <a:buNone/>
            </a:pPr>
            <a:r>
              <a:rPr lang="en-US" sz="2000" dirty="0">
                <a:solidFill>
                  <a:schemeClr val="tx1"/>
                </a:solidFill>
                <a:latin typeface="Barlow" panose="00000500000000000000" pitchFamily="2" charset="0"/>
              </a:rPr>
              <a:t>The most popular POS tagging would be identifying words as nouns, verbs, adjectives, etc.</a:t>
            </a:r>
          </a:p>
        </p:txBody>
      </p:sp>
      <p:sp>
        <p:nvSpPr>
          <p:cNvPr id="6" name="Google Shape;1740;p35"/>
          <p:cNvSpPr/>
          <p:nvPr/>
        </p:nvSpPr>
        <p:spPr>
          <a:xfrm>
            <a:off x="5105830" y="1190852"/>
            <a:ext cx="2127716" cy="2457798"/>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Barlow" panose="00000500000000000000" pitchFamily="2" charset="0"/>
            </a:endParaRPr>
          </a:p>
        </p:txBody>
      </p:sp>
      <p:sp>
        <p:nvSpPr>
          <p:cNvPr id="7" name="Google Shape;1743;p35"/>
          <p:cNvSpPr/>
          <p:nvPr/>
        </p:nvSpPr>
        <p:spPr>
          <a:xfrm>
            <a:off x="5200930" y="1100836"/>
            <a:ext cx="2302771" cy="2421354"/>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Google about </a:t>
            </a:r>
            <a:r>
              <a:rPr lang="en-US" sz="1600" dirty="0" err="1">
                <a:solidFill>
                  <a:schemeClr val="tx1"/>
                </a:solidFill>
                <a:latin typeface="Squada One" panose="02000000000000000000" pitchFamily="2" charset="0"/>
                <a:ea typeface="Nanum Gothic Coding"/>
                <a:sym typeface="Nanum Gothic Coding"/>
              </a:rPr>
              <a:t>pantech</a:t>
            </a:r>
            <a:r>
              <a:rPr lang="en-US" sz="1600" dirty="0">
                <a:solidFill>
                  <a:schemeClr val="tx1"/>
                </a:solidFill>
                <a:latin typeface="Squada One" panose="02000000000000000000" pitchFamily="2" charset="0"/>
                <a:ea typeface="Nanum Gothic Coding"/>
                <a:sym typeface="Nanum Gothic Coding"/>
              </a:rPr>
              <a:t> solutions</a:t>
            </a:r>
          </a:p>
          <a:p>
            <a:pPr marL="139700" lvl="0">
              <a:buClr>
                <a:srgbClr val="133B96"/>
              </a:buClr>
              <a:buSzPts val="1400"/>
            </a:pPr>
            <a:endParaRPr lang="en-US" sz="1600" dirty="0">
              <a:solidFill>
                <a:schemeClr val="tx1"/>
              </a:solidFill>
              <a:latin typeface="Squada One" panose="02000000000000000000" pitchFamily="2" charset="0"/>
              <a:ea typeface="Nanum Gothic Coding"/>
              <a:sym typeface="Nanum Gothic Coding"/>
            </a:endParaRPr>
          </a:p>
          <a:p>
            <a:pPr marL="139700" lvl="0">
              <a:buClr>
                <a:srgbClr val="133B96"/>
              </a:buClr>
              <a:buSzPts val="1400"/>
            </a:pPr>
            <a:endParaRPr lang="en-US" sz="1600" dirty="0">
              <a:solidFill>
                <a:schemeClr val="tx1"/>
              </a:solidFill>
              <a:latin typeface="Squada One" panose="02000000000000000000" pitchFamily="2" charset="0"/>
              <a:ea typeface="Nanum Gothic Coding"/>
              <a:sym typeface="Nanum Gothic Coding"/>
            </a:endParaRPr>
          </a:p>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Google may be Noun/Verb</a:t>
            </a:r>
          </a:p>
        </p:txBody>
      </p:sp>
      <p:sp>
        <p:nvSpPr>
          <p:cNvPr id="9" name="Google Shape;1745;p35"/>
          <p:cNvSpPr txBox="1">
            <a:spLocks/>
          </p:cNvSpPr>
          <p:nvPr/>
        </p:nvSpPr>
        <p:spPr>
          <a:xfrm>
            <a:off x="5049884" y="545990"/>
            <a:ext cx="2604861"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r>
              <a:rPr lang="en-IN" sz="2000" dirty="0" smtClean="0">
                <a:solidFill>
                  <a:schemeClr val="tx1"/>
                </a:solidFill>
                <a:latin typeface="Squada One" panose="02000000000000000000" pitchFamily="2" charset="0"/>
              </a:rPr>
              <a:t>EXAMPLE</a:t>
            </a:r>
            <a:endParaRPr lang="en-US" sz="2000" dirty="0">
              <a:solidFill>
                <a:schemeClr val="tx1"/>
              </a:solidFill>
              <a:latin typeface="Squada One" panose="02000000000000000000" pitchFamily="2" charset="0"/>
            </a:endParaRPr>
          </a:p>
        </p:txBody>
      </p:sp>
    </p:spTree>
    <p:extLst>
      <p:ext uri="{BB962C8B-B14F-4D97-AF65-F5344CB8AC3E}">
        <p14:creationId xmlns:p14="http://schemas.microsoft.com/office/powerpoint/2010/main" val="149394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smtClean="0">
                <a:solidFill>
                  <a:schemeClr val="accent2"/>
                </a:solidFill>
                <a:latin typeface="Squada One" panose="02000000000000000000" pitchFamily="2" charset="0"/>
                <a:cs typeface="Arial" pitchFamily="34" charset="0"/>
                <a:sym typeface="Arial"/>
              </a:rPr>
              <a:t>Named entity recognition</a:t>
            </a:r>
            <a:r>
              <a:rPr lang="en-US" altLang="ko-KR" dirty="0" smtClean="0">
                <a:solidFill>
                  <a:schemeClr val="tx1"/>
                </a:solidFill>
                <a:latin typeface="Squada One" panose="02000000000000000000" pitchFamily="2" charset="0"/>
                <a:cs typeface="Arial" pitchFamily="34" charset="0"/>
                <a:sym typeface="Arial"/>
              </a:rPr>
              <a:t>.</a:t>
            </a:r>
            <a:endParaRPr lang="en-US" dirty="0">
              <a:solidFill>
                <a:schemeClr val="tx1"/>
              </a:solidFill>
              <a:latin typeface="Squada One" panose="02000000000000000000" pitchFamily="2" charset="0"/>
            </a:endParaRPr>
          </a:p>
        </p:txBody>
      </p:sp>
      <p:sp>
        <p:nvSpPr>
          <p:cNvPr id="5" name="Google Shape;2757;p42"/>
          <p:cNvSpPr txBox="1">
            <a:spLocks noGrp="1"/>
          </p:cNvSpPr>
          <p:nvPr>
            <p:ph type="body" idx="1"/>
          </p:nvPr>
        </p:nvSpPr>
        <p:spPr>
          <a:xfrm>
            <a:off x="552268" y="1134246"/>
            <a:ext cx="3858350" cy="2092446"/>
          </a:xfrm>
          <a:prstGeom prst="rect">
            <a:avLst/>
          </a:prstGeom>
        </p:spPr>
        <p:txBody>
          <a:bodyPr spcFirstLastPara="1" wrap="square" lIns="91425" tIns="91425" rIns="91425" bIns="91425" anchor="ctr" anchorCtr="0">
            <a:noAutofit/>
          </a:bodyPr>
          <a:lstStyle/>
          <a:p>
            <a:pPr marL="139700" indent="0">
              <a:buSzPts val="1400"/>
              <a:buNone/>
            </a:pPr>
            <a:r>
              <a:rPr lang="en-US" sz="2000" dirty="0">
                <a:solidFill>
                  <a:schemeClr val="tx1"/>
                </a:solidFill>
                <a:latin typeface="Barlow" panose="00000500000000000000" pitchFamily="2" charset="0"/>
              </a:rPr>
              <a:t>Recognizing the words as movie, monetary values, organization, location, quantity or person.</a:t>
            </a:r>
          </a:p>
        </p:txBody>
      </p:sp>
      <p:sp>
        <p:nvSpPr>
          <p:cNvPr id="6" name="Google Shape;1740;p35"/>
          <p:cNvSpPr/>
          <p:nvPr/>
        </p:nvSpPr>
        <p:spPr>
          <a:xfrm>
            <a:off x="5105830" y="1190852"/>
            <a:ext cx="2127716" cy="2457798"/>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Barlow" panose="00000500000000000000" pitchFamily="2" charset="0"/>
            </a:endParaRPr>
          </a:p>
        </p:txBody>
      </p:sp>
      <p:sp>
        <p:nvSpPr>
          <p:cNvPr id="7" name="Google Shape;1743;p35"/>
          <p:cNvSpPr/>
          <p:nvPr/>
        </p:nvSpPr>
        <p:spPr>
          <a:xfrm>
            <a:off x="5200930" y="1100836"/>
            <a:ext cx="2302771" cy="2421354"/>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Google about </a:t>
            </a:r>
            <a:r>
              <a:rPr lang="en-US" sz="1600" dirty="0" err="1">
                <a:solidFill>
                  <a:schemeClr val="tx1"/>
                </a:solidFill>
                <a:latin typeface="Squada One" panose="02000000000000000000" pitchFamily="2" charset="0"/>
                <a:ea typeface="Nanum Gothic Coding"/>
                <a:sym typeface="Nanum Gothic Coding"/>
              </a:rPr>
              <a:t>pantech</a:t>
            </a:r>
            <a:r>
              <a:rPr lang="en-US" sz="1600" dirty="0">
                <a:solidFill>
                  <a:schemeClr val="tx1"/>
                </a:solidFill>
                <a:latin typeface="Squada One" panose="02000000000000000000" pitchFamily="2" charset="0"/>
                <a:ea typeface="Nanum Gothic Coding"/>
                <a:sym typeface="Nanum Gothic Coding"/>
              </a:rPr>
              <a:t> solutions </a:t>
            </a:r>
          </a:p>
          <a:p>
            <a:pPr marL="139700" lvl="0">
              <a:buClr>
                <a:srgbClr val="133B96"/>
              </a:buClr>
              <a:buSzPts val="1400"/>
            </a:pPr>
            <a:endParaRPr lang="en-US" sz="1600" dirty="0">
              <a:solidFill>
                <a:schemeClr val="tx1"/>
              </a:solidFill>
              <a:latin typeface="Squada One" panose="02000000000000000000" pitchFamily="2" charset="0"/>
              <a:ea typeface="Nanum Gothic Coding"/>
              <a:sym typeface="Nanum Gothic Coding"/>
            </a:endParaRPr>
          </a:p>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Google – verb</a:t>
            </a:r>
          </a:p>
          <a:p>
            <a:pPr marL="139700" lvl="0">
              <a:buClr>
                <a:srgbClr val="133B96"/>
              </a:buClr>
              <a:buSzPts val="1400"/>
            </a:pPr>
            <a:r>
              <a:rPr lang="en-US" sz="1600" dirty="0" err="1">
                <a:solidFill>
                  <a:schemeClr val="tx1"/>
                </a:solidFill>
                <a:latin typeface="Squada One" panose="02000000000000000000" pitchFamily="2" charset="0"/>
                <a:ea typeface="Nanum Gothic Coding"/>
                <a:sym typeface="Nanum Gothic Coding"/>
              </a:rPr>
              <a:t>Pantech</a:t>
            </a:r>
            <a:r>
              <a:rPr lang="en-US" sz="1600" dirty="0">
                <a:solidFill>
                  <a:schemeClr val="tx1"/>
                </a:solidFill>
                <a:latin typeface="Squada One" panose="02000000000000000000" pitchFamily="2" charset="0"/>
                <a:ea typeface="Nanum Gothic Coding"/>
                <a:sym typeface="Nanum Gothic Coding"/>
              </a:rPr>
              <a:t> solutions - organization</a:t>
            </a:r>
          </a:p>
        </p:txBody>
      </p:sp>
      <p:sp>
        <p:nvSpPr>
          <p:cNvPr id="9" name="Google Shape;1745;p35"/>
          <p:cNvSpPr txBox="1">
            <a:spLocks/>
          </p:cNvSpPr>
          <p:nvPr/>
        </p:nvSpPr>
        <p:spPr>
          <a:xfrm>
            <a:off x="5049884" y="545990"/>
            <a:ext cx="2604861"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r>
              <a:rPr lang="en-IN" sz="2000" dirty="0" smtClean="0">
                <a:solidFill>
                  <a:schemeClr val="tx1"/>
                </a:solidFill>
                <a:latin typeface="Squada One" panose="02000000000000000000" pitchFamily="2" charset="0"/>
              </a:rPr>
              <a:t>EXAMPLE</a:t>
            </a:r>
            <a:endParaRPr lang="en-US" sz="2000" dirty="0">
              <a:solidFill>
                <a:schemeClr val="tx1"/>
              </a:solidFill>
              <a:latin typeface="Squada One" panose="02000000000000000000" pitchFamily="2" charset="0"/>
            </a:endParaRPr>
          </a:p>
        </p:txBody>
      </p:sp>
    </p:spTree>
    <p:extLst>
      <p:ext uri="{BB962C8B-B14F-4D97-AF65-F5344CB8AC3E}">
        <p14:creationId xmlns:p14="http://schemas.microsoft.com/office/powerpoint/2010/main" val="3980913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smtClean="0">
                <a:solidFill>
                  <a:schemeClr val="accent2"/>
                </a:solidFill>
                <a:latin typeface="Squada One" panose="02000000000000000000" pitchFamily="2" charset="0"/>
                <a:cs typeface="Arial" pitchFamily="34" charset="0"/>
                <a:sym typeface="Arial"/>
              </a:rPr>
              <a:t>Chunking</a:t>
            </a:r>
            <a:r>
              <a:rPr lang="en-US" altLang="ko-KR" dirty="0" smtClean="0">
                <a:solidFill>
                  <a:schemeClr val="tx1"/>
                </a:solidFill>
                <a:latin typeface="Squada One" panose="02000000000000000000" pitchFamily="2" charset="0"/>
                <a:cs typeface="Arial" pitchFamily="34" charset="0"/>
                <a:sym typeface="Arial"/>
              </a:rPr>
              <a:t>.</a:t>
            </a:r>
            <a:endParaRPr lang="en-US" dirty="0">
              <a:solidFill>
                <a:schemeClr val="tx1"/>
              </a:solidFill>
              <a:latin typeface="Squada One" panose="02000000000000000000" pitchFamily="2" charset="0"/>
            </a:endParaRPr>
          </a:p>
        </p:txBody>
      </p:sp>
      <p:sp>
        <p:nvSpPr>
          <p:cNvPr id="5" name="Google Shape;2757;p42"/>
          <p:cNvSpPr txBox="1">
            <a:spLocks noGrp="1"/>
          </p:cNvSpPr>
          <p:nvPr>
            <p:ph type="body" idx="1"/>
          </p:nvPr>
        </p:nvSpPr>
        <p:spPr>
          <a:xfrm>
            <a:off x="552268" y="1134246"/>
            <a:ext cx="3858350" cy="2092446"/>
          </a:xfrm>
          <a:prstGeom prst="rect">
            <a:avLst/>
          </a:prstGeom>
        </p:spPr>
        <p:txBody>
          <a:bodyPr spcFirstLastPara="1" wrap="square" lIns="91425" tIns="91425" rIns="91425" bIns="91425" anchor="ctr" anchorCtr="0">
            <a:noAutofit/>
          </a:bodyPr>
          <a:lstStyle/>
          <a:p>
            <a:pPr marL="139700" indent="0">
              <a:buSzPts val="1400"/>
              <a:buNone/>
            </a:pPr>
            <a:r>
              <a:rPr lang="en-US" sz="2000" dirty="0">
                <a:solidFill>
                  <a:schemeClr val="tx1"/>
                </a:solidFill>
                <a:latin typeface="Barlow" panose="00000500000000000000" pitchFamily="2" charset="0"/>
              </a:rPr>
              <a:t>Picking pieces of words and form into phrases</a:t>
            </a:r>
          </a:p>
        </p:txBody>
      </p:sp>
      <p:sp>
        <p:nvSpPr>
          <p:cNvPr id="6" name="Google Shape;1740;p35"/>
          <p:cNvSpPr/>
          <p:nvPr/>
        </p:nvSpPr>
        <p:spPr>
          <a:xfrm>
            <a:off x="5105830" y="1190852"/>
            <a:ext cx="2127716" cy="2457798"/>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Barlow" panose="00000500000000000000" pitchFamily="2" charset="0"/>
            </a:endParaRPr>
          </a:p>
        </p:txBody>
      </p:sp>
      <p:sp>
        <p:nvSpPr>
          <p:cNvPr id="7" name="Google Shape;1743;p35"/>
          <p:cNvSpPr/>
          <p:nvPr/>
        </p:nvSpPr>
        <p:spPr>
          <a:xfrm>
            <a:off x="5200930" y="1100836"/>
            <a:ext cx="2302771" cy="2421354"/>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Google</a:t>
            </a:r>
          </a:p>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About</a:t>
            </a:r>
          </a:p>
          <a:p>
            <a:pPr marL="139700" lvl="0">
              <a:buClr>
                <a:srgbClr val="133B96"/>
              </a:buClr>
              <a:buSzPts val="1400"/>
            </a:pPr>
            <a:r>
              <a:rPr lang="en-US" sz="1600" dirty="0" err="1">
                <a:solidFill>
                  <a:schemeClr val="tx1"/>
                </a:solidFill>
                <a:latin typeface="Squada One" panose="02000000000000000000" pitchFamily="2" charset="0"/>
                <a:ea typeface="Nanum Gothic Coding"/>
                <a:sym typeface="Nanum Gothic Coding"/>
              </a:rPr>
              <a:t>Pantech</a:t>
            </a:r>
            <a:r>
              <a:rPr lang="en-US" sz="1600" dirty="0">
                <a:solidFill>
                  <a:schemeClr val="tx1"/>
                </a:solidFill>
                <a:latin typeface="Squada One" panose="02000000000000000000" pitchFamily="2" charset="0"/>
                <a:ea typeface="Nanum Gothic Coding"/>
                <a:sym typeface="Nanum Gothic Coding"/>
              </a:rPr>
              <a:t> </a:t>
            </a:r>
          </a:p>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Solutions</a:t>
            </a:r>
          </a:p>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	to</a:t>
            </a:r>
          </a:p>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Google about </a:t>
            </a:r>
            <a:r>
              <a:rPr lang="en-US" sz="1600" dirty="0" err="1">
                <a:solidFill>
                  <a:schemeClr val="tx1"/>
                </a:solidFill>
                <a:latin typeface="Squada One" panose="02000000000000000000" pitchFamily="2" charset="0"/>
                <a:ea typeface="Nanum Gothic Coding"/>
                <a:sym typeface="Nanum Gothic Coding"/>
              </a:rPr>
              <a:t>pantech</a:t>
            </a:r>
            <a:r>
              <a:rPr lang="en-US" sz="1600" dirty="0">
                <a:solidFill>
                  <a:schemeClr val="tx1"/>
                </a:solidFill>
                <a:latin typeface="Squada One" panose="02000000000000000000" pitchFamily="2" charset="0"/>
                <a:ea typeface="Nanum Gothic Coding"/>
                <a:sym typeface="Nanum Gothic Coding"/>
              </a:rPr>
              <a:t> solutions</a:t>
            </a:r>
          </a:p>
        </p:txBody>
      </p:sp>
      <p:sp>
        <p:nvSpPr>
          <p:cNvPr id="9" name="Google Shape;1745;p35"/>
          <p:cNvSpPr txBox="1">
            <a:spLocks/>
          </p:cNvSpPr>
          <p:nvPr/>
        </p:nvSpPr>
        <p:spPr>
          <a:xfrm>
            <a:off x="5049884" y="545990"/>
            <a:ext cx="2604861"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r>
              <a:rPr lang="en-IN" sz="2000" dirty="0" smtClean="0">
                <a:solidFill>
                  <a:schemeClr val="tx1"/>
                </a:solidFill>
                <a:latin typeface="Squada One" panose="02000000000000000000" pitchFamily="2" charset="0"/>
              </a:rPr>
              <a:t>EXAMPLE</a:t>
            </a:r>
            <a:endParaRPr lang="en-US" sz="2000" dirty="0">
              <a:solidFill>
                <a:schemeClr val="tx1"/>
              </a:solidFill>
              <a:latin typeface="Squada One" panose="02000000000000000000" pitchFamily="2" charset="0"/>
            </a:endParaRPr>
          </a:p>
        </p:txBody>
      </p:sp>
    </p:spTree>
    <p:extLst>
      <p:ext uri="{BB962C8B-B14F-4D97-AF65-F5344CB8AC3E}">
        <p14:creationId xmlns:p14="http://schemas.microsoft.com/office/powerpoint/2010/main" val="421705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2432;p40"/>
          <p:cNvSpPr txBox="1">
            <a:spLocks noGrp="1"/>
          </p:cNvSpPr>
          <p:nvPr>
            <p:ph type="title"/>
          </p:nvPr>
        </p:nvSpPr>
        <p:spPr>
          <a:xfrm>
            <a:off x="2056169" y="1418814"/>
            <a:ext cx="5242200" cy="1825500"/>
          </a:xfrm>
          <a:prstGeom prst="rect">
            <a:avLst/>
          </a:prstGeom>
        </p:spPr>
        <p:txBody>
          <a:bodyPr spcFirstLastPara="1" wrap="square" lIns="91425" tIns="91425" rIns="91425" bIns="91425" anchor="ctr" anchorCtr="0">
            <a:noAutofit/>
          </a:bodyPr>
          <a:lstStyle/>
          <a:p>
            <a:pPr lvl="0"/>
            <a:r>
              <a:rPr lang="en-IN" sz="6000" dirty="0">
                <a:latin typeface="Squada One" panose="02000000000000000000" pitchFamily="2" charset="0"/>
              </a:rPr>
              <a:t>NLTK – NATURAL LANGUAGE TOOLKIT</a:t>
            </a:r>
            <a:endParaRPr lang="en-IN" sz="6000" dirty="0">
              <a:latin typeface="Squada One" panose="02000000000000000000" pitchFamily="2" charset="0"/>
            </a:endParaRPr>
          </a:p>
        </p:txBody>
      </p:sp>
    </p:spTree>
    <p:extLst>
      <p:ext uri="{BB962C8B-B14F-4D97-AF65-F5344CB8AC3E}">
        <p14:creationId xmlns:p14="http://schemas.microsoft.com/office/powerpoint/2010/main" val="4292041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grpSp>
        <p:nvGrpSpPr>
          <p:cNvPr id="210" name="Google Shape;887;p30"/>
          <p:cNvGrpSpPr/>
          <p:nvPr/>
        </p:nvGrpSpPr>
        <p:grpSpPr>
          <a:xfrm flipH="1">
            <a:off x="549254" y="752398"/>
            <a:ext cx="3628160" cy="3658206"/>
            <a:chOff x="3113750" y="2073100"/>
            <a:chExt cx="2499249" cy="2530405"/>
          </a:xfrm>
        </p:grpSpPr>
        <p:grpSp>
          <p:nvGrpSpPr>
            <p:cNvPr id="211" name="Google Shape;888;p30"/>
            <p:cNvGrpSpPr/>
            <p:nvPr/>
          </p:nvGrpSpPr>
          <p:grpSpPr>
            <a:xfrm>
              <a:off x="3113750" y="2073100"/>
              <a:ext cx="2499249" cy="2530405"/>
              <a:chOff x="3113750" y="2073100"/>
              <a:chExt cx="2499249" cy="2530405"/>
            </a:xfrm>
          </p:grpSpPr>
          <p:sp>
            <p:nvSpPr>
              <p:cNvPr id="224" name="Google Shape;889;p30"/>
              <p:cNvSpPr/>
              <p:nvPr/>
            </p:nvSpPr>
            <p:spPr>
              <a:xfrm>
                <a:off x="3689735" y="2073100"/>
                <a:ext cx="314587" cy="263103"/>
              </a:xfrm>
              <a:custGeom>
                <a:avLst/>
                <a:gdLst/>
                <a:ahLst/>
                <a:cxnLst/>
                <a:rect l="l" t="t" r="r" b="b"/>
                <a:pathLst>
                  <a:path w="9135" h="7640" extrusionOk="0">
                    <a:moveTo>
                      <a:pt x="1927" y="1"/>
                    </a:moveTo>
                    <a:cubicBezTo>
                      <a:pt x="1401" y="1"/>
                      <a:pt x="885" y="206"/>
                      <a:pt x="526" y="643"/>
                    </a:cubicBezTo>
                    <a:cubicBezTo>
                      <a:pt x="138" y="1123"/>
                      <a:pt x="0" y="1809"/>
                      <a:pt x="58" y="2461"/>
                    </a:cubicBezTo>
                    <a:cubicBezTo>
                      <a:pt x="115" y="3101"/>
                      <a:pt x="263" y="3776"/>
                      <a:pt x="629" y="4267"/>
                    </a:cubicBezTo>
                    <a:cubicBezTo>
                      <a:pt x="1944" y="6016"/>
                      <a:pt x="2698" y="6348"/>
                      <a:pt x="4425" y="7640"/>
                    </a:cubicBezTo>
                    <a:cubicBezTo>
                      <a:pt x="6254" y="6508"/>
                      <a:pt x="6837" y="6233"/>
                      <a:pt x="8300" y="4599"/>
                    </a:cubicBezTo>
                    <a:cubicBezTo>
                      <a:pt x="8700" y="4141"/>
                      <a:pt x="8917" y="3490"/>
                      <a:pt x="9020" y="2850"/>
                    </a:cubicBezTo>
                    <a:cubicBezTo>
                      <a:pt x="9135" y="2221"/>
                      <a:pt x="9066" y="1523"/>
                      <a:pt x="8723" y="1009"/>
                    </a:cubicBezTo>
                    <a:cubicBezTo>
                      <a:pt x="8378" y="488"/>
                      <a:pt x="7809" y="239"/>
                      <a:pt x="7223" y="239"/>
                    </a:cubicBezTo>
                    <a:cubicBezTo>
                      <a:pt x="6820" y="239"/>
                      <a:pt x="6409" y="357"/>
                      <a:pt x="6059" y="586"/>
                    </a:cubicBezTo>
                    <a:cubicBezTo>
                      <a:pt x="5214" y="1146"/>
                      <a:pt x="4802" y="1832"/>
                      <a:pt x="4585" y="2918"/>
                    </a:cubicBezTo>
                    <a:cubicBezTo>
                      <a:pt x="4459" y="1821"/>
                      <a:pt x="4036" y="1089"/>
                      <a:pt x="3236" y="460"/>
                    </a:cubicBezTo>
                    <a:cubicBezTo>
                      <a:pt x="2861" y="160"/>
                      <a:pt x="2390" y="1"/>
                      <a:pt x="1927" y="1"/>
                    </a:cubicBezTo>
                    <a:close/>
                  </a:path>
                </a:pathLst>
              </a:custGeom>
              <a:solidFill>
                <a:srgbClr val="A4C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25" name="Google Shape;890;p30"/>
              <p:cNvSpPr/>
              <p:nvPr/>
            </p:nvSpPr>
            <p:spPr>
              <a:xfrm>
                <a:off x="3218856" y="2285310"/>
                <a:ext cx="144534" cy="157586"/>
              </a:xfrm>
              <a:custGeom>
                <a:avLst/>
                <a:gdLst/>
                <a:ahLst/>
                <a:cxnLst/>
                <a:rect l="l" t="t" r="r" b="b"/>
                <a:pathLst>
                  <a:path w="4197" h="4576" extrusionOk="0">
                    <a:moveTo>
                      <a:pt x="1251" y="1"/>
                    </a:moveTo>
                    <a:cubicBezTo>
                      <a:pt x="1115" y="1"/>
                      <a:pt x="978" y="27"/>
                      <a:pt x="847" y="83"/>
                    </a:cubicBezTo>
                    <a:cubicBezTo>
                      <a:pt x="298" y="323"/>
                      <a:pt x="69" y="975"/>
                      <a:pt x="344" y="1500"/>
                    </a:cubicBezTo>
                    <a:cubicBezTo>
                      <a:pt x="515" y="1912"/>
                      <a:pt x="915" y="2175"/>
                      <a:pt x="1350" y="2175"/>
                    </a:cubicBezTo>
                    <a:cubicBezTo>
                      <a:pt x="1" y="3032"/>
                      <a:pt x="767" y="4576"/>
                      <a:pt x="767" y="4576"/>
                    </a:cubicBezTo>
                    <a:lnTo>
                      <a:pt x="4196" y="3078"/>
                    </a:lnTo>
                    <a:cubicBezTo>
                      <a:pt x="4196" y="3078"/>
                      <a:pt x="3701" y="1799"/>
                      <a:pt x="2519" y="1799"/>
                    </a:cubicBezTo>
                    <a:cubicBezTo>
                      <a:pt x="2369" y="1799"/>
                      <a:pt x="2208" y="1820"/>
                      <a:pt x="2036" y="1866"/>
                    </a:cubicBezTo>
                    <a:cubicBezTo>
                      <a:pt x="2333" y="1546"/>
                      <a:pt x="2401" y="1078"/>
                      <a:pt x="2230" y="677"/>
                    </a:cubicBezTo>
                    <a:cubicBezTo>
                      <a:pt x="2074" y="254"/>
                      <a:pt x="1671" y="1"/>
                      <a:pt x="1251" y="1"/>
                    </a:cubicBezTo>
                    <a:close/>
                  </a:path>
                </a:pathLst>
              </a:custGeom>
              <a:solidFill>
                <a:srgbClr val="A4C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26" name="Google Shape;891;p30"/>
              <p:cNvSpPr/>
              <p:nvPr/>
            </p:nvSpPr>
            <p:spPr>
              <a:xfrm>
                <a:off x="5197214" y="3101951"/>
                <a:ext cx="281148" cy="303153"/>
              </a:xfrm>
              <a:custGeom>
                <a:avLst/>
                <a:gdLst/>
                <a:ahLst/>
                <a:cxnLst/>
                <a:rect l="l" t="t" r="r" b="b"/>
                <a:pathLst>
                  <a:path w="8164" h="8803" extrusionOk="0">
                    <a:moveTo>
                      <a:pt x="5257" y="0"/>
                    </a:moveTo>
                    <a:cubicBezTo>
                      <a:pt x="4371" y="0"/>
                      <a:pt x="3535" y="625"/>
                      <a:pt x="3259" y="1566"/>
                    </a:cubicBezTo>
                    <a:cubicBezTo>
                      <a:pt x="2996" y="2389"/>
                      <a:pt x="3259" y="3292"/>
                      <a:pt x="3922" y="3853"/>
                    </a:cubicBezTo>
                    <a:cubicBezTo>
                      <a:pt x="3734" y="3827"/>
                      <a:pt x="3554" y="3815"/>
                      <a:pt x="3382" y="3815"/>
                    </a:cubicBezTo>
                    <a:cubicBezTo>
                      <a:pt x="717" y="3815"/>
                      <a:pt x="1" y="6711"/>
                      <a:pt x="1" y="6711"/>
                    </a:cubicBezTo>
                    <a:lnTo>
                      <a:pt x="7043" y="8803"/>
                    </a:lnTo>
                    <a:cubicBezTo>
                      <a:pt x="7043" y="8803"/>
                      <a:pt x="8163" y="5579"/>
                      <a:pt x="5340" y="4276"/>
                    </a:cubicBezTo>
                    <a:cubicBezTo>
                      <a:pt x="6186" y="4161"/>
                      <a:pt x="6894" y="3544"/>
                      <a:pt x="7123" y="2721"/>
                    </a:cubicBezTo>
                    <a:cubicBezTo>
                      <a:pt x="7466" y="1578"/>
                      <a:pt x="6872" y="400"/>
                      <a:pt x="5797" y="80"/>
                    </a:cubicBezTo>
                    <a:cubicBezTo>
                      <a:pt x="5618" y="26"/>
                      <a:pt x="5436" y="0"/>
                      <a:pt x="5257" y="0"/>
                    </a:cubicBezTo>
                    <a:close/>
                  </a:path>
                </a:pathLst>
              </a:custGeom>
              <a:solidFill>
                <a:srgbClr val="A4C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27" name="Google Shape;892;p30"/>
              <p:cNvSpPr/>
              <p:nvPr/>
            </p:nvSpPr>
            <p:spPr>
              <a:xfrm>
                <a:off x="3414158" y="4015709"/>
                <a:ext cx="1045660" cy="494522"/>
              </a:xfrm>
              <a:custGeom>
                <a:avLst/>
                <a:gdLst/>
                <a:ahLst/>
                <a:cxnLst/>
                <a:rect l="l" t="t" r="r" b="b"/>
                <a:pathLst>
                  <a:path w="30364" h="14360" extrusionOk="0">
                    <a:moveTo>
                      <a:pt x="29038" y="1"/>
                    </a:moveTo>
                    <a:lnTo>
                      <a:pt x="1292" y="47"/>
                    </a:lnTo>
                    <a:cubicBezTo>
                      <a:pt x="572" y="47"/>
                      <a:pt x="0" y="630"/>
                      <a:pt x="0" y="1338"/>
                    </a:cubicBezTo>
                    <a:lnTo>
                      <a:pt x="11" y="9878"/>
                    </a:lnTo>
                    <a:cubicBezTo>
                      <a:pt x="11" y="10580"/>
                      <a:pt x="583" y="11159"/>
                      <a:pt x="1283" y="11159"/>
                    </a:cubicBezTo>
                    <a:cubicBezTo>
                      <a:pt x="1290" y="11159"/>
                      <a:pt x="1296" y="11159"/>
                      <a:pt x="1303" y="11159"/>
                    </a:cubicBezTo>
                    <a:lnTo>
                      <a:pt x="25425" y="11124"/>
                    </a:lnTo>
                    <a:lnTo>
                      <a:pt x="28626" y="14360"/>
                    </a:lnTo>
                    <a:lnTo>
                      <a:pt x="28626" y="11124"/>
                    </a:lnTo>
                    <a:lnTo>
                      <a:pt x="29072" y="11124"/>
                    </a:lnTo>
                    <a:cubicBezTo>
                      <a:pt x="29781" y="11124"/>
                      <a:pt x="30364" y="10541"/>
                      <a:pt x="30352" y="9832"/>
                    </a:cubicBezTo>
                    <a:lnTo>
                      <a:pt x="30341" y="1293"/>
                    </a:lnTo>
                    <a:cubicBezTo>
                      <a:pt x="30329" y="584"/>
                      <a:pt x="29746" y="1"/>
                      <a:pt x="29038" y="1"/>
                    </a:cubicBezTo>
                    <a:close/>
                  </a:path>
                </a:pathLst>
              </a:custGeom>
              <a:solidFill>
                <a:srgbClr val="A4C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28" name="Google Shape;893;p30"/>
              <p:cNvSpPr/>
              <p:nvPr/>
            </p:nvSpPr>
            <p:spPr>
              <a:xfrm>
                <a:off x="3446805" y="4048391"/>
                <a:ext cx="343755" cy="313037"/>
              </a:xfrm>
              <a:custGeom>
                <a:avLst/>
                <a:gdLst/>
                <a:ahLst/>
                <a:cxnLst/>
                <a:rect l="l" t="t" r="r" b="b"/>
                <a:pathLst>
                  <a:path w="9982" h="9090" extrusionOk="0">
                    <a:moveTo>
                      <a:pt x="5031" y="1"/>
                    </a:moveTo>
                    <a:cubicBezTo>
                      <a:pt x="2996" y="1"/>
                      <a:pt x="1201" y="1327"/>
                      <a:pt x="607" y="3270"/>
                    </a:cubicBezTo>
                    <a:cubicBezTo>
                      <a:pt x="1" y="5202"/>
                      <a:pt x="733" y="7317"/>
                      <a:pt x="2402" y="8472"/>
                    </a:cubicBezTo>
                    <a:cubicBezTo>
                      <a:pt x="2173" y="7192"/>
                      <a:pt x="2047" y="5900"/>
                      <a:pt x="2036" y="4596"/>
                    </a:cubicBezTo>
                    <a:lnTo>
                      <a:pt x="2013" y="4596"/>
                    </a:lnTo>
                    <a:cubicBezTo>
                      <a:pt x="2024" y="4516"/>
                      <a:pt x="2036" y="4402"/>
                      <a:pt x="2047" y="4288"/>
                    </a:cubicBezTo>
                    <a:cubicBezTo>
                      <a:pt x="2059" y="4139"/>
                      <a:pt x="2070" y="4002"/>
                      <a:pt x="2104" y="3853"/>
                    </a:cubicBezTo>
                    <a:cubicBezTo>
                      <a:pt x="2630" y="1613"/>
                      <a:pt x="4528" y="1167"/>
                      <a:pt x="4917" y="1155"/>
                    </a:cubicBezTo>
                    <a:cubicBezTo>
                      <a:pt x="5044" y="1152"/>
                      <a:pt x="5202" y="1125"/>
                      <a:pt x="5392" y="1125"/>
                    </a:cubicBezTo>
                    <a:cubicBezTo>
                      <a:pt x="5801" y="1125"/>
                      <a:pt x="6359" y="1248"/>
                      <a:pt x="7077" y="1990"/>
                    </a:cubicBezTo>
                    <a:cubicBezTo>
                      <a:pt x="7695" y="2573"/>
                      <a:pt x="7889" y="3476"/>
                      <a:pt x="7592" y="4265"/>
                    </a:cubicBezTo>
                    <a:cubicBezTo>
                      <a:pt x="7603" y="4985"/>
                      <a:pt x="7626" y="5808"/>
                      <a:pt x="7603" y="6311"/>
                    </a:cubicBezTo>
                    <a:cubicBezTo>
                      <a:pt x="7557" y="7374"/>
                      <a:pt x="6506" y="7512"/>
                      <a:pt x="6506" y="7512"/>
                    </a:cubicBezTo>
                    <a:cubicBezTo>
                      <a:pt x="6506" y="7512"/>
                      <a:pt x="6460" y="8438"/>
                      <a:pt x="6437" y="9089"/>
                    </a:cubicBezTo>
                    <a:cubicBezTo>
                      <a:pt x="8621" y="8392"/>
                      <a:pt x="9981" y="6208"/>
                      <a:pt x="9627" y="3945"/>
                    </a:cubicBezTo>
                    <a:cubicBezTo>
                      <a:pt x="9284" y="1681"/>
                      <a:pt x="7329" y="12"/>
                      <a:pt x="5031" y="12"/>
                    </a:cubicBezTo>
                    <a:lnTo>
                      <a:pt x="5031" y="1"/>
                    </a:ln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29" name="Google Shape;894;p30"/>
              <p:cNvSpPr/>
              <p:nvPr/>
            </p:nvSpPr>
            <p:spPr>
              <a:xfrm>
                <a:off x="3573987" y="4135796"/>
                <a:ext cx="135064" cy="232660"/>
              </a:xfrm>
              <a:custGeom>
                <a:avLst/>
                <a:gdLst/>
                <a:ahLst/>
                <a:cxnLst/>
                <a:rect l="l" t="t" r="r" b="b"/>
                <a:pathLst>
                  <a:path w="3922" h="6756" extrusionOk="0">
                    <a:moveTo>
                      <a:pt x="3533" y="1715"/>
                    </a:moveTo>
                    <a:cubicBezTo>
                      <a:pt x="3602" y="1715"/>
                      <a:pt x="3682" y="1750"/>
                      <a:pt x="3739" y="1795"/>
                    </a:cubicBezTo>
                    <a:cubicBezTo>
                      <a:pt x="3784" y="1841"/>
                      <a:pt x="3796" y="1876"/>
                      <a:pt x="3784" y="1876"/>
                    </a:cubicBezTo>
                    <a:cubicBezTo>
                      <a:pt x="3784" y="1876"/>
                      <a:pt x="3784" y="1877"/>
                      <a:pt x="3783" y="1877"/>
                    </a:cubicBezTo>
                    <a:cubicBezTo>
                      <a:pt x="3769" y="1877"/>
                      <a:pt x="3661" y="1807"/>
                      <a:pt x="3533" y="1807"/>
                    </a:cubicBezTo>
                    <a:cubicBezTo>
                      <a:pt x="3523" y="1806"/>
                      <a:pt x="3513" y="1806"/>
                      <a:pt x="3504" y="1806"/>
                    </a:cubicBezTo>
                    <a:cubicBezTo>
                      <a:pt x="3389" y="1806"/>
                      <a:pt x="3305" y="1857"/>
                      <a:pt x="3271" y="1857"/>
                    </a:cubicBezTo>
                    <a:cubicBezTo>
                      <a:pt x="3266" y="1857"/>
                      <a:pt x="3261" y="1856"/>
                      <a:pt x="3259" y="1853"/>
                    </a:cubicBezTo>
                    <a:cubicBezTo>
                      <a:pt x="3247" y="1830"/>
                      <a:pt x="3270" y="1818"/>
                      <a:pt x="3316" y="1784"/>
                    </a:cubicBezTo>
                    <a:cubicBezTo>
                      <a:pt x="3384" y="1738"/>
                      <a:pt x="3453" y="1715"/>
                      <a:pt x="3533" y="1715"/>
                    </a:cubicBezTo>
                    <a:close/>
                    <a:moveTo>
                      <a:pt x="1903" y="1747"/>
                    </a:moveTo>
                    <a:cubicBezTo>
                      <a:pt x="1916" y="1747"/>
                      <a:pt x="1930" y="1748"/>
                      <a:pt x="1944" y="1750"/>
                    </a:cubicBezTo>
                    <a:cubicBezTo>
                      <a:pt x="2012" y="1750"/>
                      <a:pt x="2081" y="1784"/>
                      <a:pt x="2150" y="1830"/>
                    </a:cubicBezTo>
                    <a:cubicBezTo>
                      <a:pt x="2184" y="1864"/>
                      <a:pt x="2207" y="1898"/>
                      <a:pt x="2195" y="1910"/>
                    </a:cubicBezTo>
                    <a:cubicBezTo>
                      <a:pt x="2184" y="1910"/>
                      <a:pt x="2081" y="1841"/>
                      <a:pt x="1932" y="1841"/>
                    </a:cubicBezTo>
                    <a:cubicBezTo>
                      <a:pt x="1923" y="1840"/>
                      <a:pt x="1914" y="1840"/>
                      <a:pt x="1905" y="1840"/>
                    </a:cubicBezTo>
                    <a:cubicBezTo>
                      <a:pt x="1797" y="1840"/>
                      <a:pt x="1708" y="1891"/>
                      <a:pt x="1679" y="1891"/>
                    </a:cubicBezTo>
                    <a:cubicBezTo>
                      <a:pt x="1674" y="1891"/>
                      <a:pt x="1671" y="1890"/>
                      <a:pt x="1670" y="1887"/>
                    </a:cubicBezTo>
                    <a:cubicBezTo>
                      <a:pt x="1658" y="1864"/>
                      <a:pt x="1681" y="1841"/>
                      <a:pt x="1727" y="1807"/>
                    </a:cubicBezTo>
                    <a:cubicBezTo>
                      <a:pt x="1774" y="1769"/>
                      <a:pt x="1837" y="1747"/>
                      <a:pt x="1903" y="1747"/>
                    </a:cubicBezTo>
                    <a:close/>
                    <a:moveTo>
                      <a:pt x="3518" y="1883"/>
                    </a:moveTo>
                    <a:cubicBezTo>
                      <a:pt x="3589" y="1883"/>
                      <a:pt x="3659" y="1941"/>
                      <a:pt x="3659" y="2024"/>
                    </a:cubicBezTo>
                    <a:cubicBezTo>
                      <a:pt x="3670" y="2104"/>
                      <a:pt x="3602" y="2161"/>
                      <a:pt x="3533" y="2173"/>
                    </a:cubicBezTo>
                    <a:cubicBezTo>
                      <a:pt x="3528" y="2173"/>
                      <a:pt x="3524" y="2173"/>
                      <a:pt x="3519" y="2173"/>
                    </a:cubicBezTo>
                    <a:cubicBezTo>
                      <a:pt x="3391" y="2173"/>
                      <a:pt x="3330" y="2021"/>
                      <a:pt x="3419" y="1933"/>
                    </a:cubicBezTo>
                    <a:cubicBezTo>
                      <a:pt x="3446" y="1898"/>
                      <a:pt x="3482" y="1883"/>
                      <a:pt x="3518" y="1883"/>
                    </a:cubicBezTo>
                    <a:close/>
                    <a:moveTo>
                      <a:pt x="1970" y="1911"/>
                    </a:moveTo>
                    <a:cubicBezTo>
                      <a:pt x="2044" y="1911"/>
                      <a:pt x="2115" y="1967"/>
                      <a:pt x="2115" y="2058"/>
                    </a:cubicBezTo>
                    <a:cubicBezTo>
                      <a:pt x="2115" y="2127"/>
                      <a:pt x="2058" y="2196"/>
                      <a:pt x="1990" y="2196"/>
                    </a:cubicBezTo>
                    <a:cubicBezTo>
                      <a:pt x="1985" y="2196"/>
                      <a:pt x="1980" y="2196"/>
                      <a:pt x="1975" y="2196"/>
                    </a:cubicBezTo>
                    <a:cubicBezTo>
                      <a:pt x="1848" y="2196"/>
                      <a:pt x="1787" y="2055"/>
                      <a:pt x="1864" y="1956"/>
                    </a:cubicBezTo>
                    <a:cubicBezTo>
                      <a:pt x="1894" y="1925"/>
                      <a:pt x="1932" y="1911"/>
                      <a:pt x="1970" y="1911"/>
                    </a:cubicBezTo>
                    <a:close/>
                    <a:moveTo>
                      <a:pt x="2687" y="1853"/>
                    </a:moveTo>
                    <a:lnTo>
                      <a:pt x="2687" y="1853"/>
                    </a:lnTo>
                    <a:cubicBezTo>
                      <a:pt x="2801" y="2104"/>
                      <a:pt x="2904" y="2367"/>
                      <a:pt x="2984" y="2630"/>
                    </a:cubicBezTo>
                    <a:lnTo>
                      <a:pt x="3076" y="2939"/>
                    </a:lnTo>
                    <a:cubicBezTo>
                      <a:pt x="3099" y="2984"/>
                      <a:pt x="3110" y="3042"/>
                      <a:pt x="3099" y="3087"/>
                    </a:cubicBezTo>
                    <a:cubicBezTo>
                      <a:pt x="3087" y="3122"/>
                      <a:pt x="3064" y="3133"/>
                      <a:pt x="3041" y="3144"/>
                    </a:cubicBezTo>
                    <a:cubicBezTo>
                      <a:pt x="3019" y="3144"/>
                      <a:pt x="2996" y="3156"/>
                      <a:pt x="2973" y="3156"/>
                    </a:cubicBezTo>
                    <a:cubicBezTo>
                      <a:pt x="2893" y="3156"/>
                      <a:pt x="2813" y="3156"/>
                      <a:pt x="2733" y="3144"/>
                    </a:cubicBezTo>
                    <a:cubicBezTo>
                      <a:pt x="2813" y="3122"/>
                      <a:pt x="2893" y="3110"/>
                      <a:pt x="2973" y="3110"/>
                    </a:cubicBezTo>
                    <a:cubicBezTo>
                      <a:pt x="3007" y="3110"/>
                      <a:pt x="3041" y="3099"/>
                      <a:pt x="3053" y="3076"/>
                    </a:cubicBezTo>
                    <a:cubicBezTo>
                      <a:pt x="3053" y="3030"/>
                      <a:pt x="3041" y="2996"/>
                      <a:pt x="3030" y="2950"/>
                    </a:cubicBezTo>
                    <a:cubicBezTo>
                      <a:pt x="2996" y="2859"/>
                      <a:pt x="2961" y="2756"/>
                      <a:pt x="2916" y="2653"/>
                    </a:cubicBezTo>
                    <a:cubicBezTo>
                      <a:pt x="2824" y="2390"/>
                      <a:pt x="2744" y="2127"/>
                      <a:pt x="2687" y="1853"/>
                    </a:cubicBezTo>
                    <a:close/>
                    <a:moveTo>
                      <a:pt x="2264" y="3283"/>
                    </a:moveTo>
                    <a:cubicBezTo>
                      <a:pt x="2360" y="3337"/>
                      <a:pt x="2726" y="3522"/>
                      <a:pt x="2947" y="3522"/>
                    </a:cubicBezTo>
                    <a:cubicBezTo>
                      <a:pt x="2952" y="3522"/>
                      <a:pt x="2957" y="3522"/>
                      <a:pt x="2961" y="3522"/>
                    </a:cubicBezTo>
                    <a:lnTo>
                      <a:pt x="2961" y="3522"/>
                    </a:lnTo>
                    <a:cubicBezTo>
                      <a:pt x="2887" y="3637"/>
                      <a:pt x="2766" y="3699"/>
                      <a:pt x="2639" y="3699"/>
                    </a:cubicBezTo>
                    <a:cubicBezTo>
                      <a:pt x="2590" y="3699"/>
                      <a:pt x="2541" y="3690"/>
                      <a:pt x="2493" y="3670"/>
                    </a:cubicBezTo>
                    <a:cubicBezTo>
                      <a:pt x="2322" y="3625"/>
                      <a:pt x="2219" y="3454"/>
                      <a:pt x="2264" y="3283"/>
                    </a:cubicBezTo>
                    <a:close/>
                    <a:moveTo>
                      <a:pt x="1990" y="1"/>
                    </a:moveTo>
                    <a:cubicBezTo>
                      <a:pt x="1715" y="1601"/>
                      <a:pt x="0" y="1807"/>
                      <a:pt x="0" y="1807"/>
                    </a:cubicBezTo>
                    <a:lnTo>
                      <a:pt x="115" y="5705"/>
                    </a:lnTo>
                    <a:lnTo>
                      <a:pt x="172" y="6608"/>
                    </a:lnTo>
                    <a:cubicBezTo>
                      <a:pt x="555" y="6707"/>
                      <a:pt x="947" y="6756"/>
                      <a:pt x="1339" y="6756"/>
                    </a:cubicBezTo>
                    <a:cubicBezTo>
                      <a:pt x="1813" y="6756"/>
                      <a:pt x="2287" y="6684"/>
                      <a:pt x="2744" y="6540"/>
                    </a:cubicBezTo>
                    <a:cubicBezTo>
                      <a:pt x="2756" y="5900"/>
                      <a:pt x="2813" y="4974"/>
                      <a:pt x="2813" y="4974"/>
                    </a:cubicBezTo>
                    <a:lnTo>
                      <a:pt x="2813" y="4974"/>
                    </a:lnTo>
                    <a:lnTo>
                      <a:pt x="2790" y="5237"/>
                    </a:lnTo>
                    <a:cubicBezTo>
                      <a:pt x="2753" y="5239"/>
                      <a:pt x="2717" y="5240"/>
                      <a:pt x="2682" y="5240"/>
                    </a:cubicBezTo>
                    <a:cubicBezTo>
                      <a:pt x="1727" y="5240"/>
                      <a:pt x="1418" y="4516"/>
                      <a:pt x="1418" y="4516"/>
                    </a:cubicBezTo>
                    <a:lnTo>
                      <a:pt x="1418" y="4516"/>
                    </a:lnTo>
                    <a:cubicBezTo>
                      <a:pt x="1830" y="4802"/>
                      <a:pt x="2310" y="4962"/>
                      <a:pt x="2813" y="4974"/>
                    </a:cubicBezTo>
                    <a:cubicBezTo>
                      <a:pt x="2813" y="4974"/>
                      <a:pt x="3864" y="4836"/>
                      <a:pt x="3899" y="3762"/>
                    </a:cubicBezTo>
                    <a:cubicBezTo>
                      <a:pt x="3922" y="3259"/>
                      <a:pt x="3910" y="2447"/>
                      <a:pt x="3887" y="1727"/>
                    </a:cubicBezTo>
                    <a:lnTo>
                      <a:pt x="3716" y="1567"/>
                    </a:lnTo>
                    <a:lnTo>
                      <a:pt x="2184" y="1190"/>
                    </a:lnTo>
                    <a:cubicBezTo>
                      <a:pt x="2298" y="767"/>
                      <a:pt x="2115" y="252"/>
                      <a:pt x="2001" y="1"/>
                    </a:cubicBez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30" name="Google Shape;895;p30"/>
              <p:cNvSpPr/>
              <p:nvPr/>
            </p:nvSpPr>
            <p:spPr>
              <a:xfrm>
                <a:off x="3688667" y="4201126"/>
                <a:ext cx="11605" cy="9780"/>
              </a:xfrm>
              <a:custGeom>
                <a:avLst/>
                <a:gdLst/>
                <a:ahLst/>
                <a:cxnLst/>
                <a:rect l="l" t="t" r="r" b="b"/>
                <a:pathLst>
                  <a:path w="337" h="284" extrusionOk="0">
                    <a:moveTo>
                      <a:pt x="179" y="1"/>
                    </a:moveTo>
                    <a:cubicBezTo>
                      <a:pt x="61" y="1"/>
                      <a:pt x="0" y="153"/>
                      <a:pt x="89" y="241"/>
                    </a:cubicBezTo>
                    <a:cubicBezTo>
                      <a:pt x="117" y="270"/>
                      <a:pt x="153" y="283"/>
                      <a:pt x="188" y="283"/>
                    </a:cubicBezTo>
                    <a:cubicBezTo>
                      <a:pt x="264" y="283"/>
                      <a:pt x="337" y="221"/>
                      <a:pt x="329" y="127"/>
                    </a:cubicBezTo>
                    <a:cubicBezTo>
                      <a:pt x="329" y="59"/>
                      <a:pt x="272" y="1"/>
                      <a:pt x="192" y="1"/>
                    </a:cubicBezTo>
                    <a:cubicBezTo>
                      <a:pt x="187" y="1"/>
                      <a:pt x="183" y="1"/>
                      <a:pt x="179"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31" name="Google Shape;896;p30"/>
              <p:cNvSpPr/>
              <p:nvPr/>
            </p:nvSpPr>
            <p:spPr>
              <a:xfrm>
                <a:off x="3686188" y="4194858"/>
                <a:ext cx="18941" cy="5682"/>
              </a:xfrm>
              <a:custGeom>
                <a:avLst/>
                <a:gdLst/>
                <a:ahLst/>
                <a:cxnLst/>
                <a:rect l="l" t="t" r="r" b="b"/>
                <a:pathLst>
                  <a:path w="550" h="165" extrusionOk="0">
                    <a:moveTo>
                      <a:pt x="275" y="0"/>
                    </a:moveTo>
                    <a:cubicBezTo>
                      <a:pt x="195" y="0"/>
                      <a:pt x="126" y="23"/>
                      <a:pt x="58" y="69"/>
                    </a:cubicBezTo>
                    <a:cubicBezTo>
                      <a:pt x="12" y="103"/>
                      <a:pt x="1" y="126"/>
                      <a:pt x="1" y="138"/>
                    </a:cubicBezTo>
                    <a:cubicBezTo>
                      <a:pt x="1" y="139"/>
                      <a:pt x="3" y="139"/>
                      <a:pt x="5" y="139"/>
                    </a:cubicBezTo>
                    <a:cubicBezTo>
                      <a:pt x="28" y="139"/>
                      <a:pt x="120" y="91"/>
                      <a:pt x="241" y="91"/>
                    </a:cubicBezTo>
                    <a:cubicBezTo>
                      <a:pt x="252" y="91"/>
                      <a:pt x="263" y="91"/>
                      <a:pt x="275" y="92"/>
                    </a:cubicBezTo>
                    <a:cubicBezTo>
                      <a:pt x="397" y="92"/>
                      <a:pt x="492" y="164"/>
                      <a:pt x="519" y="164"/>
                    </a:cubicBezTo>
                    <a:cubicBezTo>
                      <a:pt x="523" y="164"/>
                      <a:pt x="525" y="163"/>
                      <a:pt x="526" y="161"/>
                    </a:cubicBezTo>
                    <a:cubicBezTo>
                      <a:pt x="549" y="149"/>
                      <a:pt x="526" y="126"/>
                      <a:pt x="481" y="80"/>
                    </a:cubicBezTo>
                    <a:cubicBezTo>
                      <a:pt x="424" y="35"/>
                      <a:pt x="344" y="0"/>
                      <a:pt x="27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32" name="Google Shape;897;p30"/>
              <p:cNvSpPr/>
              <p:nvPr/>
            </p:nvSpPr>
            <p:spPr>
              <a:xfrm>
                <a:off x="3635391" y="4201953"/>
                <a:ext cx="11743" cy="10056"/>
              </a:xfrm>
              <a:custGeom>
                <a:avLst/>
                <a:gdLst/>
                <a:ahLst/>
                <a:cxnLst/>
                <a:rect l="l" t="t" r="r" b="b"/>
                <a:pathLst>
                  <a:path w="341" h="292" extrusionOk="0">
                    <a:moveTo>
                      <a:pt x="195" y="0"/>
                    </a:moveTo>
                    <a:cubicBezTo>
                      <a:pt x="58" y="0"/>
                      <a:pt x="1" y="160"/>
                      <a:pt x="92" y="252"/>
                    </a:cubicBezTo>
                    <a:cubicBezTo>
                      <a:pt x="120" y="279"/>
                      <a:pt x="153" y="291"/>
                      <a:pt x="187" y="291"/>
                    </a:cubicBezTo>
                    <a:cubicBezTo>
                      <a:pt x="264" y="291"/>
                      <a:pt x="340" y="226"/>
                      <a:pt x="332" y="137"/>
                    </a:cubicBezTo>
                    <a:cubicBezTo>
                      <a:pt x="332" y="57"/>
                      <a:pt x="264" y="0"/>
                      <a:pt x="19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33" name="Google Shape;898;p30"/>
              <p:cNvSpPr/>
              <p:nvPr/>
            </p:nvSpPr>
            <p:spPr>
              <a:xfrm>
                <a:off x="3631086" y="4196029"/>
                <a:ext cx="19319" cy="5682"/>
              </a:xfrm>
              <a:custGeom>
                <a:avLst/>
                <a:gdLst/>
                <a:ahLst/>
                <a:cxnLst/>
                <a:rect l="l" t="t" r="r" b="b"/>
                <a:pathLst>
                  <a:path w="561" h="165" extrusionOk="0">
                    <a:moveTo>
                      <a:pt x="286" y="1"/>
                    </a:moveTo>
                    <a:cubicBezTo>
                      <a:pt x="206" y="1"/>
                      <a:pt x="126" y="24"/>
                      <a:pt x="69" y="69"/>
                    </a:cubicBezTo>
                    <a:cubicBezTo>
                      <a:pt x="23" y="104"/>
                      <a:pt x="0" y="138"/>
                      <a:pt x="12" y="138"/>
                    </a:cubicBezTo>
                    <a:cubicBezTo>
                      <a:pt x="12" y="139"/>
                      <a:pt x="14" y="139"/>
                      <a:pt x="16" y="139"/>
                    </a:cubicBezTo>
                    <a:cubicBezTo>
                      <a:pt x="39" y="139"/>
                      <a:pt x="131" y="91"/>
                      <a:pt x="243" y="91"/>
                    </a:cubicBezTo>
                    <a:cubicBezTo>
                      <a:pt x="253" y="91"/>
                      <a:pt x="264" y="91"/>
                      <a:pt x="274" y="92"/>
                    </a:cubicBezTo>
                    <a:cubicBezTo>
                      <a:pt x="407" y="92"/>
                      <a:pt x="503" y="164"/>
                      <a:pt x="530" y="164"/>
                    </a:cubicBezTo>
                    <a:cubicBezTo>
                      <a:pt x="534" y="164"/>
                      <a:pt x="536" y="163"/>
                      <a:pt x="537" y="161"/>
                    </a:cubicBezTo>
                    <a:cubicBezTo>
                      <a:pt x="560" y="149"/>
                      <a:pt x="526" y="127"/>
                      <a:pt x="492" y="81"/>
                    </a:cubicBezTo>
                    <a:cubicBezTo>
                      <a:pt x="423" y="35"/>
                      <a:pt x="354" y="12"/>
                      <a:pt x="28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34" name="Google Shape;899;p30"/>
              <p:cNvSpPr/>
              <p:nvPr/>
            </p:nvSpPr>
            <p:spPr>
              <a:xfrm>
                <a:off x="3666489" y="4199576"/>
                <a:ext cx="14601" cy="44907"/>
              </a:xfrm>
              <a:custGeom>
                <a:avLst/>
                <a:gdLst/>
                <a:ahLst/>
                <a:cxnLst/>
                <a:rect l="l" t="t" r="r" b="b"/>
                <a:pathLst>
                  <a:path w="424" h="1304" extrusionOk="0">
                    <a:moveTo>
                      <a:pt x="1" y="1"/>
                    </a:moveTo>
                    <a:lnTo>
                      <a:pt x="1" y="1"/>
                    </a:lnTo>
                    <a:cubicBezTo>
                      <a:pt x="58" y="275"/>
                      <a:pt x="138" y="538"/>
                      <a:pt x="241" y="801"/>
                    </a:cubicBezTo>
                    <a:cubicBezTo>
                      <a:pt x="275" y="904"/>
                      <a:pt x="310" y="1007"/>
                      <a:pt x="344" y="1098"/>
                    </a:cubicBezTo>
                    <a:cubicBezTo>
                      <a:pt x="355" y="1144"/>
                      <a:pt x="367" y="1178"/>
                      <a:pt x="367" y="1224"/>
                    </a:cubicBezTo>
                    <a:cubicBezTo>
                      <a:pt x="355" y="1247"/>
                      <a:pt x="321" y="1258"/>
                      <a:pt x="287" y="1258"/>
                    </a:cubicBezTo>
                    <a:cubicBezTo>
                      <a:pt x="207" y="1258"/>
                      <a:pt x="127" y="1270"/>
                      <a:pt x="47" y="1292"/>
                    </a:cubicBezTo>
                    <a:cubicBezTo>
                      <a:pt x="127" y="1304"/>
                      <a:pt x="207" y="1304"/>
                      <a:pt x="287" y="1304"/>
                    </a:cubicBezTo>
                    <a:cubicBezTo>
                      <a:pt x="310" y="1304"/>
                      <a:pt x="333" y="1292"/>
                      <a:pt x="355" y="1292"/>
                    </a:cubicBezTo>
                    <a:cubicBezTo>
                      <a:pt x="378" y="1281"/>
                      <a:pt x="401" y="1270"/>
                      <a:pt x="413" y="1235"/>
                    </a:cubicBezTo>
                    <a:cubicBezTo>
                      <a:pt x="424" y="1190"/>
                      <a:pt x="413" y="1132"/>
                      <a:pt x="390" y="1087"/>
                    </a:cubicBezTo>
                    <a:lnTo>
                      <a:pt x="298" y="778"/>
                    </a:lnTo>
                    <a:cubicBezTo>
                      <a:pt x="218" y="515"/>
                      <a:pt x="115" y="252"/>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35" name="Google Shape;900;p30"/>
              <p:cNvSpPr/>
              <p:nvPr/>
            </p:nvSpPr>
            <p:spPr>
              <a:xfrm>
                <a:off x="3650750" y="4248651"/>
                <a:ext cx="25243" cy="14567"/>
              </a:xfrm>
              <a:custGeom>
                <a:avLst/>
                <a:gdLst/>
                <a:ahLst/>
                <a:cxnLst/>
                <a:rect l="l" t="t" r="r" b="b"/>
                <a:pathLst>
                  <a:path w="733" h="423" extrusionOk="0">
                    <a:moveTo>
                      <a:pt x="10" y="0"/>
                    </a:moveTo>
                    <a:cubicBezTo>
                      <a:pt x="9" y="0"/>
                      <a:pt x="17" y="5"/>
                      <a:pt x="35" y="16"/>
                    </a:cubicBezTo>
                    <a:cubicBezTo>
                      <a:pt x="1" y="188"/>
                      <a:pt x="92" y="348"/>
                      <a:pt x="264" y="393"/>
                    </a:cubicBezTo>
                    <a:cubicBezTo>
                      <a:pt x="312" y="413"/>
                      <a:pt x="363" y="422"/>
                      <a:pt x="412" y="422"/>
                    </a:cubicBezTo>
                    <a:cubicBezTo>
                      <a:pt x="538" y="422"/>
                      <a:pt x="659" y="363"/>
                      <a:pt x="732" y="256"/>
                    </a:cubicBezTo>
                    <a:cubicBezTo>
                      <a:pt x="481" y="256"/>
                      <a:pt x="18" y="0"/>
                      <a:pt x="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36" name="Google Shape;901;p30"/>
              <p:cNvSpPr/>
              <p:nvPr/>
            </p:nvSpPr>
            <p:spPr>
              <a:xfrm>
                <a:off x="3622821" y="4291321"/>
                <a:ext cx="48040" cy="24933"/>
              </a:xfrm>
              <a:custGeom>
                <a:avLst/>
                <a:gdLst/>
                <a:ahLst/>
                <a:cxnLst/>
                <a:rect l="l" t="t" r="r" b="b"/>
                <a:pathLst>
                  <a:path w="1395" h="724" extrusionOk="0">
                    <a:moveTo>
                      <a:pt x="0" y="0"/>
                    </a:moveTo>
                    <a:cubicBezTo>
                      <a:pt x="0" y="0"/>
                      <a:pt x="309" y="724"/>
                      <a:pt x="1264" y="724"/>
                    </a:cubicBezTo>
                    <a:cubicBezTo>
                      <a:pt x="1299" y="724"/>
                      <a:pt x="1335" y="723"/>
                      <a:pt x="1372" y="721"/>
                    </a:cubicBezTo>
                    <a:lnTo>
                      <a:pt x="1395" y="458"/>
                    </a:lnTo>
                    <a:cubicBezTo>
                      <a:pt x="892" y="435"/>
                      <a:pt x="412" y="286"/>
                      <a:pt x="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37" name="Google Shape;902;p30"/>
              <p:cNvSpPr/>
              <p:nvPr/>
            </p:nvSpPr>
            <p:spPr>
              <a:xfrm>
                <a:off x="3516096" y="4087135"/>
                <a:ext cx="202424" cy="275466"/>
              </a:xfrm>
              <a:custGeom>
                <a:avLst/>
                <a:gdLst/>
                <a:ahLst/>
                <a:cxnLst/>
                <a:rect l="l" t="t" r="r" b="b"/>
                <a:pathLst>
                  <a:path w="5878" h="7999" extrusionOk="0">
                    <a:moveTo>
                      <a:pt x="3374" y="0"/>
                    </a:moveTo>
                    <a:cubicBezTo>
                      <a:pt x="3183" y="0"/>
                      <a:pt x="3024" y="27"/>
                      <a:pt x="2893" y="30"/>
                    </a:cubicBezTo>
                    <a:cubicBezTo>
                      <a:pt x="2516" y="30"/>
                      <a:pt x="607" y="488"/>
                      <a:pt x="92" y="2728"/>
                    </a:cubicBezTo>
                    <a:cubicBezTo>
                      <a:pt x="58" y="2866"/>
                      <a:pt x="47" y="3014"/>
                      <a:pt x="35" y="3151"/>
                    </a:cubicBezTo>
                    <a:cubicBezTo>
                      <a:pt x="24" y="3277"/>
                      <a:pt x="12" y="3391"/>
                      <a:pt x="1" y="3471"/>
                    </a:cubicBezTo>
                    <a:lnTo>
                      <a:pt x="24" y="3471"/>
                    </a:lnTo>
                    <a:cubicBezTo>
                      <a:pt x="35" y="4763"/>
                      <a:pt x="150" y="6055"/>
                      <a:pt x="390" y="7335"/>
                    </a:cubicBezTo>
                    <a:cubicBezTo>
                      <a:pt x="824" y="7633"/>
                      <a:pt x="1304" y="7861"/>
                      <a:pt x="1819" y="7999"/>
                    </a:cubicBezTo>
                    <a:lnTo>
                      <a:pt x="1796" y="7118"/>
                    </a:lnTo>
                    <a:lnTo>
                      <a:pt x="1681" y="3220"/>
                    </a:lnTo>
                    <a:cubicBezTo>
                      <a:pt x="1681" y="3220"/>
                      <a:pt x="3396" y="3014"/>
                      <a:pt x="3671" y="1414"/>
                    </a:cubicBezTo>
                    <a:lnTo>
                      <a:pt x="3682" y="1414"/>
                    </a:lnTo>
                    <a:cubicBezTo>
                      <a:pt x="3796" y="1665"/>
                      <a:pt x="3968" y="2180"/>
                      <a:pt x="3865" y="2603"/>
                    </a:cubicBezTo>
                    <a:lnTo>
                      <a:pt x="5397" y="2980"/>
                    </a:lnTo>
                    <a:lnTo>
                      <a:pt x="5568" y="3140"/>
                    </a:lnTo>
                    <a:cubicBezTo>
                      <a:pt x="5877" y="2340"/>
                      <a:pt x="5671" y="1448"/>
                      <a:pt x="5065" y="865"/>
                    </a:cubicBezTo>
                    <a:cubicBezTo>
                      <a:pt x="4339" y="123"/>
                      <a:pt x="3784" y="0"/>
                      <a:pt x="337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38" name="Google Shape;903;p30"/>
              <p:cNvSpPr/>
              <p:nvPr/>
            </p:nvSpPr>
            <p:spPr>
              <a:xfrm>
                <a:off x="3838544" y="4128323"/>
                <a:ext cx="502409" cy="28755"/>
              </a:xfrm>
              <a:custGeom>
                <a:avLst/>
                <a:gdLst/>
                <a:ahLst/>
                <a:cxnLst/>
                <a:rect l="l" t="t" r="r" b="b"/>
                <a:pathLst>
                  <a:path w="14589" h="835" extrusionOk="0">
                    <a:moveTo>
                      <a:pt x="14588" y="0"/>
                    </a:moveTo>
                    <a:lnTo>
                      <a:pt x="1" y="23"/>
                    </a:lnTo>
                    <a:lnTo>
                      <a:pt x="1" y="835"/>
                    </a:lnTo>
                    <a:lnTo>
                      <a:pt x="14588" y="801"/>
                    </a:lnTo>
                    <a:lnTo>
                      <a:pt x="14588" y="0"/>
                    </a:ln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39" name="Google Shape;904;p30"/>
              <p:cNvSpPr/>
              <p:nvPr/>
            </p:nvSpPr>
            <p:spPr>
              <a:xfrm>
                <a:off x="3838544" y="4199576"/>
                <a:ext cx="502788" cy="28376"/>
              </a:xfrm>
              <a:custGeom>
                <a:avLst/>
                <a:gdLst/>
                <a:ahLst/>
                <a:cxnLst/>
                <a:rect l="l" t="t" r="r" b="b"/>
                <a:pathLst>
                  <a:path w="14600" h="824" extrusionOk="0">
                    <a:moveTo>
                      <a:pt x="14588" y="1"/>
                    </a:moveTo>
                    <a:lnTo>
                      <a:pt x="1" y="24"/>
                    </a:lnTo>
                    <a:lnTo>
                      <a:pt x="1" y="824"/>
                    </a:lnTo>
                    <a:lnTo>
                      <a:pt x="14600" y="801"/>
                    </a:lnTo>
                    <a:lnTo>
                      <a:pt x="14588" y="1"/>
                    </a:ln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40" name="Google Shape;905;p30"/>
              <p:cNvSpPr/>
              <p:nvPr/>
            </p:nvSpPr>
            <p:spPr>
              <a:xfrm>
                <a:off x="4092115" y="4268867"/>
                <a:ext cx="249224" cy="27998"/>
              </a:xfrm>
              <a:custGeom>
                <a:avLst/>
                <a:gdLst/>
                <a:ahLst/>
                <a:cxnLst/>
                <a:rect l="l" t="t" r="r" b="b"/>
                <a:pathLst>
                  <a:path w="7237" h="813" extrusionOk="0">
                    <a:moveTo>
                      <a:pt x="7237" y="1"/>
                    </a:moveTo>
                    <a:lnTo>
                      <a:pt x="0" y="12"/>
                    </a:lnTo>
                    <a:lnTo>
                      <a:pt x="0" y="812"/>
                    </a:lnTo>
                    <a:lnTo>
                      <a:pt x="7237" y="801"/>
                    </a:lnTo>
                    <a:lnTo>
                      <a:pt x="7237" y="1"/>
                    </a:ln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41" name="Google Shape;906;p30"/>
              <p:cNvSpPr/>
              <p:nvPr/>
            </p:nvSpPr>
            <p:spPr>
              <a:xfrm>
                <a:off x="5111806" y="2940125"/>
                <a:ext cx="102761" cy="88608"/>
              </a:xfrm>
              <a:custGeom>
                <a:avLst/>
                <a:gdLst/>
                <a:ahLst/>
                <a:cxnLst/>
                <a:rect l="l" t="t" r="r" b="b"/>
                <a:pathLst>
                  <a:path w="2984" h="2573" extrusionOk="0">
                    <a:moveTo>
                      <a:pt x="2330" y="1"/>
                    </a:moveTo>
                    <a:cubicBezTo>
                      <a:pt x="2159" y="1"/>
                      <a:pt x="1988" y="70"/>
                      <a:pt x="1864" y="206"/>
                    </a:cubicBezTo>
                    <a:cubicBezTo>
                      <a:pt x="1635" y="423"/>
                      <a:pt x="1521" y="732"/>
                      <a:pt x="1543" y="1052"/>
                    </a:cubicBezTo>
                    <a:cubicBezTo>
                      <a:pt x="1452" y="744"/>
                      <a:pt x="1235" y="492"/>
                      <a:pt x="949" y="366"/>
                    </a:cubicBezTo>
                    <a:cubicBezTo>
                      <a:pt x="852" y="316"/>
                      <a:pt x="748" y="292"/>
                      <a:pt x="645" y="292"/>
                    </a:cubicBezTo>
                    <a:cubicBezTo>
                      <a:pt x="423" y="292"/>
                      <a:pt x="209" y="406"/>
                      <a:pt x="92" y="618"/>
                    </a:cubicBezTo>
                    <a:cubicBezTo>
                      <a:pt x="12" y="801"/>
                      <a:pt x="0" y="1029"/>
                      <a:pt x="69" y="1224"/>
                    </a:cubicBezTo>
                    <a:cubicBezTo>
                      <a:pt x="126" y="1429"/>
                      <a:pt x="229" y="1612"/>
                      <a:pt x="389" y="1761"/>
                    </a:cubicBezTo>
                    <a:cubicBezTo>
                      <a:pt x="926" y="2230"/>
                      <a:pt x="1189" y="2287"/>
                      <a:pt x="1841" y="2573"/>
                    </a:cubicBezTo>
                    <a:cubicBezTo>
                      <a:pt x="2344" y="2081"/>
                      <a:pt x="2504" y="1955"/>
                      <a:pt x="2858" y="1327"/>
                    </a:cubicBezTo>
                    <a:cubicBezTo>
                      <a:pt x="2950" y="1144"/>
                      <a:pt x="2984" y="926"/>
                      <a:pt x="2961" y="721"/>
                    </a:cubicBezTo>
                    <a:cubicBezTo>
                      <a:pt x="2961" y="503"/>
                      <a:pt x="2881" y="309"/>
                      <a:pt x="2732" y="149"/>
                    </a:cubicBezTo>
                    <a:cubicBezTo>
                      <a:pt x="2617" y="50"/>
                      <a:pt x="2474" y="1"/>
                      <a:pt x="2330" y="1"/>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42" name="Google Shape;907;p30"/>
              <p:cNvSpPr/>
              <p:nvPr/>
            </p:nvSpPr>
            <p:spPr>
              <a:xfrm>
                <a:off x="3677130" y="2389315"/>
                <a:ext cx="53585" cy="50830"/>
              </a:xfrm>
              <a:custGeom>
                <a:avLst/>
                <a:gdLst/>
                <a:ahLst/>
                <a:cxnLst/>
                <a:rect l="l" t="t" r="r" b="b"/>
                <a:pathLst>
                  <a:path w="1556" h="1476" extrusionOk="0">
                    <a:moveTo>
                      <a:pt x="778" y="1"/>
                    </a:moveTo>
                    <a:lnTo>
                      <a:pt x="538" y="493"/>
                    </a:lnTo>
                    <a:lnTo>
                      <a:pt x="1" y="573"/>
                    </a:lnTo>
                    <a:lnTo>
                      <a:pt x="389" y="950"/>
                    </a:lnTo>
                    <a:lnTo>
                      <a:pt x="298" y="1476"/>
                    </a:lnTo>
                    <a:lnTo>
                      <a:pt x="778" y="1236"/>
                    </a:lnTo>
                    <a:lnTo>
                      <a:pt x="1258" y="1476"/>
                    </a:lnTo>
                    <a:lnTo>
                      <a:pt x="1167" y="950"/>
                    </a:lnTo>
                    <a:lnTo>
                      <a:pt x="1555" y="573"/>
                    </a:lnTo>
                    <a:lnTo>
                      <a:pt x="1018" y="493"/>
                    </a:lnTo>
                    <a:lnTo>
                      <a:pt x="778" y="1"/>
                    </a:ln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43" name="Google Shape;908;p30"/>
              <p:cNvSpPr/>
              <p:nvPr/>
            </p:nvSpPr>
            <p:spPr>
              <a:xfrm>
                <a:off x="3348793" y="2785392"/>
                <a:ext cx="96873" cy="91776"/>
              </a:xfrm>
              <a:custGeom>
                <a:avLst/>
                <a:gdLst/>
                <a:ahLst/>
                <a:cxnLst/>
                <a:rect l="l" t="t" r="r" b="b"/>
                <a:pathLst>
                  <a:path w="2813" h="2665" extrusionOk="0">
                    <a:moveTo>
                      <a:pt x="1406" y="1"/>
                    </a:moveTo>
                    <a:lnTo>
                      <a:pt x="972" y="881"/>
                    </a:lnTo>
                    <a:lnTo>
                      <a:pt x="0" y="1018"/>
                    </a:lnTo>
                    <a:lnTo>
                      <a:pt x="709" y="1704"/>
                    </a:lnTo>
                    <a:lnTo>
                      <a:pt x="538" y="2664"/>
                    </a:lnTo>
                    <a:lnTo>
                      <a:pt x="538" y="2664"/>
                    </a:lnTo>
                    <a:lnTo>
                      <a:pt x="1406" y="2207"/>
                    </a:lnTo>
                    <a:lnTo>
                      <a:pt x="2275" y="2664"/>
                    </a:lnTo>
                    <a:lnTo>
                      <a:pt x="2275" y="2664"/>
                    </a:lnTo>
                    <a:lnTo>
                      <a:pt x="2115" y="1704"/>
                    </a:lnTo>
                    <a:lnTo>
                      <a:pt x="2813" y="1018"/>
                    </a:lnTo>
                    <a:lnTo>
                      <a:pt x="1841" y="881"/>
                    </a:lnTo>
                    <a:lnTo>
                      <a:pt x="1406" y="1"/>
                    </a:lnTo>
                    <a:close/>
                  </a:path>
                </a:pathLst>
              </a:custGeom>
              <a:solidFill>
                <a:srgbClr val="A4C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44" name="Google Shape;909;p30"/>
              <p:cNvSpPr/>
              <p:nvPr/>
            </p:nvSpPr>
            <p:spPr>
              <a:xfrm>
                <a:off x="3596820" y="2805883"/>
                <a:ext cx="26792" cy="25622"/>
              </a:xfrm>
              <a:custGeom>
                <a:avLst/>
                <a:gdLst/>
                <a:ahLst/>
                <a:cxnLst/>
                <a:rect l="l" t="t" r="r" b="b"/>
                <a:pathLst>
                  <a:path w="778" h="744" extrusionOk="0">
                    <a:moveTo>
                      <a:pt x="389" y="0"/>
                    </a:moveTo>
                    <a:lnTo>
                      <a:pt x="275" y="240"/>
                    </a:lnTo>
                    <a:lnTo>
                      <a:pt x="1" y="286"/>
                    </a:lnTo>
                    <a:lnTo>
                      <a:pt x="195" y="469"/>
                    </a:lnTo>
                    <a:lnTo>
                      <a:pt x="149" y="743"/>
                    </a:lnTo>
                    <a:lnTo>
                      <a:pt x="149" y="743"/>
                    </a:lnTo>
                    <a:lnTo>
                      <a:pt x="389" y="617"/>
                    </a:lnTo>
                    <a:lnTo>
                      <a:pt x="629" y="743"/>
                    </a:lnTo>
                    <a:lnTo>
                      <a:pt x="584" y="469"/>
                    </a:lnTo>
                    <a:lnTo>
                      <a:pt x="778" y="286"/>
                    </a:lnTo>
                    <a:lnTo>
                      <a:pt x="515" y="240"/>
                    </a:lnTo>
                    <a:lnTo>
                      <a:pt x="389" y="0"/>
                    </a:ln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45" name="Google Shape;910;p30"/>
              <p:cNvSpPr/>
              <p:nvPr/>
            </p:nvSpPr>
            <p:spPr>
              <a:xfrm>
                <a:off x="4839742" y="3472682"/>
                <a:ext cx="704729" cy="908978"/>
              </a:xfrm>
              <a:custGeom>
                <a:avLst/>
                <a:gdLst/>
                <a:ahLst/>
                <a:cxnLst/>
                <a:rect l="l" t="t" r="r" b="b"/>
                <a:pathLst>
                  <a:path w="20464" h="26395" extrusionOk="0">
                    <a:moveTo>
                      <a:pt x="17918" y="1"/>
                    </a:moveTo>
                    <a:cubicBezTo>
                      <a:pt x="17875" y="1"/>
                      <a:pt x="17832" y="2"/>
                      <a:pt x="17789" y="4"/>
                    </a:cubicBezTo>
                    <a:cubicBezTo>
                      <a:pt x="16760" y="61"/>
                      <a:pt x="15823" y="690"/>
                      <a:pt x="15137" y="1490"/>
                    </a:cubicBezTo>
                    <a:cubicBezTo>
                      <a:pt x="14462" y="2290"/>
                      <a:pt x="13993" y="3251"/>
                      <a:pt x="13525" y="4188"/>
                    </a:cubicBezTo>
                    <a:cubicBezTo>
                      <a:pt x="13045" y="5126"/>
                      <a:pt x="12542" y="6074"/>
                      <a:pt x="11787" y="6806"/>
                    </a:cubicBezTo>
                    <a:cubicBezTo>
                      <a:pt x="11603" y="6981"/>
                      <a:pt x="11369" y="7155"/>
                      <a:pt x="11128" y="7155"/>
                    </a:cubicBezTo>
                    <a:cubicBezTo>
                      <a:pt x="11085" y="7155"/>
                      <a:pt x="11042" y="7150"/>
                      <a:pt x="10998" y="7138"/>
                    </a:cubicBezTo>
                    <a:cubicBezTo>
                      <a:pt x="10712" y="7058"/>
                      <a:pt x="10564" y="6726"/>
                      <a:pt x="10552" y="6429"/>
                    </a:cubicBezTo>
                    <a:cubicBezTo>
                      <a:pt x="10530" y="6120"/>
                      <a:pt x="10587" y="5812"/>
                      <a:pt x="10530" y="5526"/>
                    </a:cubicBezTo>
                    <a:cubicBezTo>
                      <a:pt x="10406" y="4938"/>
                      <a:pt x="9795" y="4562"/>
                      <a:pt x="9199" y="4562"/>
                    </a:cubicBezTo>
                    <a:cubicBezTo>
                      <a:pt x="9076" y="4562"/>
                      <a:pt x="8954" y="4578"/>
                      <a:pt x="8838" y="4611"/>
                    </a:cubicBezTo>
                    <a:cubicBezTo>
                      <a:pt x="8152" y="4794"/>
                      <a:pt x="7649" y="5434"/>
                      <a:pt x="7420" y="6132"/>
                    </a:cubicBezTo>
                    <a:cubicBezTo>
                      <a:pt x="7203" y="6818"/>
                      <a:pt x="7203" y="7561"/>
                      <a:pt x="7203" y="8281"/>
                    </a:cubicBezTo>
                    <a:lnTo>
                      <a:pt x="7226" y="12339"/>
                    </a:lnTo>
                    <a:cubicBezTo>
                      <a:pt x="7237" y="13059"/>
                      <a:pt x="7157" y="13928"/>
                      <a:pt x="6528" y="14271"/>
                    </a:cubicBezTo>
                    <a:cubicBezTo>
                      <a:pt x="6357" y="14370"/>
                      <a:pt x="6170" y="14410"/>
                      <a:pt x="5979" y="14410"/>
                    </a:cubicBezTo>
                    <a:cubicBezTo>
                      <a:pt x="5658" y="14410"/>
                      <a:pt x="5324" y="14296"/>
                      <a:pt x="5031" y="14146"/>
                    </a:cubicBezTo>
                    <a:cubicBezTo>
                      <a:pt x="4322" y="13768"/>
                      <a:pt x="3727" y="13197"/>
                      <a:pt x="3316" y="12511"/>
                    </a:cubicBezTo>
                    <a:cubicBezTo>
                      <a:pt x="3019" y="11985"/>
                      <a:pt x="2779" y="11356"/>
                      <a:pt x="2241" y="11105"/>
                    </a:cubicBezTo>
                    <a:cubicBezTo>
                      <a:pt x="2094" y="11035"/>
                      <a:pt x="1938" y="11003"/>
                      <a:pt x="1780" y="11003"/>
                    </a:cubicBezTo>
                    <a:cubicBezTo>
                      <a:pt x="1242" y="11003"/>
                      <a:pt x="692" y="11375"/>
                      <a:pt x="435" y="11871"/>
                    </a:cubicBezTo>
                    <a:cubicBezTo>
                      <a:pt x="92" y="12522"/>
                      <a:pt x="172" y="13288"/>
                      <a:pt x="149" y="14020"/>
                    </a:cubicBezTo>
                    <a:cubicBezTo>
                      <a:pt x="1" y="18387"/>
                      <a:pt x="847" y="23245"/>
                      <a:pt x="4596" y="25863"/>
                    </a:cubicBezTo>
                    <a:cubicBezTo>
                      <a:pt x="5607" y="26230"/>
                      <a:pt x="6587" y="26394"/>
                      <a:pt x="7564" y="26394"/>
                    </a:cubicBezTo>
                    <a:cubicBezTo>
                      <a:pt x="8808" y="26394"/>
                      <a:pt x="10048" y="26129"/>
                      <a:pt x="11341" y="25680"/>
                    </a:cubicBezTo>
                    <a:cubicBezTo>
                      <a:pt x="13662" y="24880"/>
                      <a:pt x="15708" y="23371"/>
                      <a:pt x="17297" y="21496"/>
                    </a:cubicBezTo>
                    <a:cubicBezTo>
                      <a:pt x="17755" y="20959"/>
                      <a:pt x="18189" y="20376"/>
                      <a:pt x="18395" y="19702"/>
                    </a:cubicBezTo>
                    <a:cubicBezTo>
                      <a:pt x="18612" y="19027"/>
                      <a:pt x="18578" y="18250"/>
                      <a:pt x="18155" y="17678"/>
                    </a:cubicBezTo>
                    <a:cubicBezTo>
                      <a:pt x="17751" y="17130"/>
                      <a:pt x="17092" y="16900"/>
                      <a:pt x="16408" y="16900"/>
                    </a:cubicBezTo>
                    <a:cubicBezTo>
                      <a:pt x="16008" y="16900"/>
                      <a:pt x="15599" y="16979"/>
                      <a:pt x="15228" y="17118"/>
                    </a:cubicBezTo>
                    <a:cubicBezTo>
                      <a:pt x="14702" y="17324"/>
                      <a:pt x="14199" y="17621"/>
                      <a:pt x="13639" y="17724"/>
                    </a:cubicBezTo>
                    <a:cubicBezTo>
                      <a:pt x="13529" y="17746"/>
                      <a:pt x="13415" y="17758"/>
                      <a:pt x="13301" y="17758"/>
                    </a:cubicBezTo>
                    <a:cubicBezTo>
                      <a:pt x="12834" y="17758"/>
                      <a:pt x="12364" y="17566"/>
                      <a:pt x="12153" y="17152"/>
                    </a:cubicBezTo>
                    <a:cubicBezTo>
                      <a:pt x="11901" y="16649"/>
                      <a:pt x="12153" y="15998"/>
                      <a:pt x="12587" y="15620"/>
                    </a:cubicBezTo>
                    <a:cubicBezTo>
                      <a:pt x="13010" y="15243"/>
                      <a:pt x="13582" y="15072"/>
                      <a:pt x="14108" y="14877"/>
                    </a:cubicBezTo>
                    <a:cubicBezTo>
                      <a:pt x="15605" y="14328"/>
                      <a:pt x="16989" y="13528"/>
                      <a:pt x="18212" y="12511"/>
                    </a:cubicBezTo>
                    <a:cubicBezTo>
                      <a:pt x="18829" y="11996"/>
                      <a:pt x="19447" y="11219"/>
                      <a:pt x="19149" y="10487"/>
                    </a:cubicBezTo>
                    <a:cubicBezTo>
                      <a:pt x="18932" y="9939"/>
                      <a:pt x="18315" y="9687"/>
                      <a:pt x="17755" y="9630"/>
                    </a:cubicBezTo>
                    <a:cubicBezTo>
                      <a:pt x="17194" y="9561"/>
                      <a:pt x="16600" y="9618"/>
                      <a:pt x="16063" y="9436"/>
                    </a:cubicBezTo>
                    <a:cubicBezTo>
                      <a:pt x="15582" y="9275"/>
                      <a:pt x="15125" y="8795"/>
                      <a:pt x="15285" y="8315"/>
                    </a:cubicBezTo>
                    <a:cubicBezTo>
                      <a:pt x="15377" y="8041"/>
                      <a:pt x="15617" y="7869"/>
                      <a:pt x="15845" y="7709"/>
                    </a:cubicBezTo>
                    <a:cubicBezTo>
                      <a:pt x="17126" y="6806"/>
                      <a:pt x="18258" y="5720"/>
                      <a:pt x="19218" y="4497"/>
                    </a:cubicBezTo>
                    <a:cubicBezTo>
                      <a:pt x="19870" y="3662"/>
                      <a:pt x="20464" y="2622"/>
                      <a:pt x="20201" y="1605"/>
                    </a:cubicBezTo>
                    <a:cubicBezTo>
                      <a:pt x="19949" y="629"/>
                      <a:pt x="18920" y="1"/>
                      <a:pt x="1791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46" name="Google Shape;911;p30"/>
              <p:cNvSpPr/>
              <p:nvPr/>
            </p:nvSpPr>
            <p:spPr>
              <a:xfrm>
                <a:off x="4996058" y="3494069"/>
                <a:ext cx="503166" cy="981124"/>
              </a:xfrm>
              <a:custGeom>
                <a:avLst/>
                <a:gdLst/>
                <a:ahLst/>
                <a:cxnLst/>
                <a:rect l="l" t="t" r="r" b="b"/>
                <a:pathLst>
                  <a:path w="14611" h="28490" extrusionOk="0">
                    <a:moveTo>
                      <a:pt x="14610" y="0"/>
                    </a:moveTo>
                    <a:lnTo>
                      <a:pt x="14610" y="0"/>
                    </a:lnTo>
                    <a:cubicBezTo>
                      <a:pt x="14587" y="12"/>
                      <a:pt x="14553" y="35"/>
                      <a:pt x="14530" y="58"/>
                    </a:cubicBezTo>
                    <a:lnTo>
                      <a:pt x="14313" y="240"/>
                    </a:lnTo>
                    <a:cubicBezTo>
                      <a:pt x="14119" y="389"/>
                      <a:pt x="13833" y="641"/>
                      <a:pt x="13467" y="961"/>
                    </a:cubicBezTo>
                    <a:cubicBezTo>
                      <a:pt x="12461" y="1875"/>
                      <a:pt x="11524" y="2870"/>
                      <a:pt x="10666" y="3933"/>
                    </a:cubicBezTo>
                    <a:cubicBezTo>
                      <a:pt x="10117" y="4608"/>
                      <a:pt x="9546" y="5362"/>
                      <a:pt x="8963" y="6185"/>
                    </a:cubicBezTo>
                    <a:cubicBezTo>
                      <a:pt x="8368" y="7020"/>
                      <a:pt x="7740" y="7900"/>
                      <a:pt x="7122" y="8872"/>
                    </a:cubicBezTo>
                    <a:cubicBezTo>
                      <a:pt x="6459" y="9866"/>
                      <a:pt x="5865" y="10895"/>
                      <a:pt x="5316" y="11970"/>
                    </a:cubicBezTo>
                    <a:cubicBezTo>
                      <a:pt x="5042" y="12530"/>
                      <a:pt x="4790" y="13113"/>
                      <a:pt x="4527" y="13696"/>
                    </a:cubicBezTo>
                    <a:lnTo>
                      <a:pt x="3761" y="15502"/>
                    </a:lnTo>
                    <a:cubicBezTo>
                      <a:pt x="2732" y="17937"/>
                      <a:pt x="1829" y="20292"/>
                      <a:pt x="1178" y="22499"/>
                    </a:cubicBezTo>
                    <a:cubicBezTo>
                      <a:pt x="595" y="24454"/>
                      <a:pt x="206" y="26454"/>
                      <a:pt x="0" y="28478"/>
                    </a:cubicBezTo>
                    <a:lnTo>
                      <a:pt x="92" y="28489"/>
                    </a:lnTo>
                    <a:cubicBezTo>
                      <a:pt x="309" y="26466"/>
                      <a:pt x="709" y="24476"/>
                      <a:pt x="1292" y="22533"/>
                    </a:cubicBezTo>
                    <a:cubicBezTo>
                      <a:pt x="1944" y="20338"/>
                      <a:pt x="2847" y="17983"/>
                      <a:pt x="3887" y="15559"/>
                    </a:cubicBezTo>
                    <a:lnTo>
                      <a:pt x="4653" y="13753"/>
                    </a:lnTo>
                    <a:cubicBezTo>
                      <a:pt x="4904" y="13170"/>
                      <a:pt x="5145" y="12587"/>
                      <a:pt x="5430" y="12027"/>
                    </a:cubicBezTo>
                    <a:cubicBezTo>
                      <a:pt x="5979" y="10964"/>
                      <a:pt x="6574" y="9935"/>
                      <a:pt x="7225" y="8929"/>
                    </a:cubicBezTo>
                    <a:cubicBezTo>
                      <a:pt x="7843" y="7969"/>
                      <a:pt x="8460" y="7088"/>
                      <a:pt x="9043" y="6254"/>
                    </a:cubicBezTo>
                    <a:cubicBezTo>
                      <a:pt x="9637" y="5419"/>
                      <a:pt x="10198" y="4665"/>
                      <a:pt x="10735" y="3990"/>
                    </a:cubicBezTo>
                    <a:cubicBezTo>
                      <a:pt x="11581" y="2927"/>
                      <a:pt x="12507" y="1932"/>
                      <a:pt x="13501" y="1006"/>
                    </a:cubicBezTo>
                    <a:cubicBezTo>
                      <a:pt x="13856" y="675"/>
                      <a:pt x="14142" y="423"/>
                      <a:pt x="14324" y="263"/>
                    </a:cubicBezTo>
                    <a:lnTo>
                      <a:pt x="14542" y="69"/>
                    </a:lnTo>
                    <a:cubicBezTo>
                      <a:pt x="14565" y="46"/>
                      <a:pt x="14587" y="23"/>
                      <a:pt x="14610"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47" name="Google Shape;912;p30"/>
              <p:cNvSpPr/>
              <p:nvPr/>
            </p:nvSpPr>
            <p:spPr>
              <a:xfrm>
                <a:off x="5144075" y="3631065"/>
                <a:ext cx="36642" cy="275225"/>
              </a:xfrm>
              <a:custGeom>
                <a:avLst/>
                <a:gdLst/>
                <a:ahLst/>
                <a:cxnLst/>
                <a:rect l="l" t="t" r="r" b="b"/>
                <a:pathLst>
                  <a:path w="1064" h="7992" extrusionOk="0">
                    <a:moveTo>
                      <a:pt x="1" y="1"/>
                    </a:moveTo>
                    <a:cubicBezTo>
                      <a:pt x="1" y="104"/>
                      <a:pt x="12" y="207"/>
                      <a:pt x="35" y="321"/>
                    </a:cubicBezTo>
                    <a:cubicBezTo>
                      <a:pt x="81" y="527"/>
                      <a:pt x="126" y="812"/>
                      <a:pt x="183" y="1178"/>
                    </a:cubicBezTo>
                    <a:cubicBezTo>
                      <a:pt x="298" y="1887"/>
                      <a:pt x="412" y="2893"/>
                      <a:pt x="526" y="3991"/>
                    </a:cubicBezTo>
                    <a:cubicBezTo>
                      <a:pt x="641" y="5099"/>
                      <a:pt x="755" y="6105"/>
                      <a:pt x="858" y="6826"/>
                    </a:cubicBezTo>
                    <a:cubicBezTo>
                      <a:pt x="904" y="7192"/>
                      <a:pt x="949" y="7477"/>
                      <a:pt x="995" y="7683"/>
                    </a:cubicBezTo>
                    <a:cubicBezTo>
                      <a:pt x="1007" y="7786"/>
                      <a:pt x="1029" y="7889"/>
                      <a:pt x="1064" y="7992"/>
                    </a:cubicBezTo>
                    <a:cubicBezTo>
                      <a:pt x="1064" y="7877"/>
                      <a:pt x="1052" y="7775"/>
                      <a:pt x="1041" y="7660"/>
                    </a:cubicBezTo>
                    <a:cubicBezTo>
                      <a:pt x="1018" y="7432"/>
                      <a:pt x="984" y="7146"/>
                      <a:pt x="938" y="6803"/>
                    </a:cubicBezTo>
                    <a:cubicBezTo>
                      <a:pt x="869" y="6048"/>
                      <a:pt x="778" y="5077"/>
                      <a:pt x="652" y="3968"/>
                    </a:cubicBezTo>
                    <a:cubicBezTo>
                      <a:pt x="538" y="2859"/>
                      <a:pt x="412" y="1864"/>
                      <a:pt x="264" y="1144"/>
                    </a:cubicBezTo>
                    <a:cubicBezTo>
                      <a:pt x="206" y="790"/>
                      <a:pt x="138" y="504"/>
                      <a:pt x="92" y="309"/>
                    </a:cubicBezTo>
                    <a:cubicBezTo>
                      <a:pt x="69" y="195"/>
                      <a:pt x="35" y="104"/>
                      <a:pt x="1"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48" name="Google Shape;913;p30"/>
              <p:cNvSpPr/>
              <p:nvPr/>
            </p:nvSpPr>
            <p:spPr>
              <a:xfrm>
                <a:off x="5180683" y="3845755"/>
                <a:ext cx="320889" cy="60541"/>
              </a:xfrm>
              <a:custGeom>
                <a:avLst/>
                <a:gdLst/>
                <a:ahLst/>
                <a:cxnLst/>
                <a:rect l="l" t="t" r="r" b="b"/>
                <a:pathLst>
                  <a:path w="9318" h="1758" extrusionOk="0">
                    <a:moveTo>
                      <a:pt x="9129" y="0"/>
                    </a:moveTo>
                    <a:cubicBezTo>
                      <a:pt x="9066" y="0"/>
                      <a:pt x="9004" y="3"/>
                      <a:pt x="8941" y="9"/>
                    </a:cubicBezTo>
                    <a:cubicBezTo>
                      <a:pt x="8701" y="9"/>
                      <a:pt x="8358" y="20"/>
                      <a:pt x="7923" y="66"/>
                    </a:cubicBezTo>
                    <a:cubicBezTo>
                      <a:pt x="6814" y="157"/>
                      <a:pt x="5694" y="317"/>
                      <a:pt x="4596" y="523"/>
                    </a:cubicBezTo>
                    <a:cubicBezTo>
                      <a:pt x="3305" y="775"/>
                      <a:pt x="2150" y="1060"/>
                      <a:pt x="1315" y="1300"/>
                    </a:cubicBezTo>
                    <a:cubicBezTo>
                      <a:pt x="904" y="1426"/>
                      <a:pt x="572" y="1529"/>
                      <a:pt x="344" y="1609"/>
                    </a:cubicBezTo>
                    <a:cubicBezTo>
                      <a:pt x="229" y="1643"/>
                      <a:pt x="104" y="1701"/>
                      <a:pt x="1" y="1758"/>
                    </a:cubicBezTo>
                    <a:cubicBezTo>
                      <a:pt x="127" y="1735"/>
                      <a:pt x="241" y="1712"/>
                      <a:pt x="367" y="1666"/>
                    </a:cubicBezTo>
                    <a:cubicBezTo>
                      <a:pt x="595" y="1598"/>
                      <a:pt x="927" y="1506"/>
                      <a:pt x="1350" y="1403"/>
                    </a:cubicBezTo>
                    <a:cubicBezTo>
                      <a:pt x="2173" y="1175"/>
                      <a:pt x="3327" y="900"/>
                      <a:pt x="4619" y="660"/>
                    </a:cubicBezTo>
                    <a:cubicBezTo>
                      <a:pt x="5911" y="420"/>
                      <a:pt x="7077" y="249"/>
                      <a:pt x="7935" y="157"/>
                    </a:cubicBezTo>
                    <a:cubicBezTo>
                      <a:pt x="8369" y="112"/>
                      <a:pt x="8712" y="77"/>
                      <a:pt x="8952" y="54"/>
                    </a:cubicBezTo>
                    <a:cubicBezTo>
                      <a:pt x="9078" y="54"/>
                      <a:pt x="9204" y="43"/>
                      <a:pt x="9318" y="9"/>
                    </a:cubicBezTo>
                    <a:cubicBezTo>
                      <a:pt x="9255" y="3"/>
                      <a:pt x="9192" y="0"/>
                      <a:pt x="9129"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49" name="Google Shape;914;p30"/>
              <p:cNvSpPr/>
              <p:nvPr/>
            </p:nvSpPr>
            <p:spPr>
              <a:xfrm>
                <a:off x="4878726" y="3853125"/>
                <a:ext cx="161822" cy="410254"/>
              </a:xfrm>
              <a:custGeom>
                <a:avLst/>
                <a:gdLst/>
                <a:ahLst/>
                <a:cxnLst/>
                <a:rect l="l" t="t" r="r" b="b"/>
                <a:pathLst>
                  <a:path w="4699" h="11913" extrusionOk="0">
                    <a:moveTo>
                      <a:pt x="0" y="0"/>
                    </a:moveTo>
                    <a:lnTo>
                      <a:pt x="0" y="0"/>
                    </a:lnTo>
                    <a:cubicBezTo>
                      <a:pt x="12" y="46"/>
                      <a:pt x="23" y="80"/>
                      <a:pt x="46" y="126"/>
                    </a:cubicBezTo>
                    <a:cubicBezTo>
                      <a:pt x="80" y="218"/>
                      <a:pt x="126" y="332"/>
                      <a:pt x="183" y="469"/>
                    </a:cubicBezTo>
                    <a:cubicBezTo>
                      <a:pt x="309" y="789"/>
                      <a:pt x="480" y="1224"/>
                      <a:pt x="698" y="1738"/>
                    </a:cubicBezTo>
                    <a:cubicBezTo>
                      <a:pt x="1121" y="2824"/>
                      <a:pt x="1681" y="4322"/>
                      <a:pt x="2298" y="5979"/>
                    </a:cubicBezTo>
                    <a:cubicBezTo>
                      <a:pt x="2904" y="7637"/>
                      <a:pt x="3487" y="9135"/>
                      <a:pt x="3933" y="10198"/>
                    </a:cubicBezTo>
                    <a:cubicBezTo>
                      <a:pt x="4162" y="10735"/>
                      <a:pt x="4333" y="11158"/>
                      <a:pt x="4482" y="11455"/>
                    </a:cubicBezTo>
                    <a:lnTo>
                      <a:pt x="4642" y="11798"/>
                    </a:lnTo>
                    <a:cubicBezTo>
                      <a:pt x="4653" y="11833"/>
                      <a:pt x="4676" y="11867"/>
                      <a:pt x="4699" y="11913"/>
                    </a:cubicBezTo>
                    <a:cubicBezTo>
                      <a:pt x="4699" y="11867"/>
                      <a:pt x="4688" y="11821"/>
                      <a:pt x="4676" y="11775"/>
                    </a:cubicBezTo>
                    <a:cubicBezTo>
                      <a:pt x="4630" y="11684"/>
                      <a:pt x="4596" y="11570"/>
                      <a:pt x="4539" y="11433"/>
                    </a:cubicBezTo>
                    <a:cubicBezTo>
                      <a:pt x="4413" y="11112"/>
                      <a:pt x="4230" y="10678"/>
                      <a:pt x="4024" y="10164"/>
                    </a:cubicBezTo>
                    <a:cubicBezTo>
                      <a:pt x="3601" y="9078"/>
                      <a:pt x="3041" y="7580"/>
                      <a:pt x="2424" y="5922"/>
                    </a:cubicBezTo>
                    <a:cubicBezTo>
                      <a:pt x="1818" y="4265"/>
                      <a:pt x="1235" y="2767"/>
                      <a:pt x="789" y="1704"/>
                    </a:cubicBezTo>
                    <a:cubicBezTo>
                      <a:pt x="561" y="1167"/>
                      <a:pt x="389" y="744"/>
                      <a:pt x="240" y="446"/>
                    </a:cubicBezTo>
                    <a:lnTo>
                      <a:pt x="69" y="115"/>
                    </a:lnTo>
                    <a:cubicBezTo>
                      <a:pt x="58" y="69"/>
                      <a:pt x="35" y="35"/>
                      <a:pt x="0"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50" name="Google Shape;915;p30"/>
              <p:cNvSpPr/>
              <p:nvPr/>
            </p:nvSpPr>
            <p:spPr>
              <a:xfrm>
                <a:off x="5040518" y="4125568"/>
                <a:ext cx="426818" cy="137440"/>
              </a:xfrm>
              <a:custGeom>
                <a:avLst/>
                <a:gdLst/>
                <a:ahLst/>
                <a:cxnLst/>
                <a:rect l="l" t="t" r="r" b="b"/>
                <a:pathLst>
                  <a:path w="12394" h="3991" extrusionOk="0">
                    <a:moveTo>
                      <a:pt x="12393" y="0"/>
                    </a:moveTo>
                    <a:cubicBezTo>
                      <a:pt x="12348" y="0"/>
                      <a:pt x="12302" y="12"/>
                      <a:pt x="12268" y="23"/>
                    </a:cubicBezTo>
                    <a:lnTo>
                      <a:pt x="11902" y="115"/>
                    </a:lnTo>
                    <a:cubicBezTo>
                      <a:pt x="11582" y="206"/>
                      <a:pt x="11124" y="343"/>
                      <a:pt x="10564" y="515"/>
                    </a:cubicBezTo>
                    <a:cubicBezTo>
                      <a:pt x="9432" y="846"/>
                      <a:pt x="7878" y="1349"/>
                      <a:pt x="6186" y="1932"/>
                    </a:cubicBezTo>
                    <a:cubicBezTo>
                      <a:pt x="4482" y="2504"/>
                      <a:pt x="2939" y="3030"/>
                      <a:pt x="1819" y="3396"/>
                    </a:cubicBezTo>
                    <a:lnTo>
                      <a:pt x="493" y="3819"/>
                    </a:lnTo>
                    <a:lnTo>
                      <a:pt x="127" y="3944"/>
                    </a:lnTo>
                    <a:cubicBezTo>
                      <a:pt x="81" y="3956"/>
                      <a:pt x="47" y="3967"/>
                      <a:pt x="1" y="3990"/>
                    </a:cubicBezTo>
                    <a:cubicBezTo>
                      <a:pt x="47" y="3990"/>
                      <a:pt x="92" y="3979"/>
                      <a:pt x="138" y="3967"/>
                    </a:cubicBezTo>
                    <a:lnTo>
                      <a:pt x="504" y="3876"/>
                    </a:lnTo>
                    <a:cubicBezTo>
                      <a:pt x="824" y="3784"/>
                      <a:pt x="1270" y="3659"/>
                      <a:pt x="1841" y="3487"/>
                    </a:cubicBezTo>
                    <a:cubicBezTo>
                      <a:pt x="2973" y="3144"/>
                      <a:pt x="4517" y="2630"/>
                      <a:pt x="6220" y="2058"/>
                    </a:cubicBezTo>
                    <a:cubicBezTo>
                      <a:pt x="7923" y="1475"/>
                      <a:pt x="9467" y="961"/>
                      <a:pt x="10587" y="595"/>
                    </a:cubicBezTo>
                    <a:lnTo>
                      <a:pt x="11913" y="172"/>
                    </a:lnTo>
                    <a:lnTo>
                      <a:pt x="12279" y="46"/>
                    </a:lnTo>
                    <a:cubicBezTo>
                      <a:pt x="12313" y="35"/>
                      <a:pt x="12359" y="12"/>
                      <a:pt x="12393"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51" name="Google Shape;916;p30"/>
              <p:cNvSpPr/>
              <p:nvPr/>
            </p:nvSpPr>
            <p:spPr>
              <a:xfrm>
                <a:off x="5314959" y="2204690"/>
                <a:ext cx="225221" cy="193332"/>
              </a:xfrm>
              <a:custGeom>
                <a:avLst/>
                <a:gdLst/>
                <a:ahLst/>
                <a:cxnLst/>
                <a:rect l="l" t="t" r="r" b="b"/>
                <a:pathLst>
                  <a:path w="6540" h="5614" extrusionOk="0">
                    <a:moveTo>
                      <a:pt x="972" y="0"/>
                    </a:moveTo>
                    <a:cubicBezTo>
                      <a:pt x="435" y="0"/>
                      <a:pt x="12" y="423"/>
                      <a:pt x="12" y="961"/>
                    </a:cubicBezTo>
                    <a:lnTo>
                      <a:pt x="12" y="3476"/>
                    </a:lnTo>
                    <a:cubicBezTo>
                      <a:pt x="0" y="3922"/>
                      <a:pt x="343" y="4287"/>
                      <a:pt x="789" y="4333"/>
                    </a:cubicBezTo>
                    <a:lnTo>
                      <a:pt x="1521" y="5613"/>
                    </a:lnTo>
                    <a:lnTo>
                      <a:pt x="1521" y="4264"/>
                    </a:lnTo>
                    <a:lnTo>
                      <a:pt x="5579" y="4264"/>
                    </a:lnTo>
                    <a:cubicBezTo>
                      <a:pt x="6105" y="4264"/>
                      <a:pt x="6539" y="3830"/>
                      <a:pt x="6539" y="3304"/>
                    </a:cubicBezTo>
                    <a:lnTo>
                      <a:pt x="6539" y="961"/>
                    </a:lnTo>
                    <a:cubicBezTo>
                      <a:pt x="6539" y="435"/>
                      <a:pt x="6105" y="0"/>
                      <a:pt x="55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52" name="Google Shape;917;p30"/>
              <p:cNvSpPr/>
              <p:nvPr/>
            </p:nvSpPr>
            <p:spPr>
              <a:xfrm>
                <a:off x="5464147" y="2268849"/>
                <a:ext cx="27206" cy="27206"/>
              </a:xfrm>
              <a:custGeom>
                <a:avLst/>
                <a:gdLst/>
                <a:ahLst/>
                <a:cxnLst/>
                <a:rect l="l" t="t" r="r" b="b"/>
                <a:pathLst>
                  <a:path w="790" h="790" extrusionOk="0">
                    <a:moveTo>
                      <a:pt x="390" y="1"/>
                    </a:moveTo>
                    <a:cubicBezTo>
                      <a:pt x="172" y="1"/>
                      <a:pt x="1" y="172"/>
                      <a:pt x="1" y="401"/>
                    </a:cubicBezTo>
                    <a:cubicBezTo>
                      <a:pt x="1" y="618"/>
                      <a:pt x="172" y="790"/>
                      <a:pt x="390" y="790"/>
                    </a:cubicBezTo>
                    <a:cubicBezTo>
                      <a:pt x="607" y="790"/>
                      <a:pt x="790" y="618"/>
                      <a:pt x="790" y="401"/>
                    </a:cubicBezTo>
                    <a:cubicBezTo>
                      <a:pt x="790" y="172"/>
                      <a:pt x="607" y="1"/>
                      <a:pt x="390"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53" name="Google Shape;918;p30"/>
              <p:cNvSpPr/>
              <p:nvPr/>
            </p:nvSpPr>
            <p:spPr>
              <a:xfrm>
                <a:off x="5412179" y="2268849"/>
                <a:ext cx="27206" cy="27206"/>
              </a:xfrm>
              <a:custGeom>
                <a:avLst/>
                <a:gdLst/>
                <a:ahLst/>
                <a:cxnLst/>
                <a:rect l="l" t="t" r="r" b="b"/>
                <a:pathLst>
                  <a:path w="790" h="790" extrusionOk="0">
                    <a:moveTo>
                      <a:pt x="401" y="1"/>
                    </a:moveTo>
                    <a:cubicBezTo>
                      <a:pt x="184" y="1"/>
                      <a:pt x="1" y="172"/>
                      <a:pt x="1" y="401"/>
                    </a:cubicBezTo>
                    <a:cubicBezTo>
                      <a:pt x="1" y="618"/>
                      <a:pt x="184" y="790"/>
                      <a:pt x="401" y="790"/>
                    </a:cubicBezTo>
                    <a:cubicBezTo>
                      <a:pt x="618" y="790"/>
                      <a:pt x="790" y="618"/>
                      <a:pt x="790" y="401"/>
                    </a:cubicBezTo>
                    <a:cubicBezTo>
                      <a:pt x="790" y="172"/>
                      <a:pt x="618" y="1"/>
                      <a:pt x="401"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54" name="Google Shape;919;p30"/>
              <p:cNvSpPr/>
              <p:nvPr/>
            </p:nvSpPr>
            <p:spPr>
              <a:xfrm>
                <a:off x="5360212" y="2268849"/>
                <a:ext cx="31924" cy="27309"/>
              </a:xfrm>
              <a:custGeom>
                <a:avLst/>
                <a:gdLst/>
                <a:ahLst/>
                <a:cxnLst/>
                <a:rect l="l" t="t" r="r" b="b"/>
                <a:pathLst>
                  <a:path w="927" h="793" extrusionOk="0">
                    <a:moveTo>
                      <a:pt x="392" y="0"/>
                    </a:moveTo>
                    <a:cubicBezTo>
                      <a:pt x="173" y="0"/>
                      <a:pt x="1" y="179"/>
                      <a:pt x="1" y="401"/>
                    </a:cubicBezTo>
                    <a:cubicBezTo>
                      <a:pt x="1" y="633"/>
                      <a:pt x="195" y="792"/>
                      <a:pt x="399" y="792"/>
                    </a:cubicBezTo>
                    <a:cubicBezTo>
                      <a:pt x="495" y="792"/>
                      <a:pt x="594" y="756"/>
                      <a:pt x="675" y="675"/>
                    </a:cubicBezTo>
                    <a:cubicBezTo>
                      <a:pt x="927" y="424"/>
                      <a:pt x="755" y="1"/>
                      <a:pt x="412" y="1"/>
                    </a:cubicBezTo>
                    <a:cubicBezTo>
                      <a:pt x="406" y="0"/>
                      <a:pt x="399" y="0"/>
                      <a:pt x="392"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55" name="Google Shape;920;p30"/>
              <p:cNvSpPr/>
              <p:nvPr/>
            </p:nvSpPr>
            <p:spPr>
              <a:xfrm>
                <a:off x="3413744" y="2403159"/>
                <a:ext cx="236241" cy="295646"/>
              </a:xfrm>
              <a:custGeom>
                <a:avLst/>
                <a:gdLst/>
                <a:ahLst/>
                <a:cxnLst/>
                <a:rect l="l" t="t" r="r" b="b"/>
                <a:pathLst>
                  <a:path w="6860" h="8585" extrusionOk="0">
                    <a:moveTo>
                      <a:pt x="6860" y="4115"/>
                    </a:moveTo>
                    <a:cubicBezTo>
                      <a:pt x="6860" y="4115"/>
                      <a:pt x="6860" y="4116"/>
                      <a:pt x="6860" y="4117"/>
                    </a:cubicBezTo>
                    <a:lnTo>
                      <a:pt x="6860" y="4117"/>
                    </a:lnTo>
                    <a:cubicBezTo>
                      <a:pt x="6860" y="4116"/>
                      <a:pt x="6860" y="4115"/>
                      <a:pt x="6860" y="4115"/>
                    </a:cubicBezTo>
                    <a:close/>
                    <a:moveTo>
                      <a:pt x="6860" y="4117"/>
                    </a:moveTo>
                    <a:cubicBezTo>
                      <a:pt x="6859" y="4139"/>
                      <a:pt x="6848" y="4161"/>
                      <a:pt x="6848" y="4183"/>
                    </a:cubicBezTo>
                    <a:lnTo>
                      <a:pt x="6820" y="4326"/>
                    </a:lnTo>
                    <a:lnTo>
                      <a:pt x="6820" y="4326"/>
                    </a:lnTo>
                    <a:cubicBezTo>
                      <a:pt x="6832" y="4279"/>
                      <a:pt x="6842" y="4239"/>
                      <a:pt x="6848" y="4206"/>
                    </a:cubicBezTo>
                    <a:cubicBezTo>
                      <a:pt x="6858" y="4158"/>
                      <a:pt x="6860" y="4126"/>
                      <a:pt x="6860" y="4117"/>
                    </a:cubicBezTo>
                    <a:close/>
                    <a:moveTo>
                      <a:pt x="5217" y="1"/>
                    </a:moveTo>
                    <a:cubicBezTo>
                      <a:pt x="4972" y="1"/>
                      <a:pt x="4735" y="103"/>
                      <a:pt x="4562" y="285"/>
                    </a:cubicBezTo>
                    <a:cubicBezTo>
                      <a:pt x="4333" y="502"/>
                      <a:pt x="4173" y="788"/>
                      <a:pt x="4093" y="1097"/>
                    </a:cubicBezTo>
                    <a:cubicBezTo>
                      <a:pt x="4013" y="1417"/>
                      <a:pt x="3945" y="1748"/>
                      <a:pt x="3910" y="2080"/>
                    </a:cubicBezTo>
                    <a:cubicBezTo>
                      <a:pt x="3876" y="2240"/>
                      <a:pt x="3853" y="2411"/>
                      <a:pt x="3819" y="2583"/>
                    </a:cubicBezTo>
                    <a:cubicBezTo>
                      <a:pt x="3796" y="2674"/>
                      <a:pt x="3785" y="2754"/>
                      <a:pt x="3762" y="2846"/>
                    </a:cubicBezTo>
                    <a:cubicBezTo>
                      <a:pt x="3752" y="2876"/>
                      <a:pt x="3741" y="2916"/>
                      <a:pt x="3731" y="2949"/>
                    </a:cubicBezTo>
                    <a:lnTo>
                      <a:pt x="3727" y="2949"/>
                    </a:lnTo>
                    <a:cubicBezTo>
                      <a:pt x="3007" y="2777"/>
                      <a:pt x="2264" y="2651"/>
                      <a:pt x="1521" y="2571"/>
                    </a:cubicBezTo>
                    <a:cubicBezTo>
                      <a:pt x="1475" y="2566"/>
                      <a:pt x="1427" y="2563"/>
                      <a:pt x="1377" y="2563"/>
                    </a:cubicBezTo>
                    <a:cubicBezTo>
                      <a:pt x="1327" y="2563"/>
                      <a:pt x="1275" y="2566"/>
                      <a:pt x="1224" y="2571"/>
                    </a:cubicBezTo>
                    <a:cubicBezTo>
                      <a:pt x="1201" y="2571"/>
                      <a:pt x="1167" y="2583"/>
                      <a:pt x="1144" y="2594"/>
                    </a:cubicBezTo>
                    <a:cubicBezTo>
                      <a:pt x="1110" y="2617"/>
                      <a:pt x="1098" y="2640"/>
                      <a:pt x="1075" y="2674"/>
                    </a:cubicBezTo>
                    <a:cubicBezTo>
                      <a:pt x="1052" y="2720"/>
                      <a:pt x="1029" y="2766"/>
                      <a:pt x="1018" y="2811"/>
                    </a:cubicBezTo>
                    <a:cubicBezTo>
                      <a:pt x="938" y="2994"/>
                      <a:pt x="881" y="3189"/>
                      <a:pt x="824" y="3372"/>
                    </a:cubicBezTo>
                    <a:cubicBezTo>
                      <a:pt x="709" y="3760"/>
                      <a:pt x="606" y="4149"/>
                      <a:pt x="504" y="4538"/>
                    </a:cubicBezTo>
                    <a:cubicBezTo>
                      <a:pt x="424" y="4869"/>
                      <a:pt x="332" y="5212"/>
                      <a:pt x="252" y="5544"/>
                    </a:cubicBezTo>
                    <a:cubicBezTo>
                      <a:pt x="206" y="5715"/>
                      <a:pt x="161" y="5875"/>
                      <a:pt x="126" y="6047"/>
                    </a:cubicBezTo>
                    <a:cubicBezTo>
                      <a:pt x="81" y="6207"/>
                      <a:pt x="46" y="6378"/>
                      <a:pt x="23" y="6550"/>
                    </a:cubicBezTo>
                    <a:cubicBezTo>
                      <a:pt x="1" y="6893"/>
                      <a:pt x="92" y="7236"/>
                      <a:pt x="298" y="7521"/>
                    </a:cubicBezTo>
                    <a:cubicBezTo>
                      <a:pt x="492" y="7807"/>
                      <a:pt x="789" y="7990"/>
                      <a:pt x="1132" y="8036"/>
                    </a:cubicBezTo>
                    <a:cubicBezTo>
                      <a:pt x="1761" y="8116"/>
                      <a:pt x="2378" y="8162"/>
                      <a:pt x="2962" y="8207"/>
                    </a:cubicBezTo>
                    <a:cubicBezTo>
                      <a:pt x="3556" y="8253"/>
                      <a:pt x="4116" y="8287"/>
                      <a:pt x="4653" y="8310"/>
                    </a:cubicBezTo>
                    <a:lnTo>
                      <a:pt x="4642" y="8310"/>
                    </a:lnTo>
                    <a:lnTo>
                      <a:pt x="5865" y="8585"/>
                    </a:lnTo>
                    <a:lnTo>
                      <a:pt x="5900" y="8585"/>
                    </a:lnTo>
                    <a:lnTo>
                      <a:pt x="5911" y="8550"/>
                    </a:lnTo>
                    <a:cubicBezTo>
                      <a:pt x="6208" y="7190"/>
                      <a:pt x="6448" y="6081"/>
                      <a:pt x="6608" y="5304"/>
                    </a:cubicBezTo>
                    <a:cubicBezTo>
                      <a:pt x="6688" y="4926"/>
                      <a:pt x="6757" y="4629"/>
                      <a:pt x="6803" y="4412"/>
                    </a:cubicBezTo>
                    <a:lnTo>
                      <a:pt x="6820" y="4326"/>
                    </a:lnTo>
                    <a:lnTo>
                      <a:pt x="6820" y="4326"/>
                    </a:lnTo>
                    <a:cubicBezTo>
                      <a:pt x="6811" y="4362"/>
                      <a:pt x="6801" y="4402"/>
                      <a:pt x="6791" y="4446"/>
                    </a:cubicBezTo>
                    <a:cubicBezTo>
                      <a:pt x="6746" y="4652"/>
                      <a:pt x="6677" y="4949"/>
                      <a:pt x="6585" y="5338"/>
                    </a:cubicBezTo>
                    <a:cubicBezTo>
                      <a:pt x="6416" y="6096"/>
                      <a:pt x="6168" y="7189"/>
                      <a:pt x="5864" y="8519"/>
                    </a:cubicBezTo>
                    <a:lnTo>
                      <a:pt x="5864" y="8519"/>
                    </a:lnTo>
                    <a:lnTo>
                      <a:pt x="4676" y="8253"/>
                    </a:lnTo>
                    <a:lnTo>
                      <a:pt x="2984" y="8139"/>
                    </a:lnTo>
                    <a:cubicBezTo>
                      <a:pt x="2401" y="8093"/>
                      <a:pt x="1784" y="8059"/>
                      <a:pt x="1167" y="7967"/>
                    </a:cubicBezTo>
                    <a:cubicBezTo>
                      <a:pt x="847" y="7922"/>
                      <a:pt x="572" y="7750"/>
                      <a:pt x="389" y="7499"/>
                    </a:cubicBezTo>
                    <a:cubicBezTo>
                      <a:pt x="206" y="7224"/>
                      <a:pt x="115" y="6904"/>
                      <a:pt x="138" y="6584"/>
                    </a:cubicBezTo>
                    <a:cubicBezTo>
                      <a:pt x="161" y="6412"/>
                      <a:pt x="184" y="6252"/>
                      <a:pt x="229" y="6092"/>
                    </a:cubicBezTo>
                    <a:cubicBezTo>
                      <a:pt x="275" y="5921"/>
                      <a:pt x="321" y="5761"/>
                      <a:pt x="355" y="5589"/>
                    </a:cubicBezTo>
                    <a:cubicBezTo>
                      <a:pt x="446" y="5258"/>
                      <a:pt x="526" y="4926"/>
                      <a:pt x="618" y="4583"/>
                    </a:cubicBezTo>
                    <a:cubicBezTo>
                      <a:pt x="721" y="4195"/>
                      <a:pt x="824" y="3806"/>
                      <a:pt x="938" y="3429"/>
                    </a:cubicBezTo>
                    <a:cubicBezTo>
                      <a:pt x="995" y="3234"/>
                      <a:pt x="1052" y="3051"/>
                      <a:pt x="1121" y="2869"/>
                    </a:cubicBezTo>
                    <a:cubicBezTo>
                      <a:pt x="1132" y="2823"/>
                      <a:pt x="1155" y="2789"/>
                      <a:pt x="1178" y="2743"/>
                    </a:cubicBezTo>
                    <a:cubicBezTo>
                      <a:pt x="1190" y="2731"/>
                      <a:pt x="1201" y="2720"/>
                      <a:pt x="1212" y="2708"/>
                    </a:cubicBezTo>
                    <a:cubicBezTo>
                      <a:pt x="1224" y="2697"/>
                      <a:pt x="1235" y="2697"/>
                      <a:pt x="1258" y="2697"/>
                    </a:cubicBezTo>
                    <a:cubicBezTo>
                      <a:pt x="1304" y="2691"/>
                      <a:pt x="1350" y="2688"/>
                      <a:pt x="1395" y="2688"/>
                    </a:cubicBezTo>
                    <a:cubicBezTo>
                      <a:pt x="1441" y="2688"/>
                      <a:pt x="1487" y="2691"/>
                      <a:pt x="1532" y="2697"/>
                    </a:cubicBezTo>
                    <a:cubicBezTo>
                      <a:pt x="2264" y="2776"/>
                      <a:pt x="2984" y="2888"/>
                      <a:pt x="3693" y="3055"/>
                    </a:cubicBezTo>
                    <a:lnTo>
                      <a:pt x="3693" y="3055"/>
                    </a:lnTo>
                    <a:cubicBezTo>
                      <a:pt x="3693" y="3057"/>
                      <a:pt x="3693" y="3060"/>
                      <a:pt x="3693" y="3063"/>
                    </a:cubicBezTo>
                    <a:lnTo>
                      <a:pt x="3705" y="3086"/>
                    </a:lnTo>
                    <a:cubicBezTo>
                      <a:pt x="3705" y="3097"/>
                      <a:pt x="3727" y="3120"/>
                      <a:pt x="3750" y="3120"/>
                    </a:cubicBezTo>
                    <a:cubicBezTo>
                      <a:pt x="3773" y="3120"/>
                      <a:pt x="3785" y="3109"/>
                      <a:pt x="3796" y="3097"/>
                    </a:cubicBezTo>
                    <a:lnTo>
                      <a:pt x="3819" y="3074"/>
                    </a:lnTo>
                    <a:lnTo>
                      <a:pt x="3830" y="3040"/>
                    </a:lnTo>
                    <a:cubicBezTo>
                      <a:pt x="3842" y="2994"/>
                      <a:pt x="3853" y="2949"/>
                      <a:pt x="3865" y="2903"/>
                    </a:cubicBezTo>
                    <a:cubicBezTo>
                      <a:pt x="3887" y="2823"/>
                      <a:pt x="3910" y="2731"/>
                      <a:pt x="3922" y="2651"/>
                    </a:cubicBezTo>
                    <a:cubicBezTo>
                      <a:pt x="3956" y="2468"/>
                      <a:pt x="3990" y="2297"/>
                      <a:pt x="4013" y="2137"/>
                    </a:cubicBezTo>
                    <a:cubicBezTo>
                      <a:pt x="4059" y="1805"/>
                      <a:pt x="4116" y="1474"/>
                      <a:pt x="4196" y="1154"/>
                    </a:cubicBezTo>
                    <a:cubicBezTo>
                      <a:pt x="4265" y="856"/>
                      <a:pt x="4413" y="582"/>
                      <a:pt x="4619" y="353"/>
                    </a:cubicBezTo>
                    <a:cubicBezTo>
                      <a:pt x="4790" y="182"/>
                      <a:pt x="5016" y="90"/>
                      <a:pt x="5252" y="90"/>
                    </a:cubicBezTo>
                    <a:cubicBezTo>
                      <a:pt x="5290" y="90"/>
                      <a:pt x="5329" y="93"/>
                      <a:pt x="5367" y="98"/>
                    </a:cubicBezTo>
                    <a:lnTo>
                      <a:pt x="5367" y="98"/>
                    </a:lnTo>
                    <a:cubicBezTo>
                      <a:pt x="5255" y="600"/>
                      <a:pt x="5155" y="1059"/>
                      <a:pt x="5065" y="1474"/>
                    </a:cubicBezTo>
                    <a:lnTo>
                      <a:pt x="5065" y="1485"/>
                    </a:lnTo>
                    <a:lnTo>
                      <a:pt x="5065" y="1497"/>
                    </a:lnTo>
                    <a:cubicBezTo>
                      <a:pt x="5557" y="2617"/>
                      <a:pt x="5922" y="3463"/>
                      <a:pt x="6151" y="3977"/>
                    </a:cubicBezTo>
                    <a:lnTo>
                      <a:pt x="6677" y="4092"/>
                    </a:lnTo>
                    <a:lnTo>
                      <a:pt x="6814" y="4115"/>
                    </a:lnTo>
                    <a:lnTo>
                      <a:pt x="6860" y="4115"/>
                    </a:lnTo>
                    <a:lnTo>
                      <a:pt x="6814" y="4103"/>
                    </a:lnTo>
                    <a:lnTo>
                      <a:pt x="6688" y="4069"/>
                    </a:lnTo>
                    <a:lnTo>
                      <a:pt x="6158" y="3945"/>
                    </a:lnTo>
                    <a:lnTo>
                      <a:pt x="6158" y="3945"/>
                    </a:lnTo>
                    <a:lnTo>
                      <a:pt x="5114" y="1459"/>
                    </a:lnTo>
                    <a:lnTo>
                      <a:pt x="5114" y="1459"/>
                    </a:lnTo>
                    <a:cubicBezTo>
                      <a:pt x="5216" y="1029"/>
                      <a:pt x="5318" y="565"/>
                      <a:pt x="5431" y="68"/>
                    </a:cubicBezTo>
                    <a:lnTo>
                      <a:pt x="5442" y="33"/>
                    </a:lnTo>
                    <a:lnTo>
                      <a:pt x="5408" y="22"/>
                    </a:lnTo>
                    <a:cubicBezTo>
                      <a:pt x="5344" y="8"/>
                      <a:pt x="5281" y="1"/>
                      <a:pt x="521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56" name="Google Shape;921;p30"/>
              <p:cNvSpPr/>
              <p:nvPr/>
            </p:nvSpPr>
            <p:spPr>
              <a:xfrm>
                <a:off x="3627126" y="2536195"/>
                <a:ext cx="95323" cy="175597"/>
              </a:xfrm>
              <a:custGeom>
                <a:avLst/>
                <a:gdLst/>
                <a:ahLst/>
                <a:cxnLst/>
                <a:rect l="l" t="t" r="r" b="b"/>
                <a:pathLst>
                  <a:path w="2768" h="5099" extrusionOk="0">
                    <a:moveTo>
                      <a:pt x="1127" y="73"/>
                    </a:moveTo>
                    <a:lnTo>
                      <a:pt x="2321" y="252"/>
                    </a:lnTo>
                    <a:lnTo>
                      <a:pt x="2653" y="297"/>
                    </a:lnTo>
                    <a:cubicBezTo>
                      <a:pt x="2686" y="297"/>
                      <a:pt x="2730" y="308"/>
                      <a:pt x="2764" y="309"/>
                    </a:cubicBezTo>
                    <a:lnTo>
                      <a:pt x="2764" y="309"/>
                    </a:lnTo>
                    <a:cubicBezTo>
                      <a:pt x="2758" y="324"/>
                      <a:pt x="2748" y="354"/>
                      <a:pt x="2733" y="400"/>
                    </a:cubicBezTo>
                    <a:cubicBezTo>
                      <a:pt x="2710" y="469"/>
                      <a:pt x="2676" y="560"/>
                      <a:pt x="2642" y="663"/>
                    </a:cubicBezTo>
                    <a:cubicBezTo>
                      <a:pt x="2562" y="915"/>
                      <a:pt x="2459" y="1246"/>
                      <a:pt x="2310" y="1669"/>
                    </a:cubicBezTo>
                    <a:lnTo>
                      <a:pt x="1234" y="4999"/>
                    </a:lnTo>
                    <a:lnTo>
                      <a:pt x="1234" y="4999"/>
                    </a:lnTo>
                    <a:lnTo>
                      <a:pt x="114" y="4743"/>
                    </a:lnTo>
                    <a:lnTo>
                      <a:pt x="138" y="4630"/>
                    </a:lnTo>
                    <a:cubicBezTo>
                      <a:pt x="535" y="2827"/>
                      <a:pt x="887" y="1215"/>
                      <a:pt x="1127" y="73"/>
                    </a:cubicBezTo>
                    <a:close/>
                    <a:moveTo>
                      <a:pt x="1075" y="0"/>
                    </a:moveTo>
                    <a:lnTo>
                      <a:pt x="1064" y="34"/>
                    </a:lnTo>
                    <a:cubicBezTo>
                      <a:pt x="812" y="1166"/>
                      <a:pt x="447" y="2790"/>
                      <a:pt x="47" y="4607"/>
                    </a:cubicBezTo>
                    <a:lnTo>
                      <a:pt x="12" y="4767"/>
                    </a:lnTo>
                    <a:lnTo>
                      <a:pt x="1" y="4813"/>
                    </a:lnTo>
                    <a:lnTo>
                      <a:pt x="47" y="4824"/>
                    </a:lnTo>
                    <a:lnTo>
                      <a:pt x="1258" y="5087"/>
                    </a:lnTo>
                    <a:lnTo>
                      <a:pt x="1293" y="5099"/>
                    </a:lnTo>
                    <a:lnTo>
                      <a:pt x="1304" y="5053"/>
                    </a:lnTo>
                    <a:lnTo>
                      <a:pt x="2367" y="1646"/>
                    </a:lnTo>
                    <a:cubicBezTo>
                      <a:pt x="2493" y="1223"/>
                      <a:pt x="2596" y="892"/>
                      <a:pt x="2676" y="652"/>
                    </a:cubicBezTo>
                    <a:lnTo>
                      <a:pt x="2744" y="389"/>
                    </a:lnTo>
                    <a:cubicBezTo>
                      <a:pt x="2755" y="358"/>
                      <a:pt x="2765" y="337"/>
                      <a:pt x="2767" y="309"/>
                    </a:cubicBezTo>
                    <a:lnTo>
                      <a:pt x="2767" y="309"/>
                    </a:lnTo>
                    <a:cubicBezTo>
                      <a:pt x="2767" y="309"/>
                      <a:pt x="2767" y="309"/>
                      <a:pt x="2767" y="309"/>
                    </a:cubicBezTo>
                    <a:cubicBezTo>
                      <a:pt x="2767" y="309"/>
                      <a:pt x="2767" y="309"/>
                      <a:pt x="2767" y="309"/>
                    </a:cubicBezTo>
                    <a:lnTo>
                      <a:pt x="2767" y="309"/>
                    </a:lnTo>
                    <a:cubicBezTo>
                      <a:pt x="2767" y="305"/>
                      <a:pt x="2767" y="301"/>
                      <a:pt x="2767" y="297"/>
                    </a:cubicBezTo>
                    <a:lnTo>
                      <a:pt x="2767" y="297"/>
                    </a:lnTo>
                    <a:cubicBezTo>
                      <a:pt x="2767" y="297"/>
                      <a:pt x="2766" y="301"/>
                      <a:pt x="2764" y="308"/>
                    </a:cubicBezTo>
                    <a:lnTo>
                      <a:pt x="2764" y="308"/>
                    </a:lnTo>
                    <a:cubicBezTo>
                      <a:pt x="2731" y="297"/>
                      <a:pt x="2698" y="286"/>
                      <a:pt x="2664" y="274"/>
                    </a:cubicBezTo>
                    <a:lnTo>
                      <a:pt x="2333" y="217"/>
                    </a:lnTo>
                    <a:lnTo>
                      <a:pt x="111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57" name="Google Shape;922;p30"/>
              <p:cNvSpPr/>
              <p:nvPr/>
            </p:nvSpPr>
            <p:spPr>
              <a:xfrm>
                <a:off x="5052744" y="2323571"/>
                <a:ext cx="138198" cy="131930"/>
              </a:xfrm>
              <a:custGeom>
                <a:avLst/>
                <a:gdLst/>
                <a:ahLst/>
                <a:cxnLst/>
                <a:rect l="l" t="t" r="r" b="b"/>
                <a:pathLst>
                  <a:path w="4013" h="3831" extrusionOk="0">
                    <a:moveTo>
                      <a:pt x="2001" y="1"/>
                    </a:moveTo>
                    <a:lnTo>
                      <a:pt x="1384" y="1258"/>
                    </a:lnTo>
                    <a:lnTo>
                      <a:pt x="0" y="1464"/>
                    </a:lnTo>
                    <a:lnTo>
                      <a:pt x="995" y="2447"/>
                    </a:lnTo>
                    <a:lnTo>
                      <a:pt x="766" y="3831"/>
                    </a:lnTo>
                    <a:lnTo>
                      <a:pt x="2001" y="3167"/>
                    </a:lnTo>
                    <a:lnTo>
                      <a:pt x="3247" y="3831"/>
                    </a:lnTo>
                    <a:lnTo>
                      <a:pt x="3007" y="2447"/>
                    </a:lnTo>
                    <a:lnTo>
                      <a:pt x="4013" y="1464"/>
                    </a:lnTo>
                    <a:lnTo>
                      <a:pt x="2630" y="1258"/>
                    </a:lnTo>
                    <a:lnTo>
                      <a:pt x="2001" y="1"/>
                    </a:lnTo>
                    <a:close/>
                    <a:moveTo>
                      <a:pt x="766" y="3831"/>
                    </a:moveTo>
                    <a:lnTo>
                      <a:pt x="766" y="3831"/>
                    </a:lnTo>
                    <a:lnTo>
                      <a:pt x="766" y="3831"/>
                    </a:ln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58" name="Google Shape;923;p30"/>
              <p:cNvSpPr/>
              <p:nvPr/>
            </p:nvSpPr>
            <p:spPr>
              <a:xfrm>
                <a:off x="5442899" y="2995640"/>
                <a:ext cx="69323" cy="65776"/>
              </a:xfrm>
              <a:custGeom>
                <a:avLst/>
                <a:gdLst/>
                <a:ahLst/>
                <a:cxnLst/>
                <a:rect l="l" t="t" r="r" b="b"/>
                <a:pathLst>
                  <a:path w="2013" h="1910" extrusionOk="0">
                    <a:moveTo>
                      <a:pt x="1007" y="0"/>
                    </a:moveTo>
                    <a:lnTo>
                      <a:pt x="698" y="629"/>
                    </a:lnTo>
                    <a:lnTo>
                      <a:pt x="1" y="732"/>
                    </a:lnTo>
                    <a:lnTo>
                      <a:pt x="504" y="1224"/>
                    </a:lnTo>
                    <a:lnTo>
                      <a:pt x="389" y="1910"/>
                    </a:lnTo>
                    <a:lnTo>
                      <a:pt x="1007" y="1589"/>
                    </a:lnTo>
                    <a:lnTo>
                      <a:pt x="1624" y="1910"/>
                    </a:lnTo>
                    <a:lnTo>
                      <a:pt x="1510" y="1224"/>
                    </a:lnTo>
                    <a:lnTo>
                      <a:pt x="2013" y="732"/>
                    </a:lnTo>
                    <a:lnTo>
                      <a:pt x="1315" y="629"/>
                    </a:lnTo>
                    <a:lnTo>
                      <a:pt x="1007" y="0"/>
                    </a:ln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59" name="Google Shape;924;p30"/>
              <p:cNvSpPr/>
              <p:nvPr/>
            </p:nvSpPr>
            <p:spPr>
              <a:xfrm>
                <a:off x="3428312" y="3505468"/>
                <a:ext cx="69323" cy="65810"/>
              </a:xfrm>
              <a:custGeom>
                <a:avLst/>
                <a:gdLst/>
                <a:ahLst/>
                <a:cxnLst/>
                <a:rect l="l" t="t" r="r" b="b"/>
                <a:pathLst>
                  <a:path w="2013" h="1911" extrusionOk="0">
                    <a:moveTo>
                      <a:pt x="1007" y="1"/>
                    </a:moveTo>
                    <a:lnTo>
                      <a:pt x="698" y="630"/>
                    </a:lnTo>
                    <a:lnTo>
                      <a:pt x="1" y="733"/>
                    </a:lnTo>
                    <a:lnTo>
                      <a:pt x="504" y="1224"/>
                    </a:lnTo>
                    <a:lnTo>
                      <a:pt x="389" y="1910"/>
                    </a:lnTo>
                    <a:lnTo>
                      <a:pt x="1007" y="1579"/>
                    </a:lnTo>
                    <a:lnTo>
                      <a:pt x="1624" y="1910"/>
                    </a:lnTo>
                    <a:lnTo>
                      <a:pt x="1510" y="1224"/>
                    </a:lnTo>
                    <a:lnTo>
                      <a:pt x="2013" y="733"/>
                    </a:lnTo>
                    <a:lnTo>
                      <a:pt x="1315" y="630"/>
                    </a:lnTo>
                    <a:lnTo>
                      <a:pt x="1007" y="1"/>
                    </a:ln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60" name="Google Shape;925;p30"/>
              <p:cNvSpPr/>
              <p:nvPr/>
            </p:nvSpPr>
            <p:spPr>
              <a:xfrm>
                <a:off x="3864924" y="2272775"/>
                <a:ext cx="1149627" cy="2330730"/>
              </a:xfrm>
              <a:custGeom>
                <a:avLst/>
                <a:gdLst/>
                <a:ahLst/>
                <a:cxnLst/>
                <a:rect l="l" t="t" r="r" b="b"/>
                <a:pathLst>
                  <a:path w="33383" h="67680" extrusionOk="0">
                    <a:moveTo>
                      <a:pt x="27971" y="1"/>
                    </a:moveTo>
                    <a:cubicBezTo>
                      <a:pt x="27957" y="1"/>
                      <a:pt x="27943" y="1"/>
                      <a:pt x="27929" y="1"/>
                    </a:cubicBezTo>
                    <a:lnTo>
                      <a:pt x="4985" y="138"/>
                    </a:lnTo>
                    <a:cubicBezTo>
                      <a:pt x="2230" y="161"/>
                      <a:pt x="1" y="2413"/>
                      <a:pt x="24" y="5180"/>
                    </a:cubicBezTo>
                    <a:lnTo>
                      <a:pt x="424" y="62706"/>
                    </a:lnTo>
                    <a:cubicBezTo>
                      <a:pt x="447" y="65465"/>
                      <a:pt x="2687" y="67679"/>
                      <a:pt x="5433" y="67679"/>
                    </a:cubicBezTo>
                    <a:cubicBezTo>
                      <a:pt x="5440" y="67679"/>
                      <a:pt x="5447" y="67679"/>
                      <a:pt x="5454" y="67679"/>
                    </a:cubicBezTo>
                    <a:lnTo>
                      <a:pt x="28398" y="67530"/>
                    </a:lnTo>
                    <a:cubicBezTo>
                      <a:pt x="31165" y="67507"/>
                      <a:pt x="33382" y="65255"/>
                      <a:pt x="33371" y="62500"/>
                    </a:cubicBezTo>
                    <a:lnTo>
                      <a:pt x="32971" y="4963"/>
                    </a:lnTo>
                    <a:cubicBezTo>
                      <a:pt x="32948" y="2221"/>
                      <a:pt x="30719" y="1"/>
                      <a:pt x="27971"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61" name="Google Shape;926;p30"/>
              <p:cNvSpPr/>
              <p:nvPr/>
            </p:nvSpPr>
            <p:spPr>
              <a:xfrm>
                <a:off x="3917684" y="2341307"/>
                <a:ext cx="1044111" cy="2180686"/>
              </a:xfrm>
              <a:custGeom>
                <a:avLst/>
                <a:gdLst/>
                <a:ahLst/>
                <a:cxnLst/>
                <a:rect l="l" t="t" r="r" b="b"/>
                <a:pathLst>
                  <a:path w="30319" h="63323" extrusionOk="0">
                    <a:moveTo>
                      <a:pt x="26418" y="0"/>
                    </a:moveTo>
                    <a:cubicBezTo>
                      <a:pt x="26411" y="0"/>
                      <a:pt x="26404" y="0"/>
                      <a:pt x="26397" y="0"/>
                    </a:cubicBezTo>
                    <a:lnTo>
                      <a:pt x="21939" y="23"/>
                    </a:lnTo>
                    <a:cubicBezTo>
                      <a:pt x="21333" y="46"/>
                      <a:pt x="20853" y="560"/>
                      <a:pt x="20876" y="1166"/>
                    </a:cubicBezTo>
                    <a:lnTo>
                      <a:pt x="20876" y="1978"/>
                    </a:lnTo>
                    <a:cubicBezTo>
                      <a:pt x="20887" y="2584"/>
                      <a:pt x="20407" y="3098"/>
                      <a:pt x="19801" y="3110"/>
                    </a:cubicBezTo>
                    <a:lnTo>
                      <a:pt x="11124" y="3167"/>
                    </a:lnTo>
                    <a:cubicBezTo>
                      <a:pt x="10518" y="3156"/>
                      <a:pt x="10027" y="2664"/>
                      <a:pt x="10038" y="2047"/>
                    </a:cubicBezTo>
                    <a:lnTo>
                      <a:pt x="10038" y="1246"/>
                    </a:lnTo>
                    <a:cubicBezTo>
                      <a:pt x="10049" y="629"/>
                      <a:pt x="9558" y="126"/>
                      <a:pt x="8952" y="115"/>
                    </a:cubicBezTo>
                    <a:lnTo>
                      <a:pt x="7386" y="126"/>
                    </a:lnTo>
                    <a:lnTo>
                      <a:pt x="3487" y="149"/>
                    </a:lnTo>
                    <a:cubicBezTo>
                      <a:pt x="1555" y="172"/>
                      <a:pt x="1" y="1749"/>
                      <a:pt x="12" y="3681"/>
                    </a:cubicBezTo>
                    <a:lnTo>
                      <a:pt x="401" y="59836"/>
                    </a:lnTo>
                    <a:cubicBezTo>
                      <a:pt x="412" y="61761"/>
                      <a:pt x="1978" y="63323"/>
                      <a:pt x="3901" y="63323"/>
                    </a:cubicBezTo>
                    <a:cubicBezTo>
                      <a:pt x="3908" y="63323"/>
                      <a:pt x="3915" y="63323"/>
                      <a:pt x="3922" y="63323"/>
                    </a:cubicBezTo>
                    <a:lnTo>
                      <a:pt x="26832" y="63162"/>
                    </a:lnTo>
                    <a:cubicBezTo>
                      <a:pt x="28764" y="63151"/>
                      <a:pt x="30319" y="61573"/>
                      <a:pt x="30307" y="59641"/>
                    </a:cubicBezTo>
                    <a:lnTo>
                      <a:pt x="29918" y="3476"/>
                    </a:lnTo>
                    <a:cubicBezTo>
                      <a:pt x="29907" y="1551"/>
                      <a:pt x="28341" y="0"/>
                      <a:pt x="26418" y="0"/>
                    </a:cubicBezTo>
                    <a:close/>
                  </a:path>
                </a:pathLst>
              </a:custGeom>
              <a:solidFill>
                <a:srgbClr val="A4C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62" name="Google Shape;927;p30"/>
              <p:cNvSpPr/>
              <p:nvPr/>
            </p:nvSpPr>
            <p:spPr>
              <a:xfrm>
                <a:off x="3953672" y="2872660"/>
                <a:ext cx="290825" cy="598352"/>
              </a:xfrm>
              <a:custGeom>
                <a:avLst/>
                <a:gdLst/>
                <a:ahLst/>
                <a:cxnLst/>
                <a:rect l="l" t="t" r="r" b="b"/>
                <a:pathLst>
                  <a:path w="8445" h="17375" extrusionOk="0">
                    <a:moveTo>
                      <a:pt x="2536" y="1"/>
                    </a:moveTo>
                    <a:cubicBezTo>
                      <a:pt x="2078" y="1"/>
                      <a:pt x="1859" y="2331"/>
                      <a:pt x="1837" y="2554"/>
                    </a:cubicBezTo>
                    <a:cubicBezTo>
                      <a:pt x="1831" y="2624"/>
                      <a:pt x="1780" y="2657"/>
                      <a:pt x="1725" y="2657"/>
                    </a:cubicBezTo>
                    <a:cubicBezTo>
                      <a:pt x="1655" y="2657"/>
                      <a:pt x="1579" y="2604"/>
                      <a:pt x="1585" y="2508"/>
                    </a:cubicBezTo>
                    <a:cubicBezTo>
                      <a:pt x="1608" y="2337"/>
                      <a:pt x="2031" y="256"/>
                      <a:pt x="1539" y="153"/>
                    </a:cubicBezTo>
                    <a:cubicBezTo>
                      <a:pt x="1531" y="151"/>
                      <a:pt x="1523" y="150"/>
                      <a:pt x="1516" y="150"/>
                    </a:cubicBezTo>
                    <a:cubicBezTo>
                      <a:pt x="1169" y="150"/>
                      <a:pt x="1315" y="2162"/>
                      <a:pt x="1002" y="2531"/>
                    </a:cubicBezTo>
                    <a:cubicBezTo>
                      <a:pt x="972" y="2566"/>
                      <a:pt x="948" y="2582"/>
                      <a:pt x="929" y="2582"/>
                    </a:cubicBezTo>
                    <a:cubicBezTo>
                      <a:pt x="730" y="2582"/>
                      <a:pt x="1004" y="936"/>
                      <a:pt x="670" y="873"/>
                    </a:cubicBezTo>
                    <a:cubicBezTo>
                      <a:pt x="654" y="871"/>
                      <a:pt x="637" y="868"/>
                      <a:pt x="622" y="868"/>
                    </a:cubicBezTo>
                    <a:cubicBezTo>
                      <a:pt x="509" y="868"/>
                      <a:pt x="425" y="994"/>
                      <a:pt x="385" y="2017"/>
                    </a:cubicBezTo>
                    <a:cubicBezTo>
                      <a:pt x="362" y="2645"/>
                      <a:pt x="465" y="3834"/>
                      <a:pt x="568" y="4817"/>
                    </a:cubicBezTo>
                    <a:cubicBezTo>
                      <a:pt x="344" y="7955"/>
                      <a:pt x="1" y="17375"/>
                      <a:pt x="4086" y="17375"/>
                    </a:cubicBezTo>
                    <a:cubicBezTo>
                      <a:pt x="4184" y="17375"/>
                      <a:pt x="4283" y="17369"/>
                      <a:pt x="4386" y="17358"/>
                    </a:cubicBezTo>
                    <a:cubicBezTo>
                      <a:pt x="6192" y="17176"/>
                      <a:pt x="7507" y="16547"/>
                      <a:pt x="8444" y="15815"/>
                    </a:cubicBezTo>
                    <a:lnTo>
                      <a:pt x="6489" y="13586"/>
                    </a:lnTo>
                    <a:lnTo>
                      <a:pt x="6444" y="13540"/>
                    </a:lnTo>
                    <a:lnTo>
                      <a:pt x="5529" y="12500"/>
                    </a:lnTo>
                    <a:lnTo>
                      <a:pt x="5609" y="12408"/>
                    </a:lnTo>
                    <a:lnTo>
                      <a:pt x="5609" y="12408"/>
                    </a:lnTo>
                    <a:cubicBezTo>
                      <a:pt x="5069" y="12828"/>
                      <a:pt x="4634" y="13118"/>
                      <a:pt x="4468" y="13118"/>
                    </a:cubicBezTo>
                    <a:cubicBezTo>
                      <a:pt x="4430" y="13118"/>
                      <a:pt x="4406" y="13103"/>
                      <a:pt x="4397" y="13071"/>
                    </a:cubicBezTo>
                    <a:cubicBezTo>
                      <a:pt x="3597" y="10133"/>
                      <a:pt x="3689" y="6349"/>
                      <a:pt x="3769" y="4897"/>
                    </a:cubicBezTo>
                    <a:cubicBezTo>
                      <a:pt x="3849" y="4772"/>
                      <a:pt x="3940" y="4623"/>
                      <a:pt x="4043" y="4474"/>
                    </a:cubicBezTo>
                    <a:cubicBezTo>
                      <a:pt x="4157" y="4292"/>
                      <a:pt x="4317" y="4143"/>
                      <a:pt x="4489" y="4017"/>
                    </a:cubicBezTo>
                    <a:cubicBezTo>
                      <a:pt x="4695" y="3846"/>
                      <a:pt x="4935" y="3709"/>
                      <a:pt x="5175" y="3606"/>
                    </a:cubicBezTo>
                    <a:cubicBezTo>
                      <a:pt x="5415" y="3526"/>
                      <a:pt x="5438" y="3206"/>
                      <a:pt x="5232" y="3137"/>
                    </a:cubicBezTo>
                    <a:cubicBezTo>
                      <a:pt x="5205" y="3128"/>
                      <a:pt x="5172" y="3124"/>
                      <a:pt x="5132" y="3124"/>
                    </a:cubicBezTo>
                    <a:cubicBezTo>
                      <a:pt x="4860" y="3124"/>
                      <a:pt x="4298" y="3330"/>
                      <a:pt x="3780" y="3789"/>
                    </a:cubicBezTo>
                    <a:cubicBezTo>
                      <a:pt x="3676" y="3879"/>
                      <a:pt x="3596" y="3918"/>
                      <a:pt x="3536" y="3918"/>
                    </a:cubicBezTo>
                    <a:cubicBezTo>
                      <a:pt x="3244" y="3918"/>
                      <a:pt x="3403" y="3015"/>
                      <a:pt x="3460" y="2645"/>
                    </a:cubicBezTo>
                    <a:cubicBezTo>
                      <a:pt x="3528" y="2188"/>
                      <a:pt x="3689" y="805"/>
                      <a:pt x="3563" y="679"/>
                    </a:cubicBezTo>
                    <a:cubicBezTo>
                      <a:pt x="3516" y="629"/>
                      <a:pt x="3464" y="605"/>
                      <a:pt x="3412" y="605"/>
                    </a:cubicBezTo>
                    <a:cubicBezTo>
                      <a:pt x="3274" y="605"/>
                      <a:pt x="3136" y="778"/>
                      <a:pt x="3094" y="1102"/>
                    </a:cubicBezTo>
                    <a:cubicBezTo>
                      <a:pt x="3038" y="1542"/>
                      <a:pt x="2769" y="2840"/>
                      <a:pt x="2532" y="2840"/>
                    </a:cubicBezTo>
                    <a:cubicBezTo>
                      <a:pt x="2529" y="2840"/>
                      <a:pt x="2526" y="2840"/>
                      <a:pt x="2522" y="2840"/>
                    </a:cubicBezTo>
                    <a:cubicBezTo>
                      <a:pt x="2282" y="2794"/>
                      <a:pt x="2683" y="530"/>
                      <a:pt x="2683" y="530"/>
                    </a:cubicBezTo>
                    <a:cubicBezTo>
                      <a:pt x="2683" y="530"/>
                      <a:pt x="2843" y="62"/>
                      <a:pt x="2568" y="5"/>
                    </a:cubicBezTo>
                    <a:cubicBezTo>
                      <a:pt x="2557" y="2"/>
                      <a:pt x="2546" y="1"/>
                      <a:pt x="2536" y="1"/>
                    </a:cubicBez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63" name="Google Shape;928;p30"/>
              <p:cNvSpPr/>
              <p:nvPr/>
            </p:nvSpPr>
            <p:spPr>
              <a:xfrm>
                <a:off x="4527935" y="3613364"/>
                <a:ext cx="127970" cy="126386"/>
              </a:xfrm>
              <a:custGeom>
                <a:avLst/>
                <a:gdLst/>
                <a:ahLst/>
                <a:cxnLst/>
                <a:rect l="l" t="t" r="r" b="b"/>
                <a:pathLst>
                  <a:path w="3716" h="3670" extrusionOk="0">
                    <a:moveTo>
                      <a:pt x="80" y="0"/>
                    </a:moveTo>
                    <a:cubicBezTo>
                      <a:pt x="46" y="1155"/>
                      <a:pt x="12" y="2332"/>
                      <a:pt x="0" y="3556"/>
                    </a:cubicBezTo>
                    <a:cubicBezTo>
                      <a:pt x="1349" y="3601"/>
                      <a:pt x="2595" y="3636"/>
                      <a:pt x="3670" y="3670"/>
                    </a:cubicBezTo>
                    <a:cubicBezTo>
                      <a:pt x="3693" y="2550"/>
                      <a:pt x="3704" y="1452"/>
                      <a:pt x="3716" y="400"/>
                    </a:cubicBezTo>
                    <a:cubicBezTo>
                      <a:pt x="3704" y="355"/>
                      <a:pt x="3681" y="309"/>
                      <a:pt x="3670" y="252"/>
                    </a:cubicBezTo>
                    <a:lnTo>
                      <a:pt x="3670" y="92"/>
                    </a:lnTo>
                    <a:cubicBezTo>
                      <a:pt x="2607" y="57"/>
                      <a:pt x="1395" y="35"/>
                      <a:pt x="80"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64" name="Google Shape;929;p30"/>
              <p:cNvSpPr/>
              <p:nvPr/>
            </p:nvSpPr>
            <p:spPr>
              <a:xfrm>
                <a:off x="4383431" y="3609403"/>
                <a:ext cx="143742" cy="126420"/>
              </a:xfrm>
              <a:custGeom>
                <a:avLst/>
                <a:gdLst/>
                <a:ahLst/>
                <a:cxnLst/>
                <a:rect l="l" t="t" r="r" b="b"/>
                <a:pathLst>
                  <a:path w="4174" h="3671" extrusionOk="0">
                    <a:moveTo>
                      <a:pt x="138" y="1"/>
                    </a:moveTo>
                    <a:cubicBezTo>
                      <a:pt x="92" y="1144"/>
                      <a:pt x="47" y="2345"/>
                      <a:pt x="1" y="3556"/>
                    </a:cubicBezTo>
                    <a:lnTo>
                      <a:pt x="1944" y="3614"/>
                    </a:lnTo>
                    <a:lnTo>
                      <a:pt x="4093" y="3671"/>
                    </a:lnTo>
                    <a:cubicBezTo>
                      <a:pt x="4116" y="2447"/>
                      <a:pt x="4139" y="1259"/>
                      <a:pt x="4174" y="115"/>
                    </a:cubicBezTo>
                    <a:lnTo>
                      <a:pt x="2241" y="58"/>
                    </a:lnTo>
                    <a:lnTo>
                      <a:pt x="138"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65" name="Google Shape;930;p30"/>
              <p:cNvSpPr/>
              <p:nvPr/>
            </p:nvSpPr>
            <p:spPr>
              <a:xfrm>
                <a:off x="4524767" y="4242487"/>
                <a:ext cx="125249" cy="127212"/>
              </a:xfrm>
              <a:custGeom>
                <a:avLst/>
                <a:gdLst/>
                <a:ahLst/>
                <a:cxnLst/>
                <a:rect l="l" t="t" r="r" b="b"/>
                <a:pathLst>
                  <a:path w="3637" h="3694" extrusionOk="0">
                    <a:moveTo>
                      <a:pt x="1" y="1"/>
                    </a:moveTo>
                    <a:cubicBezTo>
                      <a:pt x="1" y="309"/>
                      <a:pt x="1" y="618"/>
                      <a:pt x="12" y="915"/>
                    </a:cubicBezTo>
                    <a:cubicBezTo>
                      <a:pt x="24" y="1921"/>
                      <a:pt x="47" y="2813"/>
                      <a:pt x="58" y="3579"/>
                    </a:cubicBezTo>
                    <a:cubicBezTo>
                      <a:pt x="1418" y="3625"/>
                      <a:pt x="2642" y="3659"/>
                      <a:pt x="3636" y="3693"/>
                    </a:cubicBezTo>
                    <a:cubicBezTo>
                      <a:pt x="3625" y="3007"/>
                      <a:pt x="3613" y="2230"/>
                      <a:pt x="3613" y="1373"/>
                    </a:cubicBezTo>
                    <a:cubicBezTo>
                      <a:pt x="3602" y="961"/>
                      <a:pt x="3602" y="527"/>
                      <a:pt x="3602" y="81"/>
                    </a:cubicBezTo>
                    <a:cubicBezTo>
                      <a:pt x="2596" y="58"/>
                      <a:pt x="1373" y="35"/>
                      <a:pt x="1"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66" name="Google Shape;931;p30"/>
              <p:cNvSpPr/>
              <p:nvPr/>
            </p:nvSpPr>
            <p:spPr>
              <a:xfrm>
                <a:off x="4651156" y="4245242"/>
                <a:ext cx="49246" cy="125249"/>
              </a:xfrm>
              <a:custGeom>
                <a:avLst/>
                <a:gdLst/>
                <a:ahLst/>
                <a:cxnLst/>
                <a:rect l="l" t="t" r="r" b="b"/>
                <a:pathLst>
                  <a:path w="1430" h="3637" extrusionOk="0">
                    <a:moveTo>
                      <a:pt x="1" y="1"/>
                    </a:moveTo>
                    <a:cubicBezTo>
                      <a:pt x="1" y="447"/>
                      <a:pt x="1" y="881"/>
                      <a:pt x="1" y="1293"/>
                    </a:cubicBezTo>
                    <a:cubicBezTo>
                      <a:pt x="1" y="2150"/>
                      <a:pt x="12" y="2927"/>
                      <a:pt x="23" y="3613"/>
                    </a:cubicBezTo>
                    <a:lnTo>
                      <a:pt x="767" y="3636"/>
                    </a:lnTo>
                    <a:cubicBezTo>
                      <a:pt x="972" y="2596"/>
                      <a:pt x="1201" y="1361"/>
                      <a:pt x="1430" y="35"/>
                    </a:cubicBezTo>
                    <a:lnTo>
                      <a:pt x="1"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67" name="Google Shape;932;p30"/>
              <p:cNvSpPr/>
              <p:nvPr/>
            </p:nvSpPr>
            <p:spPr>
              <a:xfrm>
                <a:off x="4657458" y="3633820"/>
                <a:ext cx="53171" cy="107927"/>
              </a:xfrm>
              <a:custGeom>
                <a:avLst/>
                <a:gdLst/>
                <a:ahLst/>
                <a:cxnLst/>
                <a:rect l="l" t="t" r="r" b="b"/>
                <a:pathLst>
                  <a:path w="1544" h="3134" extrusionOk="0">
                    <a:moveTo>
                      <a:pt x="46" y="1"/>
                    </a:moveTo>
                    <a:cubicBezTo>
                      <a:pt x="35" y="995"/>
                      <a:pt x="23" y="2024"/>
                      <a:pt x="1" y="3076"/>
                    </a:cubicBezTo>
                    <a:lnTo>
                      <a:pt x="1544" y="3133"/>
                    </a:lnTo>
                    <a:cubicBezTo>
                      <a:pt x="846" y="824"/>
                      <a:pt x="332" y="481"/>
                      <a:pt x="46"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68" name="Google Shape;933;p30"/>
              <p:cNvSpPr/>
              <p:nvPr/>
            </p:nvSpPr>
            <p:spPr>
              <a:xfrm>
                <a:off x="4373581" y="3861011"/>
                <a:ext cx="148460" cy="126386"/>
              </a:xfrm>
              <a:custGeom>
                <a:avLst/>
                <a:gdLst/>
                <a:ahLst/>
                <a:cxnLst/>
                <a:rect l="l" t="t" r="r" b="b"/>
                <a:pathLst>
                  <a:path w="4311" h="3670" extrusionOk="0">
                    <a:moveTo>
                      <a:pt x="138" y="0"/>
                    </a:moveTo>
                    <a:cubicBezTo>
                      <a:pt x="92" y="1223"/>
                      <a:pt x="47" y="2412"/>
                      <a:pt x="1" y="3555"/>
                    </a:cubicBezTo>
                    <a:lnTo>
                      <a:pt x="1624" y="3601"/>
                    </a:lnTo>
                    <a:lnTo>
                      <a:pt x="4288" y="3670"/>
                    </a:lnTo>
                    <a:cubicBezTo>
                      <a:pt x="4288" y="2527"/>
                      <a:pt x="4299" y="1338"/>
                      <a:pt x="4311" y="114"/>
                    </a:cubicBezTo>
                    <a:lnTo>
                      <a:pt x="1933" y="46"/>
                    </a:lnTo>
                    <a:lnTo>
                      <a:pt x="138"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69" name="Google Shape;934;p30"/>
              <p:cNvSpPr/>
              <p:nvPr/>
            </p:nvSpPr>
            <p:spPr>
              <a:xfrm>
                <a:off x="4655495" y="3742095"/>
                <a:ext cx="77967" cy="126007"/>
              </a:xfrm>
              <a:custGeom>
                <a:avLst/>
                <a:gdLst/>
                <a:ahLst/>
                <a:cxnLst/>
                <a:rect l="l" t="t" r="r" b="b"/>
                <a:pathLst>
                  <a:path w="2264" h="3659" extrusionOk="0">
                    <a:moveTo>
                      <a:pt x="58" y="1"/>
                    </a:moveTo>
                    <a:cubicBezTo>
                      <a:pt x="46" y="755"/>
                      <a:pt x="35" y="1510"/>
                      <a:pt x="23" y="2276"/>
                    </a:cubicBezTo>
                    <a:cubicBezTo>
                      <a:pt x="12" y="2710"/>
                      <a:pt x="12" y="3144"/>
                      <a:pt x="0" y="3579"/>
                    </a:cubicBezTo>
                    <a:cubicBezTo>
                      <a:pt x="915" y="3613"/>
                      <a:pt x="1692" y="3636"/>
                      <a:pt x="2264" y="3659"/>
                    </a:cubicBezTo>
                    <a:cubicBezTo>
                      <a:pt x="2241" y="2801"/>
                      <a:pt x="2127" y="1944"/>
                      <a:pt x="1921" y="1109"/>
                    </a:cubicBezTo>
                    <a:cubicBezTo>
                      <a:pt x="1818" y="709"/>
                      <a:pt x="1727" y="355"/>
                      <a:pt x="1624" y="35"/>
                    </a:cubicBezTo>
                    <a:cubicBezTo>
                      <a:pt x="1166" y="23"/>
                      <a:pt x="641" y="12"/>
                      <a:pt x="58"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70" name="Google Shape;935;p30"/>
              <p:cNvSpPr/>
              <p:nvPr/>
            </p:nvSpPr>
            <p:spPr>
              <a:xfrm>
                <a:off x="4378713" y="3735414"/>
                <a:ext cx="145705" cy="126386"/>
              </a:xfrm>
              <a:custGeom>
                <a:avLst/>
                <a:gdLst/>
                <a:ahLst/>
                <a:cxnLst/>
                <a:rect l="l" t="t" r="r" b="b"/>
                <a:pathLst>
                  <a:path w="4231" h="3670" extrusionOk="0">
                    <a:moveTo>
                      <a:pt x="138" y="0"/>
                    </a:moveTo>
                    <a:cubicBezTo>
                      <a:pt x="126" y="389"/>
                      <a:pt x="104" y="778"/>
                      <a:pt x="92" y="1178"/>
                    </a:cubicBezTo>
                    <a:cubicBezTo>
                      <a:pt x="58" y="1978"/>
                      <a:pt x="35" y="2778"/>
                      <a:pt x="1" y="3556"/>
                    </a:cubicBezTo>
                    <a:lnTo>
                      <a:pt x="1784" y="3601"/>
                    </a:lnTo>
                    <a:lnTo>
                      <a:pt x="4173" y="3670"/>
                    </a:lnTo>
                    <a:cubicBezTo>
                      <a:pt x="4173" y="3098"/>
                      <a:pt x="4185" y="2515"/>
                      <a:pt x="4196" y="1921"/>
                    </a:cubicBezTo>
                    <a:cubicBezTo>
                      <a:pt x="4208" y="1303"/>
                      <a:pt x="4208" y="698"/>
                      <a:pt x="4230" y="103"/>
                    </a:cubicBezTo>
                    <a:lnTo>
                      <a:pt x="2081" y="46"/>
                    </a:lnTo>
                    <a:lnTo>
                      <a:pt x="138"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71" name="Google Shape;936;p30"/>
              <p:cNvSpPr/>
              <p:nvPr/>
            </p:nvSpPr>
            <p:spPr>
              <a:xfrm>
                <a:off x="4524388" y="3864937"/>
                <a:ext cx="127591" cy="126420"/>
              </a:xfrm>
              <a:custGeom>
                <a:avLst/>
                <a:gdLst/>
                <a:ahLst/>
                <a:cxnLst/>
                <a:rect l="l" t="t" r="r" b="b"/>
                <a:pathLst>
                  <a:path w="3705" h="3671" extrusionOk="0">
                    <a:moveTo>
                      <a:pt x="35" y="0"/>
                    </a:moveTo>
                    <a:cubicBezTo>
                      <a:pt x="12" y="1224"/>
                      <a:pt x="12" y="2413"/>
                      <a:pt x="0" y="3556"/>
                    </a:cubicBezTo>
                    <a:cubicBezTo>
                      <a:pt x="1372" y="3601"/>
                      <a:pt x="2607" y="3636"/>
                      <a:pt x="3659" y="3670"/>
                    </a:cubicBezTo>
                    <a:cubicBezTo>
                      <a:pt x="3670" y="2515"/>
                      <a:pt x="3693" y="1315"/>
                      <a:pt x="3704" y="92"/>
                    </a:cubicBezTo>
                    <a:cubicBezTo>
                      <a:pt x="2653" y="69"/>
                      <a:pt x="1395" y="35"/>
                      <a:pt x="35"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72" name="Google Shape;937;p30"/>
              <p:cNvSpPr/>
              <p:nvPr/>
            </p:nvSpPr>
            <p:spPr>
              <a:xfrm>
                <a:off x="4525559" y="3738961"/>
                <a:ext cx="128383" cy="126386"/>
              </a:xfrm>
              <a:custGeom>
                <a:avLst/>
                <a:gdLst/>
                <a:ahLst/>
                <a:cxnLst/>
                <a:rect l="l" t="t" r="r" b="b"/>
                <a:pathLst>
                  <a:path w="3728" h="3670" extrusionOk="0">
                    <a:moveTo>
                      <a:pt x="58" y="0"/>
                    </a:moveTo>
                    <a:cubicBezTo>
                      <a:pt x="47" y="606"/>
                      <a:pt x="35" y="1212"/>
                      <a:pt x="24" y="1818"/>
                    </a:cubicBezTo>
                    <a:cubicBezTo>
                      <a:pt x="12" y="2412"/>
                      <a:pt x="1" y="2984"/>
                      <a:pt x="1" y="3567"/>
                    </a:cubicBezTo>
                    <a:cubicBezTo>
                      <a:pt x="1361" y="3601"/>
                      <a:pt x="2619" y="3636"/>
                      <a:pt x="3682" y="3670"/>
                    </a:cubicBezTo>
                    <a:cubicBezTo>
                      <a:pt x="3682" y="3235"/>
                      <a:pt x="3693" y="2801"/>
                      <a:pt x="3693" y="2367"/>
                    </a:cubicBezTo>
                    <a:cubicBezTo>
                      <a:pt x="3705" y="1589"/>
                      <a:pt x="3716" y="835"/>
                      <a:pt x="3728" y="92"/>
                    </a:cubicBezTo>
                    <a:cubicBezTo>
                      <a:pt x="2664" y="69"/>
                      <a:pt x="1418" y="34"/>
                      <a:pt x="58"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73" name="Google Shape;938;p30"/>
              <p:cNvSpPr/>
              <p:nvPr/>
            </p:nvSpPr>
            <p:spPr>
              <a:xfrm>
                <a:off x="4655874" y="3153127"/>
                <a:ext cx="84303" cy="83098"/>
              </a:xfrm>
              <a:custGeom>
                <a:avLst/>
                <a:gdLst/>
                <a:ahLst/>
                <a:cxnLst/>
                <a:rect l="l" t="t" r="r" b="b"/>
                <a:pathLst>
                  <a:path w="2448" h="2413" extrusionOk="0">
                    <a:moveTo>
                      <a:pt x="149" y="0"/>
                    </a:moveTo>
                    <a:cubicBezTo>
                      <a:pt x="104" y="80"/>
                      <a:pt x="58" y="160"/>
                      <a:pt x="1" y="229"/>
                    </a:cubicBezTo>
                    <a:cubicBezTo>
                      <a:pt x="12" y="297"/>
                      <a:pt x="12" y="377"/>
                      <a:pt x="24" y="492"/>
                    </a:cubicBezTo>
                    <a:cubicBezTo>
                      <a:pt x="24" y="755"/>
                      <a:pt x="35" y="1132"/>
                      <a:pt x="58" y="1612"/>
                    </a:cubicBezTo>
                    <a:cubicBezTo>
                      <a:pt x="58" y="1784"/>
                      <a:pt x="69" y="1967"/>
                      <a:pt x="69" y="2161"/>
                    </a:cubicBezTo>
                    <a:cubicBezTo>
                      <a:pt x="69" y="2218"/>
                      <a:pt x="81" y="2275"/>
                      <a:pt x="81" y="2344"/>
                    </a:cubicBezTo>
                    <a:cubicBezTo>
                      <a:pt x="950" y="2367"/>
                      <a:pt x="1738" y="2389"/>
                      <a:pt x="2447" y="2412"/>
                    </a:cubicBezTo>
                    <a:cubicBezTo>
                      <a:pt x="2036" y="1235"/>
                      <a:pt x="1121" y="480"/>
                      <a:pt x="149"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74" name="Google Shape;939;p30"/>
              <p:cNvSpPr/>
              <p:nvPr/>
            </p:nvSpPr>
            <p:spPr>
              <a:xfrm>
                <a:off x="4637381" y="3161392"/>
                <a:ext cx="19319" cy="56340"/>
              </a:xfrm>
              <a:custGeom>
                <a:avLst/>
                <a:gdLst/>
                <a:ahLst/>
                <a:cxnLst/>
                <a:rect l="l" t="t" r="r" b="b"/>
                <a:pathLst>
                  <a:path w="561" h="1636" extrusionOk="0">
                    <a:moveTo>
                      <a:pt x="538" y="0"/>
                    </a:moveTo>
                    <a:cubicBezTo>
                      <a:pt x="515" y="12"/>
                      <a:pt x="515" y="35"/>
                      <a:pt x="503" y="46"/>
                    </a:cubicBezTo>
                    <a:cubicBezTo>
                      <a:pt x="481" y="57"/>
                      <a:pt x="469" y="80"/>
                      <a:pt x="446" y="103"/>
                    </a:cubicBezTo>
                    <a:cubicBezTo>
                      <a:pt x="343" y="320"/>
                      <a:pt x="195" y="526"/>
                      <a:pt x="0" y="698"/>
                    </a:cubicBezTo>
                    <a:cubicBezTo>
                      <a:pt x="275" y="949"/>
                      <a:pt x="469" y="1269"/>
                      <a:pt x="561" y="1635"/>
                    </a:cubicBezTo>
                    <a:lnTo>
                      <a:pt x="561" y="1372"/>
                    </a:lnTo>
                    <a:cubicBezTo>
                      <a:pt x="549" y="892"/>
                      <a:pt x="538" y="515"/>
                      <a:pt x="538" y="252"/>
                    </a:cubicBezTo>
                    <a:lnTo>
                      <a:pt x="538"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75" name="Google Shape;940;p30"/>
              <p:cNvSpPr/>
              <p:nvPr/>
            </p:nvSpPr>
            <p:spPr>
              <a:xfrm>
                <a:off x="4278324" y="3344468"/>
                <a:ext cx="116950" cy="136235"/>
              </a:xfrm>
              <a:custGeom>
                <a:avLst/>
                <a:gdLst/>
                <a:ahLst/>
                <a:cxnLst/>
                <a:rect l="l" t="t" r="r" b="b"/>
                <a:pathLst>
                  <a:path w="3396" h="3956" extrusionOk="0">
                    <a:moveTo>
                      <a:pt x="229" y="0"/>
                    </a:moveTo>
                    <a:cubicBezTo>
                      <a:pt x="183" y="355"/>
                      <a:pt x="149" y="709"/>
                      <a:pt x="103" y="1086"/>
                    </a:cubicBezTo>
                    <a:cubicBezTo>
                      <a:pt x="69" y="1418"/>
                      <a:pt x="35" y="1738"/>
                      <a:pt x="0" y="2058"/>
                    </a:cubicBezTo>
                    <a:cubicBezTo>
                      <a:pt x="23" y="2561"/>
                      <a:pt x="126" y="3304"/>
                      <a:pt x="389" y="3876"/>
                    </a:cubicBezTo>
                    <a:lnTo>
                      <a:pt x="3247" y="3956"/>
                    </a:lnTo>
                    <a:cubicBezTo>
                      <a:pt x="3304" y="2561"/>
                      <a:pt x="3350" y="1258"/>
                      <a:pt x="3396" y="92"/>
                    </a:cubicBezTo>
                    <a:lnTo>
                      <a:pt x="229"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76" name="Google Shape;941;p30"/>
              <p:cNvSpPr/>
              <p:nvPr/>
            </p:nvSpPr>
            <p:spPr>
              <a:xfrm>
                <a:off x="4539747" y="3233817"/>
                <a:ext cx="61850" cy="115400"/>
              </a:xfrm>
              <a:custGeom>
                <a:avLst/>
                <a:gdLst/>
                <a:ahLst/>
                <a:cxnLst/>
                <a:rect l="l" t="t" r="r" b="b"/>
                <a:pathLst>
                  <a:path w="1796" h="3351" extrusionOk="0">
                    <a:moveTo>
                      <a:pt x="149" y="1"/>
                    </a:moveTo>
                    <a:cubicBezTo>
                      <a:pt x="103" y="790"/>
                      <a:pt x="69" y="1727"/>
                      <a:pt x="12" y="2779"/>
                    </a:cubicBezTo>
                    <a:cubicBezTo>
                      <a:pt x="12" y="2962"/>
                      <a:pt x="0" y="3133"/>
                      <a:pt x="0" y="3316"/>
                    </a:cubicBezTo>
                    <a:lnTo>
                      <a:pt x="1269" y="3350"/>
                    </a:lnTo>
                    <a:cubicBezTo>
                      <a:pt x="1326" y="3339"/>
                      <a:pt x="1395" y="3328"/>
                      <a:pt x="1464" y="3328"/>
                    </a:cubicBezTo>
                    <a:cubicBezTo>
                      <a:pt x="1429" y="3282"/>
                      <a:pt x="1418" y="3247"/>
                      <a:pt x="1429" y="3236"/>
                    </a:cubicBezTo>
                    <a:lnTo>
                      <a:pt x="1452" y="3236"/>
                    </a:lnTo>
                    <a:cubicBezTo>
                      <a:pt x="1304" y="3087"/>
                      <a:pt x="1212" y="2893"/>
                      <a:pt x="1212" y="2687"/>
                    </a:cubicBezTo>
                    <a:cubicBezTo>
                      <a:pt x="1212" y="2253"/>
                      <a:pt x="1509" y="1876"/>
                      <a:pt x="1795" y="1521"/>
                    </a:cubicBezTo>
                    <a:cubicBezTo>
                      <a:pt x="1521" y="1075"/>
                      <a:pt x="1406" y="550"/>
                      <a:pt x="1452" y="35"/>
                    </a:cubicBezTo>
                    <a:lnTo>
                      <a:pt x="149"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77" name="Google Shape;942;p30"/>
              <p:cNvSpPr/>
              <p:nvPr/>
            </p:nvSpPr>
            <p:spPr>
              <a:xfrm>
                <a:off x="4387770" y="3483840"/>
                <a:ext cx="143329" cy="126007"/>
              </a:xfrm>
              <a:custGeom>
                <a:avLst/>
                <a:gdLst/>
                <a:ahLst/>
                <a:cxnLst/>
                <a:rect l="l" t="t" r="r" b="b"/>
                <a:pathLst>
                  <a:path w="4162" h="3659" extrusionOk="0">
                    <a:moveTo>
                      <a:pt x="138" y="0"/>
                    </a:moveTo>
                    <a:cubicBezTo>
                      <a:pt x="92" y="1120"/>
                      <a:pt x="46" y="2321"/>
                      <a:pt x="1" y="3556"/>
                    </a:cubicBezTo>
                    <a:lnTo>
                      <a:pt x="2115" y="3613"/>
                    </a:lnTo>
                    <a:lnTo>
                      <a:pt x="4048" y="3658"/>
                    </a:lnTo>
                    <a:cubicBezTo>
                      <a:pt x="4082" y="2424"/>
                      <a:pt x="4128" y="1235"/>
                      <a:pt x="4162" y="103"/>
                    </a:cubicBezTo>
                    <a:lnTo>
                      <a:pt x="2424" y="57"/>
                    </a:lnTo>
                    <a:lnTo>
                      <a:pt x="138"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78" name="Google Shape;943;p30"/>
              <p:cNvSpPr/>
              <p:nvPr/>
            </p:nvSpPr>
            <p:spPr>
              <a:xfrm>
                <a:off x="4656287" y="3151164"/>
                <a:ext cx="1997" cy="3960"/>
              </a:xfrm>
              <a:custGeom>
                <a:avLst/>
                <a:gdLst/>
                <a:ahLst/>
                <a:cxnLst/>
                <a:rect l="l" t="t" r="r" b="b"/>
                <a:pathLst>
                  <a:path w="58" h="115" extrusionOk="0">
                    <a:moveTo>
                      <a:pt x="35" y="0"/>
                    </a:moveTo>
                    <a:cubicBezTo>
                      <a:pt x="23" y="34"/>
                      <a:pt x="12" y="80"/>
                      <a:pt x="0" y="114"/>
                    </a:cubicBezTo>
                    <a:cubicBezTo>
                      <a:pt x="23" y="80"/>
                      <a:pt x="35" y="46"/>
                      <a:pt x="57"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79" name="Google Shape;944;p30"/>
              <p:cNvSpPr/>
              <p:nvPr/>
            </p:nvSpPr>
            <p:spPr>
              <a:xfrm>
                <a:off x="4392488" y="3347601"/>
                <a:ext cx="144534" cy="136648"/>
              </a:xfrm>
              <a:custGeom>
                <a:avLst/>
                <a:gdLst/>
                <a:ahLst/>
                <a:cxnLst/>
                <a:rect l="l" t="t" r="r" b="b"/>
                <a:pathLst>
                  <a:path w="4197" h="3968" extrusionOk="0">
                    <a:moveTo>
                      <a:pt x="149" y="1"/>
                    </a:moveTo>
                    <a:cubicBezTo>
                      <a:pt x="104" y="1178"/>
                      <a:pt x="58" y="2470"/>
                      <a:pt x="1" y="3865"/>
                    </a:cubicBezTo>
                    <a:cubicBezTo>
                      <a:pt x="732" y="3876"/>
                      <a:pt x="1498" y="3899"/>
                      <a:pt x="2287" y="3922"/>
                    </a:cubicBezTo>
                    <a:lnTo>
                      <a:pt x="4036" y="3968"/>
                    </a:lnTo>
                    <a:cubicBezTo>
                      <a:pt x="4036" y="3773"/>
                      <a:pt x="4048" y="3590"/>
                      <a:pt x="4059" y="3396"/>
                    </a:cubicBezTo>
                    <a:lnTo>
                      <a:pt x="4059" y="3396"/>
                    </a:lnTo>
                    <a:cubicBezTo>
                      <a:pt x="3856" y="3449"/>
                      <a:pt x="3654" y="3476"/>
                      <a:pt x="3451" y="3476"/>
                    </a:cubicBezTo>
                    <a:cubicBezTo>
                      <a:pt x="3345" y="3476"/>
                      <a:pt x="3239" y="3469"/>
                      <a:pt x="3133" y="3453"/>
                    </a:cubicBezTo>
                    <a:cubicBezTo>
                      <a:pt x="2722" y="3396"/>
                      <a:pt x="2333" y="3236"/>
                      <a:pt x="2013" y="2984"/>
                    </a:cubicBezTo>
                    <a:cubicBezTo>
                      <a:pt x="1910" y="2904"/>
                      <a:pt x="1818" y="2824"/>
                      <a:pt x="1738" y="2733"/>
                    </a:cubicBezTo>
                    <a:cubicBezTo>
                      <a:pt x="1681" y="2664"/>
                      <a:pt x="1647" y="2630"/>
                      <a:pt x="1658" y="2619"/>
                    </a:cubicBezTo>
                    <a:lnTo>
                      <a:pt x="1658" y="2619"/>
                    </a:lnTo>
                    <a:cubicBezTo>
                      <a:pt x="1658" y="2619"/>
                      <a:pt x="1796" y="2756"/>
                      <a:pt x="2047" y="2927"/>
                    </a:cubicBezTo>
                    <a:cubicBezTo>
                      <a:pt x="2379" y="3156"/>
                      <a:pt x="2756" y="3305"/>
                      <a:pt x="3145" y="3362"/>
                    </a:cubicBezTo>
                    <a:cubicBezTo>
                      <a:pt x="3255" y="3374"/>
                      <a:pt x="3366" y="3380"/>
                      <a:pt x="3476" y="3380"/>
                    </a:cubicBezTo>
                    <a:cubicBezTo>
                      <a:pt x="3673" y="3380"/>
                      <a:pt x="3869" y="3360"/>
                      <a:pt x="4059" y="3316"/>
                    </a:cubicBezTo>
                    <a:cubicBezTo>
                      <a:pt x="4105" y="2173"/>
                      <a:pt x="4151" y="1087"/>
                      <a:pt x="4196" y="104"/>
                    </a:cubicBezTo>
                    <a:lnTo>
                      <a:pt x="1990" y="46"/>
                    </a:lnTo>
                    <a:lnTo>
                      <a:pt x="149"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80" name="Google Shape;945;p30"/>
              <p:cNvSpPr/>
              <p:nvPr/>
            </p:nvSpPr>
            <p:spPr>
              <a:xfrm>
                <a:off x="4658250" y="3236572"/>
                <a:ext cx="102383" cy="118155"/>
              </a:xfrm>
              <a:custGeom>
                <a:avLst/>
                <a:gdLst/>
                <a:ahLst/>
                <a:cxnLst/>
                <a:rect l="l" t="t" r="r" b="b"/>
                <a:pathLst>
                  <a:path w="2973" h="3431" extrusionOk="0">
                    <a:moveTo>
                      <a:pt x="0" y="1"/>
                    </a:moveTo>
                    <a:lnTo>
                      <a:pt x="0" y="35"/>
                    </a:lnTo>
                    <a:cubicBezTo>
                      <a:pt x="12" y="321"/>
                      <a:pt x="23" y="630"/>
                      <a:pt x="23" y="973"/>
                    </a:cubicBezTo>
                    <a:cubicBezTo>
                      <a:pt x="35" y="1658"/>
                      <a:pt x="46" y="2447"/>
                      <a:pt x="58" y="3316"/>
                    </a:cubicBezTo>
                    <a:lnTo>
                      <a:pt x="58" y="3339"/>
                    </a:lnTo>
                    <a:cubicBezTo>
                      <a:pt x="1292" y="3373"/>
                      <a:pt x="2298" y="3408"/>
                      <a:pt x="2973" y="3430"/>
                    </a:cubicBezTo>
                    <a:cubicBezTo>
                      <a:pt x="2893" y="2767"/>
                      <a:pt x="2744" y="1864"/>
                      <a:pt x="2538" y="618"/>
                    </a:cubicBezTo>
                    <a:cubicBezTo>
                      <a:pt x="2504" y="435"/>
                      <a:pt x="2458" y="241"/>
                      <a:pt x="2401" y="58"/>
                    </a:cubicBezTo>
                    <a:lnTo>
                      <a:pt x="0"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81" name="Google Shape;946;p30"/>
              <p:cNvSpPr/>
              <p:nvPr/>
            </p:nvSpPr>
            <p:spPr>
              <a:xfrm>
                <a:off x="4534616" y="3351527"/>
                <a:ext cx="123252" cy="136648"/>
              </a:xfrm>
              <a:custGeom>
                <a:avLst/>
                <a:gdLst/>
                <a:ahLst/>
                <a:cxnLst/>
                <a:rect l="l" t="t" r="r" b="b"/>
                <a:pathLst>
                  <a:path w="3579" h="3968" extrusionOk="0">
                    <a:moveTo>
                      <a:pt x="138" y="1"/>
                    </a:moveTo>
                    <a:cubicBezTo>
                      <a:pt x="104" y="973"/>
                      <a:pt x="58" y="2036"/>
                      <a:pt x="24" y="3179"/>
                    </a:cubicBezTo>
                    <a:cubicBezTo>
                      <a:pt x="81" y="3168"/>
                      <a:pt x="138" y="3145"/>
                      <a:pt x="195" y="3122"/>
                    </a:cubicBezTo>
                    <a:cubicBezTo>
                      <a:pt x="456" y="3038"/>
                      <a:pt x="621" y="2936"/>
                      <a:pt x="657" y="2936"/>
                    </a:cubicBezTo>
                    <a:cubicBezTo>
                      <a:pt x="661" y="2936"/>
                      <a:pt x="663" y="2937"/>
                      <a:pt x="664" y="2939"/>
                    </a:cubicBezTo>
                    <a:cubicBezTo>
                      <a:pt x="664" y="2950"/>
                      <a:pt x="629" y="2973"/>
                      <a:pt x="549" y="3019"/>
                    </a:cubicBezTo>
                    <a:cubicBezTo>
                      <a:pt x="447" y="3088"/>
                      <a:pt x="332" y="3145"/>
                      <a:pt x="218" y="3191"/>
                    </a:cubicBezTo>
                    <a:cubicBezTo>
                      <a:pt x="161" y="3213"/>
                      <a:pt x="92" y="3236"/>
                      <a:pt x="12" y="3259"/>
                    </a:cubicBezTo>
                    <a:cubicBezTo>
                      <a:pt x="12" y="3465"/>
                      <a:pt x="1" y="3659"/>
                      <a:pt x="1" y="3865"/>
                    </a:cubicBezTo>
                    <a:lnTo>
                      <a:pt x="3522" y="3968"/>
                    </a:lnTo>
                    <a:lnTo>
                      <a:pt x="3545" y="1659"/>
                    </a:lnTo>
                    <a:cubicBezTo>
                      <a:pt x="2516" y="1567"/>
                      <a:pt x="1761" y="1487"/>
                      <a:pt x="1761" y="1464"/>
                    </a:cubicBezTo>
                    <a:cubicBezTo>
                      <a:pt x="1761" y="1460"/>
                      <a:pt x="1792" y="1457"/>
                      <a:pt x="1850" y="1457"/>
                    </a:cubicBezTo>
                    <a:cubicBezTo>
                      <a:pt x="2083" y="1457"/>
                      <a:pt x="2747" y="1494"/>
                      <a:pt x="3579" y="1567"/>
                    </a:cubicBezTo>
                    <a:lnTo>
                      <a:pt x="3579" y="81"/>
                    </a:lnTo>
                    <a:lnTo>
                      <a:pt x="2196" y="47"/>
                    </a:lnTo>
                    <a:cubicBezTo>
                      <a:pt x="2161" y="52"/>
                      <a:pt x="2130" y="55"/>
                      <a:pt x="2099" y="55"/>
                    </a:cubicBezTo>
                    <a:cubicBezTo>
                      <a:pt x="2067" y="55"/>
                      <a:pt x="2036" y="52"/>
                      <a:pt x="2001" y="47"/>
                    </a:cubicBezTo>
                    <a:lnTo>
                      <a:pt x="1864" y="47"/>
                    </a:lnTo>
                    <a:cubicBezTo>
                      <a:pt x="1876" y="58"/>
                      <a:pt x="1887" y="70"/>
                      <a:pt x="1887" y="81"/>
                    </a:cubicBezTo>
                    <a:cubicBezTo>
                      <a:pt x="1882" y="86"/>
                      <a:pt x="1872" y="88"/>
                      <a:pt x="1858" y="88"/>
                    </a:cubicBezTo>
                    <a:cubicBezTo>
                      <a:pt x="1838" y="88"/>
                      <a:pt x="1811" y="83"/>
                      <a:pt x="1784" y="70"/>
                    </a:cubicBezTo>
                    <a:lnTo>
                      <a:pt x="1784" y="70"/>
                    </a:lnTo>
                    <a:lnTo>
                      <a:pt x="1796" y="104"/>
                    </a:lnTo>
                    <a:cubicBezTo>
                      <a:pt x="1807" y="115"/>
                      <a:pt x="1830" y="138"/>
                      <a:pt x="1841" y="161"/>
                    </a:cubicBezTo>
                    <a:cubicBezTo>
                      <a:pt x="2024" y="447"/>
                      <a:pt x="2036" y="801"/>
                      <a:pt x="1887" y="1098"/>
                    </a:cubicBezTo>
                    <a:cubicBezTo>
                      <a:pt x="1864" y="1144"/>
                      <a:pt x="1830" y="1178"/>
                      <a:pt x="1796" y="1213"/>
                    </a:cubicBezTo>
                    <a:cubicBezTo>
                      <a:pt x="1773" y="1236"/>
                      <a:pt x="1761" y="1247"/>
                      <a:pt x="1750" y="1247"/>
                    </a:cubicBezTo>
                    <a:cubicBezTo>
                      <a:pt x="1750" y="1247"/>
                      <a:pt x="1750" y="1224"/>
                      <a:pt x="1773" y="1190"/>
                    </a:cubicBezTo>
                    <a:cubicBezTo>
                      <a:pt x="1784" y="1167"/>
                      <a:pt x="1807" y="1121"/>
                      <a:pt x="1818" y="1064"/>
                    </a:cubicBezTo>
                    <a:cubicBezTo>
                      <a:pt x="1921" y="824"/>
                      <a:pt x="1921" y="561"/>
                      <a:pt x="1841" y="321"/>
                    </a:cubicBezTo>
                    <a:lnTo>
                      <a:pt x="1841" y="321"/>
                    </a:lnTo>
                    <a:cubicBezTo>
                      <a:pt x="1910" y="961"/>
                      <a:pt x="1567" y="1579"/>
                      <a:pt x="984" y="1864"/>
                    </a:cubicBezTo>
                    <a:cubicBezTo>
                      <a:pt x="1018" y="1716"/>
                      <a:pt x="1052" y="1579"/>
                      <a:pt x="1075" y="1430"/>
                    </a:cubicBezTo>
                    <a:lnTo>
                      <a:pt x="1075" y="1430"/>
                    </a:lnTo>
                    <a:cubicBezTo>
                      <a:pt x="961" y="1579"/>
                      <a:pt x="778" y="1659"/>
                      <a:pt x="595" y="1659"/>
                    </a:cubicBezTo>
                    <a:cubicBezTo>
                      <a:pt x="618" y="1464"/>
                      <a:pt x="664" y="1281"/>
                      <a:pt x="755" y="1098"/>
                    </a:cubicBezTo>
                    <a:lnTo>
                      <a:pt x="755" y="1098"/>
                    </a:lnTo>
                    <a:lnTo>
                      <a:pt x="424" y="1236"/>
                    </a:lnTo>
                    <a:cubicBezTo>
                      <a:pt x="412" y="893"/>
                      <a:pt x="538" y="561"/>
                      <a:pt x="778" y="310"/>
                    </a:cubicBezTo>
                    <a:cubicBezTo>
                      <a:pt x="892" y="195"/>
                      <a:pt x="1030" y="92"/>
                      <a:pt x="1178" y="24"/>
                    </a:cubicBezTo>
                    <a:lnTo>
                      <a:pt x="138"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82" name="Google Shape;947;p30"/>
              <p:cNvSpPr/>
              <p:nvPr/>
            </p:nvSpPr>
            <p:spPr>
              <a:xfrm>
                <a:off x="4660213" y="3353904"/>
                <a:ext cx="108685" cy="62229"/>
              </a:xfrm>
              <a:custGeom>
                <a:avLst/>
                <a:gdLst/>
                <a:ahLst/>
                <a:cxnLst/>
                <a:rect l="l" t="t" r="r" b="b"/>
                <a:pathLst>
                  <a:path w="3156" h="1807" extrusionOk="0">
                    <a:moveTo>
                      <a:pt x="1" y="1"/>
                    </a:moveTo>
                    <a:cubicBezTo>
                      <a:pt x="1" y="481"/>
                      <a:pt x="1" y="984"/>
                      <a:pt x="12" y="1498"/>
                    </a:cubicBezTo>
                    <a:lnTo>
                      <a:pt x="561" y="1544"/>
                    </a:lnTo>
                    <a:cubicBezTo>
                      <a:pt x="1898" y="1658"/>
                      <a:pt x="2984" y="1773"/>
                      <a:pt x="2984" y="1795"/>
                    </a:cubicBezTo>
                    <a:cubicBezTo>
                      <a:pt x="2975" y="1798"/>
                      <a:pt x="2966" y="1800"/>
                      <a:pt x="2957" y="1801"/>
                    </a:cubicBezTo>
                    <a:lnTo>
                      <a:pt x="2957" y="1801"/>
                    </a:lnTo>
                    <a:lnTo>
                      <a:pt x="2847" y="1795"/>
                    </a:lnTo>
                    <a:lnTo>
                      <a:pt x="2847" y="1795"/>
                    </a:lnTo>
                    <a:cubicBezTo>
                      <a:pt x="2870" y="1801"/>
                      <a:pt x="2893" y="1804"/>
                      <a:pt x="2916" y="1804"/>
                    </a:cubicBezTo>
                    <a:cubicBezTo>
                      <a:pt x="2929" y="1804"/>
                      <a:pt x="2943" y="1803"/>
                      <a:pt x="2957" y="1801"/>
                    </a:cubicBezTo>
                    <a:lnTo>
                      <a:pt x="2957" y="1801"/>
                    </a:lnTo>
                    <a:lnTo>
                      <a:pt x="3076" y="1807"/>
                    </a:lnTo>
                    <a:cubicBezTo>
                      <a:pt x="3076" y="1807"/>
                      <a:pt x="3156" y="1681"/>
                      <a:pt x="2939" y="69"/>
                    </a:cubicBezTo>
                    <a:cubicBezTo>
                      <a:pt x="2253" y="58"/>
                      <a:pt x="1247" y="35"/>
                      <a:pt x="1"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83" name="Google Shape;948;p30"/>
              <p:cNvSpPr/>
              <p:nvPr/>
            </p:nvSpPr>
            <p:spPr>
              <a:xfrm>
                <a:off x="4397619" y="3229891"/>
                <a:ext cx="145292" cy="118155"/>
              </a:xfrm>
              <a:custGeom>
                <a:avLst/>
                <a:gdLst/>
                <a:ahLst/>
                <a:cxnLst/>
                <a:rect l="l" t="t" r="r" b="b"/>
                <a:pathLst>
                  <a:path w="4219" h="3431" extrusionOk="0">
                    <a:moveTo>
                      <a:pt x="115" y="0"/>
                    </a:moveTo>
                    <a:cubicBezTo>
                      <a:pt x="92" y="686"/>
                      <a:pt x="69" y="1464"/>
                      <a:pt x="35" y="2333"/>
                    </a:cubicBezTo>
                    <a:cubicBezTo>
                      <a:pt x="23" y="2653"/>
                      <a:pt x="12" y="2984"/>
                      <a:pt x="0" y="3316"/>
                    </a:cubicBezTo>
                    <a:lnTo>
                      <a:pt x="1841" y="3373"/>
                    </a:lnTo>
                    <a:lnTo>
                      <a:pt x="4059" y="3430"/>
                    </a:lnTo>
                    <a:cubicBezTo>
                      <a:pt x="4059" y="3247"/>
                      <a:pt x="4070" y="3064"/>
                      <a:pt x="4082" y="2893"/>
                    </a:cubicBezTo>
                    <a:cubicBezTo>
                      <a:pt x="4127" y="1830"/>
                      <a:pt x="4173" y="904"/>
                      <a:pt x="4219" y="115"/>
                    </a:cubicBezTo>
                    <a:lnTo>
                      <a:pt x="3396" y="92"/>
                    </a:lnTo>
                    <a:cubicBezTo>
                      <a:pt x="2252" y="58"/>
                      <a:pt x="1144" y="23"/>
                      <a:pt x="115"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84" name="Google Shape;949;p30"/>
              <p:cNvSpPr/>
              <p:nvPr/>
            </p:nvSpPr>
            <p:spPr>
              <a:xfrm>
                <a:off x="4300778" y="3125163"/>
                <a:ext cx="103554" cy="101591"/>
              </a:xfrm>
              <a:custGeom>
                <a:avLst/>
                <a:gdLst/>
                <a:ahLst/>
                <a:cxnLst/>
                <a:rect l="l" t="t" r="r" b="b"/>
                <a:pathLst>
                  <a:path w="3007" h="2950" extrusionOk="0">
                    <a:moveTo>
                      <a:pt x="2925" y="0"/>
                    </a:moveTo>
                    <a:cubicBezTo>
                      <a:pt x="2026" y="0"/>
                      <a:pt x="1129" y="182"/>
                      <a:pt x="297" y="526"/>
                    </a:cubicBezTo>
                    <a:cubicBezTo>
                      <a:pt x="252" y="904"/>
                      <a:pt x="183" y="1395"/>
                      <a:pt x="114" y="1978"/>
                    </a:cubicBezTo>
                    <a:cubicBezTo>
                      <a:pt x="80" y="2253"/>
                      <a:pt x="46" y="2561"/>
                      <a:pt x="0" y="2881"/>
                    </a:cubicBezTo>
                    <a:cubicBezTo>
                      <a:pt x="857" y="2904"/>
                      <a:pt x="1829" y="2927"/>
                      <a:pt x="2881" y="2950"/>
                    </a:cubicBezTo>
                    <a:cubicBezTo>
                      <a:pt x="2915" y="2298"/>
                      <a:pt x="2938" y="1738"/>
                      <a:pt x="2950" y="1269"/>
                    </a:cubicBezTo>
                    <a:cubicBezTo>
                      <a:pt x="2972" y="801"/>
                      <a:pt x="2995" y="412"/>
                      <a:pt x="3007" y="149"/>
                    </a:cubicBezTo>
                    <a:cubicBezTo>
                      <a:pt x="3007" y="92"/>
                      <a:pt x="3007" y="46"/>
                      <a:pt x="3007" y="1"/>
                    </a:cubicBezTo>
                    <a:cubicBezTo>
                      <a:pt x="2979" y="0"/>
                      <a:pt x="2952" y="0"/>
                      <a:pt x="2925"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85" name="Google Shape;950;p30"/>
              <p:cNvSpPr/>
              <p:nvPr/>
            </p:nvSpPr>
            <p:spPr>
              <a:xfrm>
                <a:off x="4293271" y="3481085"/>
                <a:ext cx="96907" cy="125215"/>
              </a:xfrm>
              <a:custGeom>
                <a:avLst/>
                <a:gdLst/>
                <a:ahLst/>
                <a:cxnLst/>
                <a:rect l="l" t="t" r="r" b="b"/>
                <a:pathLst>
                  <a:path w="2814" h="3636" extrusionOk="0">
                    <a:moveTo>
                      <a:pt x="1" y="0"/>
                    </a:moveTo>
                    <a:lnTo>
                      <a:pt x="1" y="0"/>
                    </a:lnTo>
                    <a:cubicBezTo>
                      <a:pt x="24" y="46"/>
                      <a:pt x="58" y="103"/>
                      <a:pt x="81" y="149"/>
                    </a:cubicBezTo>
                    <a:lnTo>
                      <a:pt x="1441" y="2401"/>
                    </a:lnTo>
                    <a:lnTo>
                      <a:pt x="1224" y="3601"/>
                    </a:lnTo>
                    <a:lnTo>
                      <a:pt x="2676" y="3636"/>
                    </a:lnTo>
                    <a:cubicBezTo>
                      <a:pt x="2722" y="2389"/>
                      <a:pt x="2767" y="1200"/>
                      <a:pt x="2813" y="80"/>
                    </a:cubicBezTo>
                    <a:cubicBezTo>
                      <a:pt x="1796" y="46"/>
                      <a:pt x="858" y="23"/>
                      <a:pt x="1"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86" name="Google Shape;951;p30"/>
              <p:cNvSpPr/>
              <p:nvPr/>
            </p:nvSpPr>
            <p:spPr>
              <a:xfrm>
                <a:off x="4530277" y="3487766"/>
                <a:ext cx="125628" cy="126007"/>
              </a:xfrm>
              <a:custGeom>
                <a:avLst/>
                <a:gdLst/>
                <a:ahLst/>
                <a:cxnLst/>
                <a:rect l="l" t="t" r="r" b="b"/>
                <a:pathLst>
                  <a:path w="3648" h="3659" extrusionOk="0">
                    <a:moveTo>
                      <a:pt x="115" y="0"/>
                    </a:moveTo>
                    <a:cubicBezTo>
                      <a:pt x="81" y="1121"/>
                      <a:pt x="35" y="2310"/>
                      <a:pt x="1" y="3556"/>
                    </a:cubicBezTo>
                    <a:cubicBezTo>
                      <a:pt x="1327" y="3590"/>
                      <a:pt x="2539" y="3624"/>
                      <a:pt x="3591" y="3659"/>
                    </a:cubicBezTo>
                    <a:lnTo>
                      <a:pt x="3648" y="80"/>
                    </a:lnTo>
                    <a:cubicBezTo>
                      <a:pt x="2596" y="58"/>
                      <a:pt x="1396" y="35"/>
                      <a:pt x="115"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87" name="Google Shape;952;p30"/>
              <p:cNvSpPr/>
              <p:nvPr/>
            </p:nvSpPr>
            <p:spPr>
              <a:xfrm>
                <a:off x="4281079" y="3733451"/>
                <a:ext cx="99249" cy="124423"/>
              </a:xfrm>
              <a:custGeom>
                <a:avLst/>
                <a:gdLst/>
                <a:ahLst/>
                <a:cxnLst/>
                <a:rect l="l" t="t" r="r" b="b"/>
                <a:pathLst>
                  <a:path w="2882" h="3613" extrusionOk="0">
                    <a:moveTo>
                      <a:pt x="789" y="0"/>
                    </a:moveTo>
                    <a:cubicBezTo>
                      <a:pt x="469" y="1166"/>
                      <a:pt x="195" y="2344"/>
                      <a:pt x="0" y="3544"/>
                    </a:cubicBezTo>
                    <a:lnTo>
                      <a:pt x="2744" y="3613"/>
                    </a:lnTo>
                    <a:cubicBezTo>
                      <a:pt x="2778" y="2824"/>
                      <a:pt x="2801" y="2035"/>
                      <a:pt x="2836" y="1235"/>
                    </a:cubicBezTo>
                    <a:cubicBezTo>
                      <a:pt x="2847" y="835"/>
                      <a:pt x="2858" y="446"/>
                      <a:pt x="2881" y="57"/>
                    </a:cubicBezTo>
                    <a:lnTo>
                      <a:pt x="789"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88" name="Google Shape;953;p30"/>
              <p:cNvSpPr/>
              <p:nvPr/>
            </p:nvSpPr>
            <p:spPr>
              <a:xfrm>
                <a:off x="4401959" y="3124371"/>
                <a:ext cx="207107" cy="107514"/>
              </a:xfrm>
              <a:custGeom>
                <a:avLst/>
                <a:gdLst/>
                <a:ahLst/>
                <a:cxnLst/>
                <a:rect l="l" t="t" r="r" b="b"/>
                <a:pathLst>
                  <a:path w="6014" h="3122" extrusionOk="0">
                    <a:moveTo>
                      <a:pt x="4436" y="1"/>
                    </a:moveTo>
                    <a:cubicBezTo>
                      <a:pt x="4379" y="12"/>
                      <a:pt x="4321" y="24"/>
                      <a:pt x="4264" y="24"/>
                    </a:cubicBezTo>
                    <a:cubicBezTo>
                      <a:pt x="4161" y="24"/>
                      <a:pt x="4001" y="35"/>
                      <a:pt x="3807" y="46"/>
                    </a:cubicBezTo>
                    <a:cubicBezTo>
                      <a:pt x="3407" y="58"/>
                      <a:pt x="2858" y="58"/>
                      <a:pt x="2264" y="58"/>
                    </a:cubicBezTo>
                    <a:lnTo>
                      <a:pt x="720" y="46"/>
                    </a:lnTo>
                    <a:cubicBezTo>
                      <a:pt x="366" y="46"/>
                      <a:pt x="137" y="35"/>
                      <a:pt x="92" y="35"/>
                    </a:cubicBezTo>
                    <a:lnTo>
                      <a:pt x="92" y="184"/>
                    </a:lnTo>
                    <a:cubicBezTo>
                      <a:pt x="80" y="447"/>
                      <a:pt x="69" y="812"/>
                      <a:pt x="57" y="1292"/>
                    </a:cubicBezTo>
                    <a:cubicBezTo>
                      <a:pt x="46" y="1773"/>
                      <a:pt x="23" y="2333"/>
                      <a:pt x="0" y="2984"/>
                    </a:cubicBezTo>
                    <a:cubicBezTo>
                      <a:pt x="1018" y="3007"/>
                      <a:pt x="2126" y="3030"/>
                      <a:pt x="3270" y="3064"/>
                    </a:cubicBezTo>
                    <a:lnTo>
                      <a:pt x="4104" y="3087"/>
                    </a:lnTo>
                    <a:cubicBezTo>
                      <a:pt x="4127" y="2607"/>
                      <a:pt x="4150" y="2173"/>
                      <a:pt x="4173" y="1807"/>
                    </a:cubicBezTo>
                    <a:cubicBezTo>
                      <a:pt x="4207" y="1327"/>
                      <a:pt x="4230" y="950"/>
                      <a:pt x="4253" y="687"/>
                    </a:cubicBezTo>
                    <a:cubicBezTo>
                      <a:pt x="4253" y="561"/>
                      <a:pt x="4264" y="458"/>
                      <a:pt x="4264" y="389"/>
                    </a:cubicBezTo>
                    <a:cubicBezTo>
                      <a:pt x="4276" y="321"/>
                      <a:pt x="4276" y="286"/>
                      <a:pt x="4276" y="286"/>
                    </a:cubicBezTo>
                    <a:lnTo>
                      <a:pt x="4276" y="389"/>
                    </a:lnTo>
                    <a:cubicBezTo>
                      <a:pt x="4276" y="458"/>
                      <a:pt x="4276" y="561"/>
                      <a:pt x="4264" y="675"/>
                    </a:cubicBezTo>
                    <a:cubicBezTo>
                      <a:pt x="4253" y="938"/>
                      <a:pt x="4241" y="1315"/>
                      <a:pt x="4219" y="1807"/>
                    </a:cubicBezTo>
                    <a:cubicBezTo>
                      <a:pt x="4196" y="2173"/>
                      <a:pt x="4173" y="2596"/>
                      <a:pt x="4161" y="3076"/>
                    </a:cubicBezTo>
                    <a:lnTo>
                      <a:pt x="5465" y="3122"/>
                    </a:lnTo>
                    <a:cubicBezTo>
                      <a:pt x="5522" y="2630"/>
                      <a:pt x="5705" y="2173"/>
                      <a:pt x="6013" y="1784"/>
                    </a:cubicBezTo>
                    <a:cubicBezTo>
                      <a:pt x="5556" y="1373"/>
                      <a:pt x="5339" y="755"/>
                      <a:pt x="5419" y="138"/>
                    </a:cubicBezTo>
                    <a:cubicBezTo>
                      <a:pt x="5099" y="69"/>
                      <a:pt x="4767" y="24"/>
                      <a:pt x="4436"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89" name="Google Shape;954;p30"/>
              <p:cNvSpPr/>
              <p:nvPr/>
            </p:nvSpPr>
            <p:spPr>
              <a:xfrm>
                <a:off x="4618095" y="3248384"/>
                <a:ext cx="39775" cy="103175"/>
              </a:xfrm>
              <a:custGeom>
                <a:avLst/>
                <a:gdLst/>
                <a:ahLst/>
                <a:cxnLst/>
                <a:rect l="l" t="t" r="r" b="b"/>
                <a:pathLst>
                  <a:path w="1155" h="2996" extrusionOk="0">
                    <a:moveTo>
                      <a:pt x="1132" y="1"/>
                    </a:moveTo>
                    <a:cubicBezTo>
                      <a:pt x="1052" y="435"/>
                      <a:pt x="812" y="824"/>
                      <a:pt x="469" y="1110"/>
                    </a:cubicBezTo>
                    <a:cubicBezTo>
                      <a:pt x="652" y="1578"/>
                      <a:pt x="629" y="2104"/>
                      <a:pt x="389" y="2550"/>
                    </a:cubicBezTo>
                    <a:cubicBezTo>
                      <a:pt x="298" y="2722"/>
                      <a:pt x="172" y="2859"/>
                      <a:pt x="0" y="2962"/>
                    </a:cubicBezTo>
                    <a:lnTo>
                      <a:pt x="1155" y="2996"/>
                    </a:lnTo>
                    <a:lnTo>
                      <a:pt x="1155" y="2985"/>
                    </a:lnTo>
                    <a:cubicBezTo>
                      <a:pt x="1155" y="2104"/>
                      <a:pt x="1144" y="1315"/>
                      <a:pt x="1132" y="630"/>
                    </a:cubicBezTo>
                    <a:lnTo>
                      <a:pt x="1132"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90" name="Google Shape;955;p30"/>
              <p:cNvSpPr/>
              <p:nvPr/>
            </p:nvSpPr>
            <p:spPr>
              <a:xfrm>
                <a:off x="4309043" y="3607854"/>
                <a:ext cx="76004" cy="124044"/>
              </a:xfrm>
              <a:custGeom>
                <a:avLst/>
                <a:gdLst/>
                <a:ahLst/>
                <a:cxnLst/>
                <a:rect l="l" t="t" r="r" b="b"/>
                <a:pathLst>
                  <a:path w="2207" h="3602" extrusionOk="0">
                    <a:moveTo>
                      <a:pt x="743" y="0"/>
                    </a:moveTo>
                    <a:lnTo>
                      <a:pt x="240" y="2767"/>
                    </a:lnTo>
                    <a:cubicBezTo>
                      <a:pt x="172" y="2961"/>
                      <a:pt x="92" y="3236"/>
                      <a:pt x="0" y="3556"/>
                    </a:cubicBezTo>
                    <a:lnTo>
                      <a:pt x="2069" y="3601"/>
                    </a:lnTo>
                    <a:cubicBezTo>
                      <a:pt x="2115" y="2378"/>
                      <a:pt x="2161" y="1189"/>
                      <a:pt x="2207" y="46"/>
                    </a:cubicBezTo>
                    <a:lnTo>
                      <a:pt x="743"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91" name="Google Shape;956;p30"/>
              <p:cNvSpPr/>
              <p:nvPr/>
            </p:nvSpPr>
            <p:spPr>
              <a:xfrm>
                <a:off x="4651156" y="4119645"/>
                <a:ext cx="67739" cy="125249"/>
              </a:xfrm>
              <a:custGeom>
                <a:avLst/>
                <a:gdLst/>
                <a:ahLst/>
                <a:cxnLst/>
                <a:rect l="l" t="t" r="r" b="b"/>
                <a:pathLst>
                  <a:path w="1967" h="3637" extrusionOk="0">
                    <a:moveTo>
                      <a:pt x="23" y="1"/>
                    </a:moveTo>
                    <a:cubicBezTo>
                      <a:pt x="12" y="1281"/>
                      <a:pt x="1" y="2482"/>
                      <a:pt x="1" y="3591"/>
                    </a:cubicBezTo>
                    <a:lnTo>
                      <a:pt x="1430" y="3636"/>
                    </a:lnTo>
                    <a:cubicBezTo>
                      <a:pt x="1624" y="2493"/>
                      <a:pt x="1807" y="1270"/>
                      <a:pt x="1967" y="35"/>
                    </a:cubicBezTo>
                    <a:cubicBezTo>
                      <a:pt x="1475" y="24"/>
                      <a:pt x="812" y="12"/>
                      <a:pt x="23"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92" name="Google Shape;957;p30"/>
              <p:cNvSpPr/>
              <p:nvPr/>
            </p:nvSpPr>
            <p:spPr>
              <a:xfrm>
                <a:off x="4288174" y="4236185"/>
                <a:ext cx="73249" cy="125249"/>
              </a:xfrm>
              <a:custGeom>
                <a:avLst/>
                <a:gdLst/>
                <a:ahLst/>
                <a:cxnLst/>
                <a:rect l="l" t="t" r="r" b="b"/>
                <a:pathLst>
                  <a:path w="2127" h="3637" extrusionOk="0">
                    <a:moveTo>
                      <a:pt x="0" y="1"/>
                    </a:moveTo>
                    <a:lnTo>
                      <a:pt x="0" y="1"/>
                    </a:lnTo>
                    <a:cubicBezTo>
                      <a:pt x="229" y="1510"/>
                      <a:pt x="389" y="2699"/>
                      <a:pt x="515" y="3591"/>
                    </a:cubicBezTo>
                    <a:lnTo>
                      <a:pt x="2012" y="3636"/>
                    </a:lnTo>
                    <a:cubicBezTo>
                      <a:pt x="2047" y="2722"/>
                      <a:pt x="2081" y="1544"/>
                      <a:pt x="2127" y="149"/>
                    </a:cubicBezTo>
                    <a:lnTo>
                      <a:pt x="2127" y="58"/>
                    </a:lnTo>
                    <a:lnTo>
                      <a:pt x="0"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93" name="Google Shape;958;p30"/>
              <p:cNvSpPr/>
              <p:nvPr/>
            </p:nvSpPr>
            <p:spPr>
              <a:xfrm>
                <a:off x="4524388" y="4116511"/>
                <a:ext cx="124457" cy="126420"/>
              </a:xfrm>
              <a:custGeom>
                <a:avLst/>
                <a:gdLst/>
                <a:ahLst/>
                <a:cxnLst/>
                <a:rect l="l" t="t" r="r" b="b"/>
                <a:pathLst>
                  <a:path w="3614" h="3671" extrusionOk="0">
                    <a:moveTo>
                      <a:pt x="0" y="0"/>
                    </a:moveTo>
                    <a:cubicBezTo>
                      <a:pt x="0" y="1292"/>
                      <a:pt x="0" y="2481"/>
                      <a:pt x="12" y="3567"/>
                    </a:cubicBezTo>
                    <a:cubicBezTo>
                      <a:pt x="1384" y="3602"/>
                      <a:pt x="2607" y="3636"/>
                      <a:pt x="3613" y="3670"/>
                    </a:cubicBezTo>
                    <a:cubicBezTo>
                      <a:pt x="3602" y="2573"/>
                      <a:pt x="3613" y="1372"/>
                      <a:pt x="3613" y="92"/>
                    </a:cubicBezTo>
                    <a:cubicBezTo>
                      <a:pt x="2596" y="69"/>
                      <a:pt x="1361" y="35"/>
                      <a:pt x="0"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94" name="Google Shape;959;p30"/>
              <p:cNvSpPr/>
              <p:nvPr/>
            </p:nvSpPr>
            <p:spPr>
              <a:xfrm>
                <a:off x="4264928" y="3983819"/>
                <a:ext cx="105930" cy="125249"/>
              </a:xfrm>
              <a:custGeom>
                <a:avLst/>
                <a:gdLst/>
                <a:ahLst/>
                <a:cxnLst/>
                <a:rect l="l" t="t" r="r" b="b"/>
                <a:pathLst>
                  <a:path w="3076" h="3637" extrusionOk="0">
                    <a:moveTo>
                      <a:pt x="58" y="1"/>
                    </a:moveTo>
                    <a:lnTo>
                      <a:pt x="58" y="1"/>
                    </a:lnTo>
                    <a:cubicBezTo>
                      <a:pt x="1" y="1190"/>
                      <a:pt x="24" y="2379"/>
                      <a:pt x="138" y="3568"/>
                    </a:cubicBezTo>
                    <a:cubicBezTo>
                      <a:pt x="1007" y="3591"/>
                      <a:pt x="1956" y="3613"/>
                      <a:pt x="2950" y="3636"/>
                    </a:cubicBezTo>
                    <a:cubicBezTo>
                      <a:pt x="2985" y="2516"/>
                      <a:pt x="3030" y="1327"/>
                      <a:pt x="3076" y="81"/>
                    </a:cubicBezTo>
                    <a:cubicBezTo>
                      <a:pt x="2001" y="58"/>
                      <a:pt x="984" y="24"/>
                      <a:pt x="58"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95" name="Google Shape;960;p30"/>
              <p:cNvSpPr/>
              <p:nvPr/>
            </p:nvSpPr>
            <p:spPr>
              <a:xfrm>
                <a:off x="4270059" y="4109830"/>
                <a:ext cx="96081" cy="125215"/>
              </a:xfrm>
              <a:custGeom>
                <a:avLst/>
                <a:gdLst/>
                <a:ahLst/>
                <a:cxnLst/>
                <a:rect l="l" t="t" r="r" b="b"/>
                <a:pathLst>
                  <a:path w="2790" h="3636" extrusionOk="0">
                    <a:moveTo>
                      <a:pt x="0" y="0"/>
                    </a:moveTo>
                    <a:lnTo>
                      <a:pt x="0" y="0"/>
                    </a:lnTo>
                    <a:cubicBezTo>
                      <a:pt x="35" y="309"/>
                      <a:pt x="69" y="629"/>
                      <a:pt x="126" y="938"/>
                    </a:cubicBezTo>
                    <a:cubicBezTo>
                      <a:pt x="263" y="1921"/>
                      <a:pt x="400" y="2790"/>
                      <a:pt x="515" y="3578"/>
                    </a:cubicBezTo>
                    <a:cubicBezTo>
                      <a:pt x="1201" y="3601"/>
                      <a:pt x="1910" y="3613"/>
                      <a:pt x="2664" y="3636"/>
                    </a:cubicBezTo>
                    <a:cubicBezTo>
                      <a:pt x="2698" y="2561"/>
                      <a:pt x="2744" y="1372"/>
                      <a:pt x="2790" y="69"/>
                    </a:cubicBezTo>
                    <a:lnTo>
                      <a:pt x="0"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96" name="Google Shape;961;p30"/>
              <p:cNvSpPr/>
              <p:nvPr/>
            </p:nvSpPr>
            <p:spPr>
              <a:xfrm>
                <a:off x="4364145" y="4112585"/>
                <a:ext cx="158309" cy="126799"/>
              </a:xfrm>
              <a:custGeom>
                <a:avLst/>
                <a:gdLst/>
                <a:ahLst/>
                <a:cxnLst/>
                <a:rect l="l" t="t" r="r" b="b"/>
                <a:pathLst>
                  <a:path w="4597" h="3682" extrusionOk="0">
                    <a:moveTo>
                      <a:pt x="138" y="0"/>
                    </a:moveTo>
                    <a:cubicBezTo>
                      <a:pt x="92" y="1281"/>
                      <a:pt x="46" y="2481"/>
                      <a:pt x="1" y="3556"/>
                    </a:cubicBezTo>
                    <a:lnTo>
                      <a:pt x="1304" y="3590"/>
                    </a:lnTo>
                    <a:cubicBezTo>
                      <a:pt x="2459" y="3624"/>
                      <a:pt x="3567" y="3647"/>
                      <a:pt x="4596" y="3681"/>
                    </a:cubicBezTo>
                    <a:cubicBezTo>
                      <a:pt x="4573" y="2584"/>
                      <a:pt x="4562" y="1395"/>
                      <a:pt x="4562" y="103"/>
                    </a:cubicBezTo>
                    <a:lnTo>
                      <a:pt x="1613" y="34"/>
                    </a:lnTo>
                    <a:lnTo>
                      <a:pt x="138"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97" name="Google Shape;962;p30"/>
              <p:cNvSpPr/>
              <p:nvPr/>
            </p:nvSpPr>
            <p:spPr>
              <a:xfrm>
                <a:off x="4359048" y="4238182"/>
                <a:ext cx="165748" cy="127557"/>
              </a:xfrm>
              <a:custGeom>
                <a:avLst/>
                <a:gdLst/>
                <a:ahLst/>
                <a:cxnLst/>
                <a:rect l="l" t="t" r="r" b="b"/>
                <a:pathLst>
                  <a:path w="4813" h="3704" extrusionOk="0">
                    <a:moveTo>
                      <a:pt x="137" y="0"/>
                    </a:moveTo>
                    <a:lnTo>
                      <a:pt x="137" y="103"/>
                    </a:lnTo>
                    <a:cubicBezTo>
                      <a:pt x="80" y="1486"/>
                      <a:pt x="34" y="2664"/>
                      <a:pt x="0" y="3578"/>
                    </a:cubicBezTo>
                    <a:lnTo>
                      <a:pt x="1578" y="3613"/>
                    </a:lnTo>
                    <a:lnTo>
                      <a:pt x="4813" y="3704"/>
                    </a:lnTo>
                    <a:cubicBezTo>
                      <a:pt x="4801" y="2938"/>
                      <a:pt x="4779" y="2046"/>
                      <a:pt x="4767" y="1040"/>
                    </a:cubicBezTo>
                    <a:cubicBezTo>
                      <a:pt x="4756" y="743"/>
                      <a:pt x="4756" y="446"/>
                      <a:pt x="4744" y="126"/>
                    </a:cubicBezTo>
                    <a:lnTo>
                      <a:pt x="1452" y="34"/>
                    </a:lnTo>
                    <a:lnTo>
                      <a:pt x="137"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98" name="Google Shape;963;p30"/>
              <p:cNvSpPr/>
              <p:nvPr/>
            </p:nvSpPr>
            <p:spPr>
              <a:xfrm>
                <a:off x="4653911" y="3868071"/>
                <a:ext cx="81548" cy="126041"/>
              </a:xfrm>
              <a:custGeom>
                <a:avLst/>
                <a:gdLst/>
                <a:ahLst/>
                <a:cxnLst/>
                <a:rect l="l" t="t" r="r" b="b"/>
                <a:pathLst>
                  <a:path w="2368" h="3660" extrusionOk="0">
                    <a:moveTo>
                      <a:pt x="58" y="1"/>
                    </a:moveTo>
                    <a:cubicBezTo>
                      <a:pt x="35" y="1224"/>
                      <a:pt x="12" y="2424"/>
                      <a:pt x="1" y="3579"/>
                    </a:cubicBezTo>
                    <a:cubicBezTo>
                      <a:pt x="938" y="3613"/>
                      <a:pt x="1715" y="3636"/>
                      <a:pt x="2264" y="3659"/>
                    </a:cubicBezTo>
                    <a:cubicBezTo>
                      <a:pt x="2344" y="2459"/>
                      <a:pt x="2367" y="1247"/>
                      <a:pt x="2321" y="47"/>
                    </a:cubicBezTo>
                    <a:cubicBezTo>
                      <a:pt x="1738" y="47"/>
                      <a:pt x="961" y="24"/>
                      <a:pt x="58"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99" name="Google Shape;964;p30"/>
              <p:cNvSpPr/>
              <p:nvPr/>
            </p:nvSpPr>
            <p:spPr>
              <a:xfrm>
                <a:off x="4651948" y="3993668"/>
                <a:ext cx="79551" cy="125628"/>
              </a:xfrm>
              <a:custGeom>
                <a:avLst/>
                <a:gdLst/>
                <a:ahLst/>
                <a:cxnLst/>
                <a:rect l="l" t="t" r="r" b="b"/>
                <a:pathLst>
                  <a:path w="2310" h="3648" extrusionOk="0">
                    <a:moveTo>
                      <a:pt x="46" y="1"/>
                    </a:moveTo>
                    <a:cubicBezTo>
                      <a:pt x="35" y="847"/>
                      <a:pt x="23" y="1670"/>
                      <a:pt x="12" y="2470"/>
                    </a:cubicBezTo>
                    <a:cubicBezTo>
                      <a:pt x="12" y="2847"/>
                      <a:pt x="0" y="3225"/>
                      <a:pt x="0" y="3590"/>
                    </a:cubicBezTo>
                    <a:cubicBezTo>
                      <a:pt x="789" y="3613"/>
                      <a:pt x="1452" y="3636"/>
                      <a:pt x="1955" y="3648"/>
                    </a:cubicBezTo>
                    <a:cubicBezTo>
                      <a:pt x="2104" y="2447"/>
                      <a:pt x="2241" y="1224"/>
                      <a:pt x="2310" y="46"/>
                    </a:cubicBezTo>
                    <a:cubicBezTo>
                      <a:pt x="1761" y="35"/>
                      <a:pt x="984" y="24"/>
                      <a:pt x="46"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00" name="Google Shape;965;p30"/>
              <p:cNvSpPr/>
              <p:nvPr/>
            </p:nvSpPr>
            <p:spPr>
              <a:xfrm>
                <a:off x="4368863" y="3986574"/>
                <a:ext cx="152799" cy="126833"/>
              </a:xfrm>
              <a:custGeom>
                <a:avLst/>
                <a:gdLst/>
                <a:ahLst/>
                <a:cxnLst/>
                <a:rect l="l" t="t" r="r" b="b"/>
                <a:pathLst>
                  <a:path w="4437" h="3683" extrusionOk="0">
                    <a:moveTo>
                      <a:pt x="138" y="1"/>
                    </a:moveTo>
                    <a:cubicBezTo>
                      <a:pt x="92" y="1258"/>
                      <a:pt x="47" y="2447"/>
                      <a:pt x="1" y="3556"/>
                    </a:cubicBezTo>
                    <a:lnTo>
                      <a:pt x="1476" y="3602"/>
                    </a:lnTo>
                    <a:lnTo>
                      <a:pt x="4436" y="3682"/>
                    </a:lnTo>
                    <a:cubicBezTo>
                      <a:pt x="4425" y="2550"/>
                      <a:pt x="4425" y="1361"/>
                      <a:pt x="4425" y="115"/>
                    </a:cubicBezTo>
                    <a:lnTo>
                      <a:pt x="1761" y="47"/>
                    </a:lnTo>
                    <a:lnTo>
                      <a:pt x="138"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01" name="Google Shape;966;p30"/>
              <p:cNvSpPr/>
              <p:nvPr/>
            </p:nvSpPr>
            <p:spPr>
              <a:xfrm>
                <a:off x="4266891" y="3858256"/>
                <a:ext cx="108719" cy="125215"/>
              </a:xfrm>
              <a:custGeom>
                <a:avLst/>
                <a:gdLst/>
                <a:ahLst/>
                <a:cxnLst/>
                <a:rect l="l" t="t" r="r" b="b"/>
                <a:pathLst>
                  <a:path w="3157" h="3636" extrusionOk="0">
                    <a:moveTo>
                      <a:pt x="401" y="0"/>
                    </a:moveTo>
                    <a:cubicBezTo>
                      <a:pt x="195" y="1178"/>
                      <a:pt x="69" y="2366"/>
                      <a:pt x="1" y="3555"/>
                    </a:cubicBezTo>
                    <a:lnTo>
                      <a:pt x="3019" y="3635"/>
                    </a:lnTo>
                    <a:cubicBezTo>
                      <a:pt x="3065" y="2492"/>
                      <a:pt x="3110" y="1303"/>
                      <a:pt x="3156" y="80"/>
                    </a:cubicBezTo>
                    <a:cubicBezTo>
                      <a:pt x="2173" y="46"/>
                      <a:pt x="1247" y="23"/>
                      <a:pt x="401"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02" name="Google Shape;967;p30"/>
              <p:cNvSpPr/>
              <p:nvPr/>
            </p:nvSpPr>
            <p:spPr>
              <a:xfrm>
                <a:off x="4524009" y="3990535"/>
                <a:ext cx="126386" cy="126799"/>
              </a:xfrm>
              <a:custGeom>
                <a:avLst/>
                <a:gdLst/>
                <a:ahLst/>
                <a:cxnLst/>
                <a:rect l="l" t="t" r="r" b="b"/>
                <a:pathLst>
                  <a:path w="3670" h="3682" extrusionOk="0">
                    <a:moveTo>
                      <a:pt x="11" y="0"/>
                    </a:moveTo>
                    <a:cubicBezTo>
                      <a:pt x="11" y="1246"/>
                      <a:pt x="0" y="2447"/>
                      <a:pt x="11" y="3567"/>
                    </a:cubicBezTo>
                    <a:cubicBezTo>
                      <a:pt x="1383" y="3613"/>
                      <a:pt x="2618" y="3647"/>
                      <a:pt x="3635" y="3681"/>
                    </a:cubicBezTo>
                    <a:cubicBezTo>
                      <a:pt x="3635" y="3304"/>
                      <a:pt x="3635" y="2938"/>
                      <a:pt x="3647" y="2561"/>
                    </a:cubicBezTo>
                    <a:cubicBezTo>
                      <a:pt x="3647" y="1761"/>
                      <a:pt x="3658" y="938"/>
                      <a:pt x="3670" y="92"/>
                    </a:cubicBezTo>
                    <a:cubicBezTo>
                      <a:pt x="2618" y="69"/>
                      <a:pt x="1383" y="35"/>
                      <a:pt x="11"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03" name="Google Shape;968;p30"/>
              <p:cNvSpPr/>
              <p:nvPr/>
            </p:nvSpPr>
            <p:spPr>
              <a:xfrm>
                <a:off x="4218883" y="3144070"/>
                <a:ext cx="90949" cy="80343"/>
              </a:xfrm>
              <a:custGeom>
                <a:avLst/>
                <a:gdLst/>
                <a:ahLst/>
                <a:cxnLst/>
                <a:rect l="l" t="t" r="r" b="b"/>
                <a:pathLst>
                  <a:path w="2641" h="2333" extrusionOk="0">
                    <a:moveTo>
                      <a:pt x="2641" y="0"/>
                    </a:moveTo>
                    <a:lnTo>
                      <a:pt x="2641" y="0"/>
                    </a:lnTo>
                    <a:cubicBezTo>
                      <a:pt x="1967" y="286"/>
                      <a:pt x="1372" y="720"/>
                      <a:pt x="892" y="1281"/>
                    </a:cubicBezTo>
                    <a:cubicBezTo>
                      <a:pt x="572" y="1635"/>
                      <a:pt x="275" y="1978"/>
                      <a:pt x="0" y="2275"/>
                    </a:cubicBezTo>
                    <a:cubicBezTo>
                      <a:pt x="583" y="2298"/>
                      <a:pt x="1361" y="2310"/>
                      <a:pt x="2298" y="2332"/>
                    </a:cubicBezTo>
                    <a:cubicBezTo>
                      <a:pt x="2344" y="2012"/>
                      <a:pt x="2389" y="1704"/>
                      <a:pt x="2424" y="1418"/>
                    </a:cubicBezTo>
                    <a:cubicBezTo>
                      <a:pt x="2515" y="846"/>
                      <a:pt x="2584" y="366"/>
                      <a:pt x="2641"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04" name="Google Shape;969;p30"/>
              <p:cNvSpPr/>
              <p:nvPr/>
            </p:nvSpPr>
            <p:spPr>
              <a:xfrm>
                <a:off x="4177144" y="3340920"/>
                <a:ext cx="105930" cy="83476"/>
              </a:xfrm>
              <a:custGeom>
                <a:avLst/>
                <a:gdLst/>
                <a:ahLst/>
                <a:cxnLst/>
                <a:rect l="l" t="t" r="r" b="b"/>
                <a:pathLst>
                  <a:path w="3076" h="2424" extrusionOk="0">
                    <a:moveTo>
                      <a:pt x="0" y="0"/>
                    </a:moveTo>
                    <a:lnTo>
                      <a:pt x="1967" y="2230"/>
                    </a:lnTo>
                    <a:lnTo>
                      <a:pt x="2138" y="2424"/>
                    </a:lnTo>
                    <a:lnTo>
                      <a:pt x="2893" y="1635"/>
                    </a:lnTo>
                    <a:cubicBezTo>
                      <a:pt x="2916" y="1475"/>
                      <a:pt x="2927" y="1326"/>
                      <a:pt x="2950" y="1178"/>
                    </a:cubicBezTo>
                    <a:cubicBezTo>
                      <a:pt x="2984" y="812"/>
                      <a:pt x="3030" y="446"/>
                      <a:pt x="3076" y="92"/>
                    </a:cubicBezTo>
                    <a:cubicBezTo>
                      <a:pt x="1830" y="57"/>
                      <a:pt x="778" y="23"/>
                      <a:pt x="0"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05" name="Google Shape;970;p30"/>
              <p:cNvSpPr/>
              <p:nvPr/>
            </p:nvSpPr>
            <p:spPr>
              <a:xfrm>
                <a:off x="4144083" y="3223967"/>
                <a:ext cx="153970" cy="117363"/>
              </a:xfrm>
              <a:custGeom>
                <a:avLst/>
                <a:gdLst/>
                <a:ahLst/>
                <a:cxnLst/>
                <a:rect l="l" t="t" r="r" b="b"/>
                <a:pathLst>
                  <a:path w="4471" h="3408" extrusionOk="0">
                    <a:moveTo>
                      <a:pt x="2138" y="1"/>
                    </a:moveTo>
                    <a:cubicBezTo>
                      <a:pt x="1075" y="1190"/>
                      <a:pt x="332" y="1956"/>
                      <a:pt x="92" y="2207"/>
                    </a:cubicBezTo>
                    <a:lnTo>
                      <a:pt x="0" y="2299"/>
                    </a:lnTo>
                    <a:lnTo>
                      <a:pt x="915" y="3339"/>
                    </a:lnTo>
                    <a:cubicBezTo>
                      <a:pt x="1692" y="3362"/>
                      <a:pt x="2767" y="3385"/>
                      <a:pt x="4047" y="3408"/>
                    </a:cubicBezTo>
                    <a:cubicBezTo>
                      <a:pt x="4184" y="2184"/>
                      <a:pt x="4333" y="1053"/>
                      <a:pt x="4470" y="81"/>
                    </a:cubicBezTo>
                    <a:cubicBezTo>
                      <a:pt x="3510" y="58"/>
                      <a:pt x="2721" y="24"/>
                      <a:pt x="2138"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06" name="Google Shape;971;p30"/>
              <p:cNvSpPr/>
              <p:nvPr/>
            </p:nvSpPr>
            <p:spPr>
              <a:xfrm>
                <a:off x="4286590" y="3226722"/>
                <a:ext cx="113403" cy="117363"/>
              </a:xfrm>
              <a:custGeom>
                <a:avLst/>
                <a:gdLst/>
                <a:ahLst/>
                <a:cxnLst/>
                <a:rect l="l" t="t" r="r" b="b"/>
                <a:pathLst>
                  <a:path w="3293" h="3408" extrusionOk="0">
                    <a:moveTo>
                      <a:pt x="412" y="1"/>
                    </a:moveTo>
                    <a:cubicBezTo>
                      <a:pt x="286" y="973"/>
                      <a:pt x="149" y="2104"/>
                      <a:pt x="1" y="3339"/>
                    </a:cubicBezTo>
                    <a:lnTo>
                      <a:pt x="3156" y="3408"/>
                    </a:lnTo>
                    <a:cubicBezTo>
                      <a:pt x="3179" y="3076"/>
                      <a:pt x="3190" y="2733"/>
                      <a:pt x="3201" y="2413"/>
                    </a:cubicBezTo>
                    <a:cubicBezTo>
                      <a:pt x="3236" y="1556"/>
                      <a:pt x="3270" y="767"/>
                      <a:pt x="3293" y="81"/>
                    </a:cubicBezTo>
                    <a:cubicBezTo>
                      <a:pt x="2230" y="58"/>
                      <a:pt x="1258" y="24"/>
                      <a:pt x="412"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07" name="Google Shape;972;p30"/>
              <p:cNvSpPr/>
              <p:nvPr/>
            </p:nvSpPr>
            <p:spPr>
              <a:xfrm>
                <a:off x="4521254" y="3864937"/>
                <a:ext cx="4339" cy="122460"/>
              </a:xfrm>
              <a:custGeom>
                <a:avLst/>
                <a:gdLst/>
                <a:ahLst/>
                <a:cxnLst/>
                <a:rect l="l" t="t" r="r" b="b"/>
                <a:pathLst>
                  <a:path w="126" h="3556" extrusionOk="0">
                    <a:moveTo>
                      <a:pt x="23" y="0"/>
                    </a:moveTo>
                    <a:cubicBezTo>
                      <a:pt x="11" y="1224"/>
                      <a:pt x="0" y="2413"/>
                      <a:pt x="0" y="3556"/>
                    </a:cubicBezTo>
                    <a:lnTo>
                      <a:pt x="91" y="3556"/>
                    </a:lnTo>
                    <a:cubicBezTo>
                      <a:pt x="103" y="2424"/>
                      <a:pt x="103" y="1224"/>
                      <a:pt x="126"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08" name="Google Shape;973;p30"/>
              <p:cNvSpPr/>
              <p:nvPr/>
            </p:nvSpPr>
            <p:spPr>
              <a:xfrm>
                <a:off x="4531482" y="3463349"/>
                <a:ext cx="3582" cy="20904"/>
              </a:xfrm>
              <a:custGeom>
                <a:avLst/>
                <a:gdLst/>
                <a:ahLst/>
                <a:cxnLst/>
                <a:rect l="l" t="t" r="r" b="b"/>
                <a:pathLst>
                  <a:path w="104" h="607" extrusionOk="0">
                    <a:moveTo>
                      <a:pt x="103" y="1"/>
                    </a:moveTo>
                    <a:cubicBezTo>
                      <a:pt x="80" y="12"/>
                      <a:pt x="46" y="24"/>
                      <a:pt x="23" y="35"/>
                    </a:cubicBezTo>
                    <a:cubicBezTo>
                      <a:pt x="23" y="218"/>
                      <a:pt x="12" y="412"/>
                      <a:pt x="0" y="607"/>
                    </a:cubicBezTo>
                    <a:lnTo>
                      <a:pt x="80" y="607"/>
                    </a:lnTo>
                    <a:cubicBezTo>
                      <a:pt x="80" y="401"/>
                      <a:pt x="103" y="195"/>
                      <a:pt x="103"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09" name="Google Shape;974;p30"/>
              <p:cNvSpPr/>
              <p:nvPr/>
            </p:nvSpPr>
            <p:spPr>
              <a:xfrm>
                <a:off x="4527522" y="3487387"/>
                <a:ext cx="6750" cy="122460"/>
              </a:xfrm>
              <a:custGeom>
                <a:avLst/>
                <a:gdLst/>
                <a:ahLst/>
                <a:cxnLst/>
                <a:rect l="l" t="t" r="r" b="b"/>
                <a:pathLst>
                  <a:path w="196" h="3556" extrusionOk="0">
                    <a:moveTo>
                      <a:pt x="115" y="0"/>
                    </a:moveTo>
                    <a:cubicBezTo>
                      <a:pt x="70" y="1132"/>
                      <a:pt x="35" y="2321"/>
                      <a:pt x="1" y="3555"/>
                    </a:cubicBezTo>
                    <a:lnTo>
                      <a:pt x="92" y="3555"/>
                    </a:lnTo>
                    <a:cubicBezTo>
                      <a:pt x="127" y="2321"/>
                      <a:pt x="161" y="1132"/>
                      <a:pt x="195"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10" name="Google Shape;975;p30"/>
              <p:cNvSpPr/>
              <p:nvPr/>
            </p:nvSpPr>
            <p:spPr>
              <a:xfrm>
                <a:off x="4524388" y="3613364"/>
                <a:ext cx="6336" cy="122460"/>
              </a:xfrm>
              <a:custGeom>
                <a:avLst/>
                <a:gdLst/>
                <a:ahLst/>
                <a:cxnLst/>
                <a:rect l="l" t="t" r="r" b="b"/>
                <a:pathLst>
                  <a:path w="184" h="3556" extrusionOk="0">
                    <a:moveTo>
                      <a:pt x="81" y="0"/>
                    </a:moveTo>
                    <a:cubicBezTo>
                      <a:pt x="46" y="1144"/>
                      <a:pt x="23" y="2332"/>
                      <a:pt x="0" y="3556"/>
                    </a:cubicBezTo>
                    <a:lnTo>
                      <a:pt x="103" y="3556"/>
                    </a:lnTo>
                    <a:cubicBezTo>
                      <a:pt x="126" y="2332"/>
                      <a:pt x="149" y="1144"/>
                      <a:pt x="183"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11" name="Google Shape;976;p30"/>
              <p:cNvSpPr/>
              <p:nvPr/>
            </p:nvSpPr>
            <p:spPr>
              <a:xfrm>
                <a:off x="4542881" y="3134599"/>
                <a:ext cx="6336" cy="96115"/>
              </a:xfrm>
              <a:custGeom>
                <a:avLst/>
                <a:gdLst/>
                <a:ahLst/>
                <a:cxnLst/>
                <a:rect l="l" t="t" r="r" b="b"/>
                <a:pathLst>
                  <a:path w="184" h="2791" extrusionOk="0">
                    <a:moveTo>
                      <a:pt x="184" y="1"/>
                    </a:moveTo>
                    <a:cubicBezTo>
                      <a:pt x="184" y="1"/>
                      <a:pt x="184" y="35"/>
                      <a:pt x="172" y="92"/>
                    </a:cubicBezTo>
                    <a:cubicBezTo>
                      <a:pt x="161" y="161"/>
                      <a:pt x="161" y="264"/>
                      <a:pt x="149" y="390"/>
                    </a:cubicBezTo>
                    <a:cubicBezTo>
                      <a:pt x="138" y="653"/>
                      <a:pt x="115" y="1030"/>
                      <a:pt x="81" y="1521"/>
                    </a:cubicBezTo>
                    <a:cubicBezTo>
                      <a:pt x="58" y="1887"/>
                      <a:pt x="35" y="2310"/>
                      <a:pt x="1" y="2790"/>
                    </a:cubicBezTo>
                    <a:lnTo>
                      <a:pt x="58" y="2790"/>
                    </a:lnTo>
                    <a:cubicBezTo>
                      <a:pt x="81" y="2310"/>
                      <a:pt x="104" y="1887"/>
                      <a:pt x="115" y="1521"/>
                    </a:cubicBezTo>
                    <a:cubicBezTo>
                      <a:pt x="138" y="1030"/>
                      <a:pt x="161" y="641"/>
                      <a:pt x="172" y="378"/>
                    </a:cubicBezTo>
                    <a:cubicBezTo>
                      <a:pt x="172" y="252"/>
                      <a:pt x="184" y="161"/>
                      <a:pt x="184" y="92"/>
                    </a:cubicBezTo>
                    <a:cubicBezTo>
                      <a:pt x="184" y="35"/>
                      <a:pt x="184" y="1"/>
                      <a:pt x="184"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12" name="Google Shape;977;p30"/>
              <p:cNvSpPr/>
              <p:nvPr/>
            </p:nvSpPr>
            <p:spPr>
              <a:xfrm>
                <a:off x="4536992" y="3233438"/>
                <a:ext cx="7886" cy="114608"/>
              </a:xfrm>
              <a:custGeom>
                <a:avLst/>
                <a:gdLst/>
                <a:ahLst/>
                <a:cxnLst/>
                <a:rect l="l" t="t" r="r" b="b"/>
                <a:pathLst>
                  <a:path w="229" h="3328" extrusionOk="0">
                    <a:moveTo>
                      <a:pt x="172" y="0"/>
                    </a:moveTo>
                    <a:cubicBezTo>
                      <a:pt x="126" y="789"/>
                      <a:pt x="80" y="1727"/>
                      <a:pt x="35" y="2778"/>
                    </a:cubicBezTo>
                    <a:cubicBezTo>
                      <a:pt x="23" y="2961"/>
                      <a:pt x="23" y="3144"/>
                      <a:pt x="0" y="3327"/>
                    </a:cubicBezTo>
                    <a:lnTo>
                      <a:pt x="80" y="3327"/>
                    </a:lnTo>
                    <a:cubicBezTo>
                      <a:pt x="80" y="3144"/>
                      <a:pt x="92" y="2961"/>
                      <a:pt x="92" y="2790"/>
                    </a:cubicBezTo>
                    <a:cubicBezTo>
                      <a:pt x="149" y="1727"/>
                      <a:pt x="183" y="789"/>
                      <a:pt x="229"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13" name="Google Shape;978;p30"/>
              <p:cNvSpPr/>
              <p:nvPr/>
            </p:nvSpPr>
            <p:spPr>
              <a:xfrm>
                <a:off x="4522425" y="3738961"/>
                <a:ext cx="5131" cy="122839"/>
              </a:xfrm>
              <a:custGeom>
                <a:avLst/>
                <a:gdLst/>
                <a:ahLst/>
                <a:cxnLst/>
                <a:rect l="l" t="t" r="r" b="b"/>
                <a:pathLst>
                  <a:path w="149" h="3567" extrusionOk="0">
                    <a:moveTo>
                      <a:pt x="57" y="0"/>
                    </a:moveTo>
                    <a:cubicBezTo>
                      <a:pt x="46" y="606"/>
                      <a:pt x="35" y="1212"/>
                      <a:pt x="23" y="1818"/>
                    </a:cubicBezTo>
                    <a:cubicBezTo>
                      <a:pt x="12" y="2412"/>
                      <a:pt x="0" y="2995"/>
                      <a:pt x="0" y="3567"/>
                    </a:cubicBezTo>
                    <a:lnTo>
                      <a:pt x="92" y="3567"/>
                    </a:lnTo>
                    <a:cubicBezTo>
                      <a:pt x="92" y="2995"/>
                      <a:pt x="103" y="2412"/>
                      <a:pt x="115" y="1818"/>
                    </a:cubicBezTo>
                    <a:cubicBezTo>
                      <a:pt x="126" y="1212"/>
                      <a:pt x="138" y="606"/>
                      <a:pt x="149"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14" name="Google Shape;979;p30"/>
              <p:cNvSpPr/>
              <p:nvPr/>
            </p:nvSpPr>
            <p:spPr>
              <a:xfrm>
                <a:off x="4532274" y="3351149"/>
                <a:ext cx="7094" cy="110269"/>
              </a:xfrm>
              <a:custGeom>
                <a:avLst/>
                <a:gdLst/>
                <a:ahLst/>
                <a:cxnLst/>
                <a:rect l="l" t="t" r="r" b="b"/>
                <a:pathLst>
                  <a:path w="206" h="3202" extrusionOk="0">
                    <a:moveTo>
                      <a:pt x="137" y="1"/>
                    </a:moveTo>
                    <a:cubicBezTo>
                      <a:pt x="92" y="984"/>
                      <a:pt x="46" y="2058"/>
                      <a:pt x="0" y="3202"/>
                    </a:cubicBezTo>
                    <a:lnTo>
                      <a:pt x="80" y="3190"/>
                    </a:lnTo>
                    <a:cubicBezTo>
                      <a:pt x="126" y="2047"/>
                      <a:pt x="172" y="984"/>
                      <a:pt x="206"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15" name="Google Shape;980;p30"/>
              <p:cNvSpPr/>
              <p:nvPr/>
            </p:nvSpPr>
            <p:spPr>
              <a:xfrm>
                <a:off x="4521254" y="3990535"/>
                <a:ext cx="3168" cy="122873"/>
              </a:xfrm>
              <a:custGeom>
                <a:avLst/>
                <a:gdLst/>
                <a:ahLst/>
                <a:cxnLst/>
                <a:rect l="l" t="t" r="r" b="b"/>
                <a:pathLst>
                  <a:path w="92" h="3568" extrusionOk="0">
                    <a:moveTo>
                      <a:pt x="0" y="0"/>
                    </a:moveTo>
                    <a:lnTo>
                      <a:pt x="0" y="3567"/>
                    </a:lnTo>
                    <a:lnTo>
                      <a:pt x="80" y="3567"/>
                    </a:lnTo>
                    <a:cubicBezTo>
                      <a:pt x="80" y="2447"/>
                      <a:pt x="91" y="1246"/>
                      <a:pt x="91"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16" name="Google Shape;981;p30"/>
              <p:cNvSpPr/>
              <p:nvPr/>
            </p:nvSpPr>
            <p:spPr>
              <a:xfrm>
                <a:off x="4521254" y="4116511"/>
                <a:ext cx="3547" cy="122873"/>
              </a:xfrm>
              <a:custGeom>
                <a:avLst/>
                <a:gdLst/>
                <a:ahLst/>
                <a:cxnLst/>
                <a:rect l="l" t="t" r="r" b="b"/>
                <a:pathLst>
                  <a:path w="103" h="3568" extrusionOk="0">
                    <a:moveTo>
                      <a:pt x="0" y="0"/>
                    </a:moveTo>
                    <a:cubicBezTo>
                      <a:pt x="0" y="1281"/>
                      <a:pt x="23" y="2470"/>
                      <a:pt x="34" y="3567"/>
                    </a:cubicBezTo>
                    <a:lnTo>
                      <a:pt x="103" y="3567"/>
                    </a:lnTo>
                    <a:cubicBezTo>
                      <a:pt x="91" y="2481"/>
                      <a:pt x="91" y="1281"/>
                      <a:pt x="91"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17" name="Google Shape;982;p30"/>
              <p:cNvSpPr/>
              <p:nvPr/>
            </p:nvSpPr>
            <p:spPr>
              <a:xfrm>
                <a:off x="4522425" y="4242487"/>
                <a:ext cx="4374" cy="123252"/>
              </a:xfrm>
              <a:custGeom>
                <a:avLst/>
                <a:gdLst/>
                <a:ahLst/>
                <a:cxnLst/>
                <a:rect l="l" t="t" r="r" b="b"/>
                <a:pathLst>
                  <a:path w="127" h="3579" extrusionOk="0">
                    <a:moveTo>
                      <a:pt x="0" y="1"/>
                    </a:moveTo>
                    <a:cubicBezTo>
                      <a:pt x="0" y="309"/>
                      <a:pt x="12" y="618"/>
                      <a:pt x="12" y="915"/>
                    </a:cubicBezTo>
                    <a:cubicBezTo>
                      <a:pt x="35" y="1921"/>
                      <a:pt x="46" y="2813"/>
                      <a:pt x="69" y="3579"/>
                    </a:cubicBezTo>
                    <a:lnTo>
                      <a:pt x="126" y="3579"/>
                    </a:lnTo>
                    <a:cubicBezTo>
                      <a:pt x="103" y="2813"/>
                      <a:pt x="92" y="1921"/>
                      <a:pt x="80" y="915"/>
                    </a:cubicBezTo>
                    <a:cubicBezTo>
                      <a:pt x="80" y="618"/>
                      <a:pt x="80" y="321"/>
                      <a:pt x="69"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18" name="Google Shape;983;p30"/>
              <p:cNvSpPr/>
              <p:nvPr/>
            </p:nvSpPr>
            <p:spPr>
              <a:xfrm>
                <a:off x="4653911" y="3627139"/>
                <a:ext cx="5166" cy="112611"/>
              </a:xfrm>
              <a:custGeom>
                <a:avLst/>
                <a:gdLst/>
                <a:ahLst/>
                <a:cxnLst/>
                <a:rect l="l" t="t" r="r" b="b"/>
                <a:pathLst>
                  <a:path w="150" h="3270" extrusionOk="0">
                    <a:moveTo>
                      <a:pt x="58" y="0"/>
                    </a:moveTo>
                    <a:cubicBezTo>
                      <a:pt x="35" y="1052"/>
                      <a:pt x="23" y="2150"/>
                      <a:pt x="1" y="3270"/>
                    </a:cubicBezTo>
                    <a:lnTo>
                      <a:pt x="104" y="3270"/>
                    </a:lnTo>
                    <a:cubicBezTo>
                      <a:pt x="126" y="2207"/>
                      <a:pt x="138" y="1178"/>
                      <a:pt x="149" y="183"/>
                    </a:cubicBezTo>
                    <a:cubicBezTo>
                      <a:pt x="115" y="126"/>
                      <a:pt x="81" y="69"/>
                      <a:pt x="58"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19" name="Google Shape;984;p30"/>
              <p:cNvSpPr/>
              <p:nvPr/>
            </p:nvSpPr>
            <p:spPr>
              <a:xfrm>
                <a:off x="4652327" y="3742095"/>
                <a:ext cx="5166" cy="123252"/>
              </a:xfrm>
              <a:custGeom>
                <a:avLst/>
                <a:gdLst/>
                <a:ahLst/>
                <a:cxnLst/>
                <a:rect l="l" t="t" r="r" b="b"/>
                <a:pathLst>
                  <a:path w="150" h="3579" extrusionOk="0">
                    <a:moveTo>
                      <a:pt x="47" y="1"/>
                    </a:moveTo>
                    <a:cubicBezTo>
                      <a:pt x="35" y="744"/>
                      <a:pt x="24" y="1498"/>
                      <a:pt x="12" y="2276"/>
                    </a:cubicBezTo>
                    <a:cubicBezTo>
                      <a:pt x="12" y="2710"/>
                      <a:pt x="1" y="3144"/>
                      <a:pt x="1" y="3579"/>
                    </a:cubicBezTo>
                    <a:lnTo>
                      <a:pt x="92" y="3579"/>
                    </a:lnTo>
                    <a:cubicBezTo>
                      <a:pt x="92" y="3156"/>
                      <a:pt x="104" y="2710"/>
                      <a:pt x="115" y="2276"/>
                    </a:cubicBezTo>
                    <a:cubicBezTo>
                      <a:pt x="127" y="1510"/>
                      <a:pt x="138" y="755"/>
                      <a:pt x="150"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20" name="Google Shape;985;p30"/>
              <p:cNvSpPr/>
              <p:nvPr/>
            </p:nvSpPr>
            <p:spPr>
              <a:xfrm>
                <a:off x="4657080" y="3237777"/>
                <a:ext cx="3168" cy="113781"/>
              </a:xfrm>
              <a:custGeom>
                <a:avLst/>
                <a:gdLst/>
                <a:ahLst/>
                <a:cxnLst/>
                <a:rect l="l" t="t" r="r" b="b"/>
                <a:pathLst>
                  <a:path w="92" h="3304" extrusionOk="0">
                    <a:moveTo>
                      <a:pt x="34" y="0"/>
                    </a:moveTo>
                    <a:cubicBezTo>
                      <a:pt x="34" y="103"/>
                      <a:pt x="23" y="206"/>
                      <a:pt x="0" y="309"/>
                    </a:cubicBezTo>
                    <a:lnTo>
                      <a:pt x="0" y="926"/>
                    </a:lnTo>
                    <a:cubicBezTo>
                      <a:pt x="12" y="1623"/>
                      <a:pt x="23" y="2412"/>
                      <a:pt x="23" y="3293"/>
                    </a:cubicBezTo>
                    <a:lnTo>
                      <a:pt x="23" y="3304"/>
                    </a:lnTo>
                    <a:lnTo>
                      <a:pt x="92" y="3304"/>
                    </a:lnTo>
                    <a:lnTo>
                      <a:pt x="92" y="3281"/>
                    </a:lnTo>
                    <a:cubicBezTo>
                      <a:pt x="92" y="2412"/>
                      <a:pt x="69" y="1623"/>
                      <a:pt x="57" y="926"/>
                    </a:cubicBezTo>
                    <a:cubicBezTo>
                      <a:pt x="57" y="595"/>
                      <a:pt x="57" y="286"/>
                      <a:pt x="34"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21" name="Google Shape;986;p30"/>
              <p:cNvSpPr/>
              <p:nvPr/>
            </p:nvSpPr>
            <p:spPr>
              <a:xfrm>
                <a:off x="4657837" y="3354283"/>
                <a:ext cx="2411" cy="51243"/>
              </a:xfrm>
              <a:custGeom>
                <a:avLst/>
                <a:gdLst/>
                <a:ahLst/>
                <a:cxnLst/>
                <a:rect l="l" t="t" r="r" b="b"/>
                <a:pathLst>
                  <a:path w="70" h="1488" extrusionOk="0">
                    <a:moveTo>
                      <a:pt x="1" y="1"/>
                    </a:moveTo>
                    <a:cubicBezTo>
                      <a:pt x="1" y="470"/>
                      <a:pt x="1" y="961"/>
                      <a:pt x="1" y="1487"/>
                    </a:cubicBezTo>
                    <a:lnTo>
                      <a:pt x="70" y="1487"/>
                    </a:lnTo>
                    <a:cubicBezTo>
                      <a:pt x="70" y="973"/>
                      <a:pt x="70" y="470"/>
                      <a:pt x="70"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22" name="Google Shape;987;p30"/>
              <p:cNvSpPr/>
              <p:nvPr/>
            </p:nvSpPr>
            <p:spPr>
              <a:xfrm>
                <a:off x="4655874" y="3160979"/>
                <a:ext cx="1997" cy="66568"/>
              </a:xfrm>
              <a:custGeom>
                <a:avLst/>
                <a:gdLst/>
                <a:ahLst/>
                <a:cxnLst/>
                <a:rect l="l" t="t" r="r" b="b"/>
                <a:pathLst>
                  <a:path w="58" h="1933" extrusionOk="0">
                    <a:moveTo>
                      <a:pt x="12" y="1"/>
                    </a:moveTo>
                    <a:lnTo>
                      <a:pt x="1" y="12"/>
                    </a:lnTo>
                    <a:lnTo>
                      <a:pt x="1" y="264"/>
                    </a:lnTo>
                    <a:cubicBezTo>
                      <a:pt x="1" y="527"/>
                      <a:pt x="1" y="904"/>
                      <a:pt x="12" y="1384"/>
                    </a:cubicBezTo>
                    <a:lnTo>
                      <a:pt x="12" y="1658"/>
                    </a:lnTo>
                    <a:cubicBezTo>
                      <a:pt x="35" y="1750"/>
                      <a:pt x="47" y="1841"/>
                      <a:pt x="58" y="1933"/>
                    </a:cubicBezTo>
                    <a:cubicBezTo>
                      <a:pt x="58" y="1739"/>
                      <a:pt x="47" y="1556"/>
                      <a:pt x="47" y="1384"/>
                    </a:cubicBezTo>
                    <a:cubicBezTo>
                      <a:pt x="35" y="904"/>
                      <a:pt x="24" y="527"/>
                      <a:pt x="24" y="264"/>
                    </a:cubicBezTo>
                    <a:cubicBezTo>
                      <a:pt x="24" y="149"/>
                      <a:pt x="24" y="69"/>
                      <a:pt x="12"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23" name="Google Shape;988;p30"/>
              <p:cNvSpPr/>
              <p:nvPr/>
            </p:nvSpPr>
            <p:spPr>
              <a:xfrm>
                <a:off x="4650364" y="3868071"/>
                <a:ext cx="5544" cy="123286"/>
              </a:xfrm>
              <a:custGeom>
                <a:avLst/>
                <a:gdLst/>
                <a:ahLst/>
                <a:cxnLst/>
                <a:rect l="l" t="t" r="r" b="b"/>
                <a:pathLst>
                  <a:path w="161" h="3580" extrusionOk="0">
                    <a:moveTo>
                      <a:pt x="58" y="1"/>
                    </a:moveTo>
                    <a:cubicBezTo>
                      <a:pt x="35" y="1224"/>
                      <a:pt x="24" y="2424"/>
                      <a:pt x="1" y="3579"/>
                    </a:cubicBezTo>
                    <a:lnTo>
                      <a:pt x="104" y="3579"/>
                    </a:lnTo>
                    <a:cubicBezTo>
                      <a:pt x="115" y="2424"/>
                      <a:pt x="126" y="1224"/>
                      <a:pt x="161"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24" name="Google Shape;989;p30"/>
              <p:cNvSpPr/>
              <p:nvPr/>
            </p:nvSpPr>
            <p:spPr>
              <a:xfrm>
                <a:off x="4648401" y="4119645"/>
                <a:ext cx="3582" cy="123286"/>
              </a:xfrm>
              <a:custGeom>
                <a:avLst/>
                <a:gdLst/>
                <a:ahLst/>
                <a:cxnLst/>
                <a:rect l="l" t="t" r="r" b="b"/>
                <a:pathLst>
                  <a:path w="104" h="3580" extrusionOk="0">
                    <a:moveTo>
                      <a:pt x="12" y="1"/>
                    </a:moveTo>
                    <a:cubicBezTo>
                      <a:pt x="12" y="1281"/>
                      <a:pt x="1" y="2482"/>
                      <a:pt x="12" y="3579"/>
                    </a:cubicBezTo>
                    <a:lnTo>
                      <a:pt x="92" y="3579"/>
                    </a:lnTo>
                    <a:cubicBezTo>
                      <a:pt x="81" y="2482"/>
                      <a:pt x="92" y="1281"/>
                      <a:pt x="103"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25" name="Google Shape;990;p30"/>
              <p:cNvSpPr/>
              <p:nvPr/>
            </p:nvSpPr>
            <p:spPr>
              <a:xfrm>
                <a:off x="4648814" y="4245242"/>
                <a:ext cx="3168" cy="124457"/>
              </a:xfrm>
              <a:custGeom>
                <a:avLst/>
                <a:gdLst/>
                <a:ahLst/>
                <a:cxnLst/>
                <a:rect l="l" t="t" r="r" b="b"/>
                <a:pathLst>
                  <a:path w="92" h="3614" extrusionOk="0">
                    <a:moveTo>
                      <a:pt x="0" y="1"/>
                    </a:moveTo>
                    <a:cubicBezTo>
                      <a:pt x="0" y="447"/>
                      <a:pt x="0" y="881"/>
                      <a:pt x="11" y="1293"/>
                    </a:cubicBezTo>
                    <a:cubicBezTo>
                      <a:pt x="11" y="2150"/>
                      <a:pt x="23" y="2927"/>
                      <a:pt x="34" y="3613"/>
                    </a:cubicBezTo>
                    <a:lnTo>
                      <a:pt x="91" y="3613"/>
                    </a:lnTo>
                    <a:cubicBezTo>
                      <a:pt x="91" y="2927"/>
                      <a:pt x="69" y="2150"/>
                      <a:pt x="69" y="1293"/>
                    </a:cubicBezTo>
                    <a:cubicBezTo>
                      <a:pt x="69" y="881"/>
                      <a:pt x="69" y="447"/>
                      <a:pt x="69"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26" name="Google Shape;991;p30"/>
              <p:cNvSpPr/>
              <p:nvPr/>
            </p:nvSpPr>
            <p:spPr>
              <a:xfrm>
                <a:off x="4649193" y="3993668"/>
                <a:ext cx="4374" cy="123665"/>
              </a:xfrm>
              <a:custGeom>
                <a:avLst/>
                <a:gdLst/>
                <a:ahLst/>
                <a:cxnLst/>
                <a:rect l="l" t="t" r="r" b="b"/>
                <a:pathLst>
                  <a:path w="127" h="3591" extrusionOk="0">
                    <a:moveTo>
                      <a:pt x="35" y="1"/>
                    </a:moveTo>
                    <a:cubicBezTo>
                      <a:pt x="23" y="847"/>
                      <a:pt x="12" y="1670"/>
                      <a:pt x="0" y="2470"/>
                    </a:cubicBezTo>
                    <a:cubicBezTo>
                      <a:pt x="0" y="2847"/>
                      <a:pt x="0" y="3225"/>
                      <a:pt x="0" y="3590"/>
                    </a:cubicBezTo>
                    <a:lnTo>
                      <a:pt x="80" y="3590"/>
                    </a:lnTo>
                    <a:cubicBezTo>
                      <a:pt x="80" y="3225"/>
                      <a:pt x="80" y="2847"/>
                      <a:pt x="92" y="2470"/>
                    </a:cubicBezTo>
                    <a:cubicBezTo>
                      <a:pt x="103" y="1670"/>
                      <a:pt x="115" y="847"/>
                      <a:pt x="126"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27" name="Google Shape;992;p30"/>
              <p:cNvSpPr/>
              <p:nvPr/>
            </p:nvSpPr>
            <p:spPr>
              <a:xfrm>
                <a:off x="4370826" y="3861011"/>
                <a:ext cx="7542" cy="122460"/>
              </a:xfrm>
              <a:custGeom>
                <a:avLst/>
                <a:gdLst/>
                <a:ahLst/>
                <a:cxnLst/>
                <a:rect l="l" t="t" r="r" b="b"/>
                <a:pathLst>
                  <a:path w="219" h="3556" extrusionOk="0">
                    <a:moveTo>
                      <a:pt x="138" y="0"/>
                    </a:moveTo>
                    <a:cubicBezTo>
                      <a:pt x="92" y="1223"/>
                      <a:pt x="47" y="2412"/>
                      <a:pt x="1" y="3555"/>
                    </a:cubicBezTo>
                    <a:lnTo>
                      <a:pt x="92" y="3555"/>
                    </a:lnTo>
                    <a:cubicBezTo>
                      <a:pt x="127" y="2412"/>
                      <a:pt x="172" y="1223"/>
                      <a:pt x="218"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28" name="Google Shape;993;p30"/>
              <p:cNvSpPr/>
              <p:nvPr/>
            </p:nvSpPr>
            <p:spPr>
              <a:xfrm>
                <a:off x="4395243" y="3229891"/>
                <a:ext cx="6336" cy="114195"/>
              </a:xfrm>
              <a:custGeom>
                <a:avLst/>
                <a:gdLst/>
                <a:ahLst/>
                <a:cxnLst/>
                <a:rect l="l" t="t" r="r" b="b"/>
                <a:pathLst>
                  <a:path w="184" h="3316" extrusionOk="0">
                    <a:moveTo>
                      <a:pt x="138" y="0"/>
                    </a:moveTo>
                    <a:cubicBezTo>
                      <a:pt x="104" y="686"/>
                      <a:pt x="69" y="1464"/>
                      <a:pt x="35" y="2321"/>
                    </a:cubicBezTo>
                    <a:cubicBezTo>
                      <a:pt x="24" y="2641"/>
                      <a:pt x="12" y="2984"/>
                      <a:pt x="1" y="3316"/>
                    </a:cubicBezTo>
                    <a:lnTo>
                      <a:pt x="69" y="3316"/>
                    </a:lnTo>
                    <a:cubicBezTo>
                      <a:pt x="81" y="2984"/>
                      <a:pt x="92" y="2641"/>
                      <a:pt x="104" y="2333"/>
                    </a:cubicBezTo>
                    <a:cubicBezTo>
                      <a:pt x="138" y="1475"/>
                      <a:pt x="161" y="686"/>
                      <a:pt x="184"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29" name="Google Shape;994;p30"/>
              <p:cNvSpPr/>
              <p:nvPr/>
            </p:nvSpPr>
            <p:spPr>
              <a:xfrm>
                <a:off x="4380297" y="3609403"/>
                <a:ext cx="7507" cy="122494"/>
              </a:xfrm>
              <a:custGeom>
                <a:avLst/>
                <a:gdLst/>
                <a:ahLst/>
                <a:cxnLst/>
                <a:rect l="l" t="t" r="r" b="b"/>
                <a:pathLst>
                  <a:path w="218" h="3557" extrusionOk="0">
                    <a:moveTo>
                      <a:pt x="138" y="1"/>
                    </a:moveTo>
                    <a:cubicBezTo>
                      <a:pt x="92" y="1144"/>
                      <a:pt x="46" y="2333"/>
                      <a:pt x="0" y="3556"/>
                    </a:cubicBezTo>
                    <a:lnTo>
                      <a:pt x="92" y="3556"/>
                    </a:lnTo>
                    <a:cubicBezTo>
                      <a:pt x="138" y="2345"/>
                      <a:pt x="172" y="1144"/>
                      <a:pt x="218"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30" name="Google Shape;995;p30"/>
              <p:cNvSpPr/>
              <p:nvPr/>
            </p:nvSpPr>
            <p:spPr>
              <a:xfrm>
                <a:off x="4385015" y="3483840"/>
                <a:ext cx="7507" cy="122460"/>
              </a:xfrm>
              <a:custGeom>
                <a:avLst/>
                <a:gdLst/>
                <a:ahLst/>
                <a:cxnLst/>
                <a:rect l="l" t="t" r="r" b="b"/>
                <a:pathLst>
                  <a:path w="218" h="3556" extrusionOk="0">
                    <a:moveTo>
                      <a:pt x="149" y="0"/>
                    </a:moveTo>
                    <a:cubicBezTo>
                      <a:pt x="103" y="1120"/>
                      <a:pt x="58" y="2309"/>
                      <a:pt x="1" y="3556"/>
                    </a:cubicBezTo>
                    <a:lnTo>
                      <a:pt x="81" y="3556"/>
                    </a:lnTo>
                    <a:cubicBezTo>
                      <a:pt x="126" y="2309"/>
                      <a:pt x="172" y="1120"/>
                      <a:pt x="218"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31" name="Google Shape;996;p30"/>
              <p:cNvSpPr/>
              <p:nvPr/>
            </p:nvSpPr>
            <p:spPr>
              <a:xfrm>
                <a:off x="4399961" y="3125163"/>
                <a:ext cx="5166" cy="101591"/>
              </a:xfrm>
              <a:custGeom>
                <a:avLst/>
                <a:gdLst/>
                <a:ahLst/>
                <a:cxnLst/>
                <a:rect l="l" t="t" r="r" b="b"/>
                <a:pathLst>
                  <a:path w="150" h="2950" extrusionOk="0">
                    <a:moveTo>
                      <a:pt x="138" y="1"/>
                    </a:moveTo>
                    <a:cubicBezTo>
                      <a:pt x="138" y="46"/>
                      <a:pt x="138" y="103"/>
                      <a:pt x="127" y="161"/>
                    </a:cubicBezTo>
                    <a:cubicBezTo>
                      <a:pt x="115" y="412"/>
                      <a:pt x="92" y="789"/>
                      <a:pt x="70" y="1269"/>
                    </a:cubicBezTo>
                    <a:cubicBezTo>
                      <a:pt x="58" y="1738"/>
                      <a:pt x="35" y="2298"/>
                      <a:pt x="1" y="2950"/>
                    </a:cubicBezTo>
                    <a:lnTo>
                      <a:pt x="58" y="2950"/>
                    </a:lnTo>
                    <a:cubicBezTo>
                      <a:pt x="70" y="2298"/>
                      <a:pt x="92" y="1738"/>
                      <a:pt x="115" y="1269"/>
                    </a:cubicBezTo>
                    <a:cubicBezTo>
                      <a:pt x="127" y="801"/>
                      <a:pt x="138" y="412"/>
                      <a:pt x="150" y="149"/>
                    </a:cubicBezTo>
                    <a:lnTo>
                      <a:pt x="150"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32" name="Google Shape;997;p30"/>
              <p:cNvSpPr/>
              <p:nvPr/>
            </p:nvSpPr>
            <p:spPr>
              <a:xfrm>
                <a:off x="4390146" y="3347223"/>
                <a:ext cx="7507" cy="133101"/>
              </a:xfrm>
              <a:custGeom>
                <a:avLst/>
                <a:gdLst/>
                <a:ahLst/>
                <a:cxnLst/>
                <a:rect l="l" t="t" r="r" b="b"/>
                <a:pathLst>
                  <a:path w="218" h="3865" extrusionOk="0">
                    <a:moveTo>
                      <a:pt x="217" y="0"/>
                    </a:moveTo>
                    <a:lnTo>
                      <a:pt x="149" y="12"/>
                    </a:lnTo>
                    <a:cubicBezTo>
                      <a:pt x="103" y="1178"/>
                      <a:pt x="57" y="2481"/>
                      <a:pt x="0" y="3864"/>
                    </a:cubicBezTo>
                    <a:lnTo>
                      <a:pt x="80" y="3864"/>
                    </a:lnTo>
                    <a:cubicBezTo>
                      <a:pt x="126" y="2470"/>
                      <a:pt x="172" y="1178"/>
                      <a:pt x="217"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33" name="Google Shape;998;p30"/>
              <p:cNvSpPr/>
              <p:nvPr/>
            </p:nvSpPr>
            <p:spPr>
              <a:xfrm>
                <a:off x="4375579" y="3735414"/>
                <a:ext cx="7886" cy="122460"/>
              </a:xfrm>
              <a:custGeom>
                <a:avLst/>
                <a:gdLst/>
                <a:ahLst/>
                <a:cxnLst/>
                <a:rect l="l" t="t" r="r" b="b"/>
                <a:pathLst>
                  <a:path w="229" h="3556" extrusionOk="0">
                    <a:moveTo>
                      <a:pt x="137" y="0"/>
                    </a:moveTo>
                    <a:cubicBezTo>
                      <a:pt x="114" y="389"/>
                      <a:pt x="103" y="778"/>
                      <a:pt x="92" y="1178"/>
                    </a:cubicBezTo>
                    <a:cubicBezTo>
                      <a:pt x="57" y="1978"/>
                      <a:pt x="34" y="2778"/>
                      <a:pt x="0" y="3556"/>
                    </a:cubicBezTo>
                    <a:lnTo>
                      <a:pt x="92" y="3556"/>
                    </a:lnTo>
                    <a:cubicBezTo>
                      <a:pt x="114" y="2778"/>
                      <a:pt x="149" y="1978"/>
                      <a:pt x="183" y="1178"/>
                    </a:cubicBezTo>
                    <a:cubicBezTo>
                      <a:pt x="195" y="778"/>
                      <a:pt x="206" y="389"/>
                      <a:pt x="229"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34" name="Google Shape;999;p30"/>
              <p:cNvSpPr/>
              <p:nvPr/>
            </p:nvSpPr>
            <p:spPr>
              <a:xfrm>
                <a:off x="4357464" y="4238182"/>
                <a:ext cx="6336" cy="123252"/>
              </a:xfrm>
              <a:custGeom>
                <a:avLst/>
                <a:gdLst/>
                <a:ahLst/>
                <a:cxnLst/>
                <a:rect l="l" t="t" r="r" b="b"/>
                <a:pathLst>
                  <a:path w="184" h="3579" extrusionOk="0">
                    <a:moveTo>
                      <a:pt x="126" y="0"/>
                    </a:moveTo>
                    <a:lnTo>
                      <a:pt x="126" y="103"/>
                    </a:lnTo>
                    <a:cubicBezTo>
                      <a:pt x="69" y="1486"/>
                      <a:pt x="35" y="2675"/>
                      <a:pt x="0" y="3578"/>
                    </a:cubicBezTo>
                    <a:lnTo>
                      <a:pt x="46" y="3578"/>
                    </a:lnTo>
                    <a:cubicBezTo>
                      <a:pt x="80" y="2664"/>
                      <a:pt x="126" y="1486"/>
                      <a:pt x="183" y="103"/>
                    </a:cubicBezTo>
                    <a:cubicBezTo>
                      <a:pt x="183" y="69"/>
                      <a:pt x="183" y="34"/>
                      <a:pt x="183"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35" name="Google Shape;1000;p30"/>
              <p:cNvSpPr/>
              <p:nvPr/>
            </p:nvSpPr>
            <p:spPr>
              <a:xfrm>
                <a:off x="4361803" y="4112171"/>
                <a:ext cx="7094" cy="122873"/>
              </a:xfrm>
              <a:custGeom>
                <a:avLst/>
                <a:gdLst/>
                <a:ahLst/>
                <a:cxnLst/>
                <a:rect l="l" t="t" r="r" b="b"/>
                <a:pathLst>
                  <a:path w="206" h="3568" extrusionOk="0">
                    <a:moveTo>
                      <a:pt x="126" y="1"/>
                    </a:moveTo>
                    <a:cubicBezTo>
                      <a:pt x="80" y="1293"/>
                      <a:pt x="34" y="2493"/>
                      <a:pt x="0" y="3568"/>
                    </a:cubicBezTo>
                    <a:lnTo>
                      <a:pt x="69" y="3568"/>
                    </a:lnTo>
                    <a:cubicBezTo>
                      <a:pt x="103" y="2493"/>
                      <a:pt x="149" y="1304"/>
                      <a:pt x="206" y="12"/>
                    </a:cubicBezTo>
                    <a:lnTo>
                      <a:pt x="126"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36" name="Google Shape;1001;p30"/>
              <p:cNvSpPr/>
              <p:nvPr/>
            </p:nvSpPr>
            <p:spPr>
              <a:xfrm>
                <a:off x="4366521" y="3986574"/>
                <a:ext cx="7507" cy="122494"/>
              </a:xfrm>
              <a:custGeom>
                <a:avLst/>
                <a:gdLst/>
                <a:ahLst/>
                <a:cxnLst/>
                <a:rect l="l" t="t" r="r" b="b"/>
                <a:pathLst>
                  <a:path w="218" h="3557" extrusionOk="0">
                    <a:moveTo>
                      <a:pt x="126" y="1"/>
                    </a:moveTo>
                    <a:cubicBezTo>
                      <a:pt x="80" y="1247"/>
                      <a:pt x="35" y="2436"/>
                      <a:pt x="0" y="3556"/>
                    </a:cubicBezTo>
                    <a:lnTo>
                      <a:pt x="69" y="3556"/>
                    </a:lnTo>
                    <a:cubicBezTo>
                      <a:pt x="115" y="2447"/>
                      <a:pt x="160" y="1247"/>
                      <a:pt x="217"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37" name="Google Shape;1002;p30"/>
              <p:cNvSpPr/>
              <p:nvPr/>
            </p:nvSpPr>
            <p:spPr>
              <a:xfrm>
                <a:off x="4298023" y="3143278"/>
                <a:ext cx="13396" cy="81135"/>
              </a:xfrm>
              <a:custGeom>
                <a:avLst/>
                <a:gdLst/>
                <a:ahLst/>
                <a:cxnLst/>
                <a:rect l="l" t="t" r="r" b="b"/>
                <a:pathLst>
                  <a:path w="389" h="2356" extrusionOk="0">
                    <a:moveTo>
                      <a:pt x="389" y="0"/>
                    </a:moveTo>
                    <a:lnTo>
                      <a:pt x="343" y="23"/>
                    </a:lnTo>
                    <a:cubicBezTo>
                      <a:pt x="286" y="389"/>
                      <a:pt x="206" y="869"/>
                      <a:pt x="126" y="1441"/>
                    </a:cubicBezTo>
                    <a:cubicBezTo>
                      <a:pt x="103" y="1727"/>
                      <a:pt x="46" y="2035"/>
                      <a:pt x="0" y="2355"/>
                    </a:cubicBezTo>
                    <a:lnTo>
                      <a:pt x="80" y="2355"/>
                    </a:lnTo>
                    <a:cubicBezTo>
                      <a:pt x="126" y="2035"/>
                      <a:pt x="160" y="1727"/>
                      <a:pt x="194" y="1452"/>
                    </a:cubicBezTo>
                    <a:cubicBezTo>
                      <a:pt x="274" y="869"/>
                      <a:pt x="343" y="378"/>
                      <a:pt x="389"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38" name="Google Shape;1003;p30"/>
              <p:cNvSpPr/>
              <p:nvPr/>
            </p:nvSpPr>
            <p:spPr>
              <a:xfrm>
                <a:off x="4276740" y="3344468"/>
                <a:ext cx="9505" cy="71286"/>
              </a:xfrm>
              <a:custGeom>
                <a:avLst/>
                <a:gdLst/>
                <a:ahLst/>
                <a:cxnLst/>
                <a:rect l="l" t="t" r="r" b="b"/>
                <a:pathLst>
                  <a:path w="276" h="2070" extrusionOk="0">
                    <a:moveTo>
                      <a:pt x="184" y="0"/>
                    </a:moveTo>
                    <a:cubicBezTo>
                      <a:pt x="138" y="355"/>
                      <a:pt x="92" y="709"/>
                      <a:pt x="58" y="1075"/>
                    </a:cubicBezTo>
                    <a:cubicBezTo>
                      <a:pt x="35" y="1223"/>
                      <a:pt x="24" y="1372"/>
                      <a:pt x="1" y="1521"/>
                    </a:cubicBezTo>
                    <a:lnTo>
                      <a:pt x="24" y="1509"/>
                    </a:lnTo>
                    <a:cubicBezTo>
                      <a:pt x="24" y="1509"/>
                      <a:pt x="24" y="1738"/>
                      <a:pt x="46" y="2069"/>
                    </a:cubicBezTo>
                    <a:cubicBezTo>
                      <a:pt x="81" y="1749"/>
                      <a:pt x="115" y="1418"/>
                      <a:pt x="149" y="1086"/>
                    </a:cubicBezTo>
                    <a:cubicBezTo>
                      <a:pt x="195" y="720"/>
                      <a:pt x="229" y="355"/>
                      <a:pt x="275"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39" name="Google Shape;1004;p30"/>
              <p:cNvSpPr/>
              <p:nvPr/>
            </p:nvSpPr>
            <p:spPr>
              <a:xfrm>
                <a:off x="4283042" y="3226722"/>
                <a:ext cx="17357" cy="114608"/>
              </a:xfrm>
              <a:custGeom>
                <a:avLst/>
                <a:gdLst/>
                <a:ahLst/>
                <a:cxnLst/>
                <a:rect l="l" t="t" r="r" b="b"/>
                <a:pathLst>
                  <a:path w="504" h="3328" extrusionOk="0">
                    <a:moveTo>
                      <a:pt x="435" y="1"/>
                    </a:moveTo>
                    <a:cubicBezTo>
                      <a:pt x="298" y="973"/>
                      <a:pt x="149" y="2104"/>
                      <a:pt x="1" y="3328"/>
                    </a:cubicBezTo>
                    <a:lnTo>
                      <a:pt x="104" y="3328"/>
                    </a:lnTo>
                    <a:cubicBezTo>
                      <a:pt x="252" y="2104"/>
                      <a:pt x="389" y="973"/>
                      <a:pt x="504"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40" name="Google Shape;1005;p30"/>
              <p:cNvSpPr/>
              <p:nvPr/>
            </p:nvSpPr>
            <p:spPr>
              <a:xfrm>
                <a:off x="4658629" y="3233817"/>
                <a:ext cx="82340" cy="4752"/>
              </a:xfrm>
              <a:custGeom>
                <a:avLst/>
                <a:gdLst/>
                <a:ahLst/>
                <a:cxnLst/>
                <a:rect l="l" t="t" r="r" b="b"/>
                <a:pathLst>
                  <a:path w="2391" h="138" extrusionOk="0">
                    <a:moveTo>
                      <a:pt x="1" y="1"/>
                    </a:moveTo>
                    <a:cubicBezTo>
                      <a:pt x="1" y="24"/>
                      <a:pt x="1" y="58"/>
                      <a:pt x="1" y="81"/>
                    </a:cubicBezTo>
                    <a:lnTo>
                      <a:pt x="2390" y="138"/>
                    </a:lnTo>
                    <a:cubicBezTo>
                      <a:pt x="2379" y="115"/>
                      <a:pt x="2367" y="92"/>
                      <a:pt x="2367" y="69"/>
                    </a:cubicBezTo>
                    <a:cubicBezTo>
                      <a:pt x="1658" y="46"/>
                      <a:pt x="870" y="24"/>
                      <a:pt x="1"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41" name="Google Shape;1006;p30"/>
              <p:cNvSpPr/>
              <p:nvPr/>
            </p:nvSpPr>
            <p:spPr>
              <a:xfrm>
                <a:off x="4217678" y="3222796"/>
                <a:ext cx="372476" cy="11847"/>
              </a:xfrm>
              <a:custGeom>
                <a:avLst/>
                <a:gdLst/>
                <a:ahLst/>
                <a:cxnLst/>
                <a:rect l="l" t="t" r="r" b="b"/>
                <a:pathLst>
                  <a:path w="10816" h="344" extrusionOk="0">
                    <a:moveTo>
                      <a:pt x="35" y="1"/>
                    </a:moveTo>
                    <a:lnTo>
                      <a:pt x="1" y="46"/>
                    </a:lnTo>
                    <a:cubicBezTo>
                      <a:pt x="572" y="58"/>
                      <a:pt x="1373" y="92"/>
                      <a:pt x="2333" y="115"/>
                    </a:cubicBezTo>
                    <a:lnTo>
                      <a:pt x="2402" y="115"/>
                    </a:lnTo>
                    <a:cubicBezTo>
                      <a:pt x="3259" y="149"/>
                      <a:pt x="4231" y="172"/>
                      <a:pt x="5294" y="206"/>
                    </a:cubicBezTo>
                    <a:lnTo>
                      <a:pt x="5340" y="206"/>
                    </a:lnTo>
                    <a:cubicBezTo>
                      <a:pt x="6369" y="229"/>
                      <a:pt x="7466" y="264"/>
                      <a:pt x="8621" y="298"/>
                    </a:cubicBezTo>
                    <a:lnTo>
                      <a:pt x="9444" y="309"/>
                    </a:lnTo>
                    <a:lnTo>
                      <a:pt x="9501" y="309"/>
                    </a:lnTo>
                    <a:lnTo>
                      <a:pt x="10804" y="344"/>
                    </a:lnTo>
                    <a:cubicBezTo>
                      <a:pt x="10804" y="321"/>
                      <a:pt x="10804" y="286"/>
                      <a:pt x="10816" y="252"/>
                    </a:cubicBezTo>
                    <a:lnTo>
                      <a:pt x="9501" y="218"/>
                    </a:lnTo>
                    <a:lnTo>
                      <a:pt x="9455" y="218"/>
                    </a:lnTo>
                    <a:lnTo>
                      <a:pt x="8621" y="195"/>
                    </a:lnTo>
                    <a:cubicBezTo>
                      <a:pt x="7477" y="172"/>
                      <a:pt x="6369" y="138"/>
                      <a:pt x="5351" y="115"/>
                    </a:cubicBezTo>
                    <a:lnTo>
                      <a:pt x="5294" y="115"/>
                    </a:lnTo>
                    <a:cubicBezTo>
                      <a:pt x="4242" y="92"/>
                      <a:pt x="3270" y="69"/>
                      <a:pt x="2413" y="46"/>
                    </a:cubicBezTo>
                    <a:lnTo>
                      <a:pt x="2333" y="46"/>
                    </a:lnTo>
                    <a:cubicBezTo>
                      <a:pt x="1396" y="24"/>
                      <a:pt x="618" y="12"/>
                      <a:pt x="35"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42" name="Google Shape;1007;p30"/>
              <p:cNvSpPr/>
              <p:nvPr/>
            </p:nvSpPr>
            <p:spPr>
              <a:xfrm>
                <a:off x="4175560" y="3339336"/>
                <a:ext cx="407912" cy="12639"/>
              </a:xfrm>
              <a:custGeom>
                <a:avLst/>
                <a:gdLst/>
                <a:ahLst/>
                <a:cxnLst/>
                <a:rect l="l" t="t" r="r" b="b"/>
                <a:pathLst>
                  <a:path w="11845" h="367" extrusionOk="0">
                    <a:moveTo>
                      <a:pt x="1" y="1"/>
                    </a:moveTo>
                    <a:lnTo>
                      <a:pt x="46" y="46"/>
                    </a:lnTo>
                    <a:cubicBezTo>
                      <a:pt x="824" y="69"/>
                      <a:pt x="1876" y="103"/>
                      <a:pt x="3122" y="149"/>
                    </a:cubicBezTo>
                    <a:lnTo>
                      <a:pt x="3213" y="149"/>
                    </a:lnTo>
                    <a:lnTo>
                      <a:pt x="6380" y="229"/>
                    </a:lnTo>
                    <a:lnTo>
                      <a:pt x="6448" y="229"/>
                    </a:lnTo>
                    <a:lnTo>
                      <a:pt x="8289" y="286"/>
                    </a:lnTo>
                    <a:lnTo>
                      <a:pt x="10495" y="344"/>
                    </a:lnTo>
                    <a:lnTo>
                      <a:pt x="10564" y="344"/>
                    </a:lnTo>
                    <a:lnTo>
                      <a:pt x="11604" y="366"/>
                    </a:lnTo>
                    <a:cubicBezTo>
                      <a:pt x="11684" y="332"/>
                      <a:pt x="11764" y="309"/>
                      <a:pt x="11844" y="286"/>
                    </a:cubicBezTo>
                    <a:lnTo>
                      <a:pt x="10575" y="252"/>
                    </a:lnTo>
                    <a:lnTo>
                      <a:pt x="10495" y="252"/>
                    </a:lnTo>
                    <a:lnTo>
                      <a:pt x="8289" y="195"/>
                    </a:lnTo>
                    <a:lnTo>
                      <a:pt x="6448" y="149"/>
                    </a:lnTo>
                    <a:lnTo>
                      <a:pt x="6380" y="149"/>
                    </a:lnTo>
                    <a:lnTo>
                      <a:pt x="3225" y="69"/>
                    </a:lnTo>
                    <a:lnTo>
                      <a:pt x="3133" y="69"/>
                    </a:lnTo>
                    <a:cubicBezTo>
                      <a:pt x="1864" y="35"/>
                      <a:pt x="789" y="12"/>
                      <a:pt x="1"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43" name="Google Shape;1008;p30"/>
              <p:cNvSpPr/>
              <p:nvPr/>
            </p:nvSpPr>
            <p:spPr>
              <a:xfrm>
                <a:off x="4596812" y="3350357"/>
                <a:ext cx="6750" cy="2411"/>
              </a:xfrm>
              <a:custGeom>
                <a:avLst/>
                <a:gdLst/>
                <a:ahLst/>
                <a:cxnLst/>
                <a:rect l="l" t="t" r="r" b="b"/>
                <a:pathLst>
                  <a:path w="196" h="70" extrusionOk="0">
                    <a:moveTo>
                      <a:pt x="1" y="1"/>
                    </a:moveTo>
                    <a:lnTo>
                      <a:pt x="1" y="1"/>
                    </a:lnTo>
                    <a:cubicBezTo>
                      <a:pt x="24" y="24"/>
                      <a:pt x="47" y="46"/>
                      <a:pt x="58" y="69"/>
                    </a:cubicBezTo>
                    <a:lnTo>
                      <a:pt x="195" y="69"/>
                    </a:lnTo>
                    <a:cubicBezTo>
                      <a:pt x="127" y="58"/>
                      <a:pt x="58" y="35"/>
                      <a:pt x="1"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44" name="Google Shape;1009;p30"/>
              <p:cNvSpPr/>
              <p:nvPr/>
            </p:nvSpPr>
            <p:spPr>
              <a:xfrm>
                <a:off x="4609830" y="3350357"/>
                <a:ext cx="151215" cy="5958"/>
              </a:xfrm>
              <a:custGeom>
                <a:avLst/>
                <a:gdLst/>
                <a:ahLst/>
                <a:cxnLst/>
                <a:rect l="l" t="t" r="r" b="b"/>
                <a:pathLst>
                  <a:path w="4391" h="173" extrusionOk="0">
                    <a:moveTo>
                      <a:pt x="240" y="1"/>
                    </a:moveTo>
                    <a:cubicBezTo>
                      <a:pt x="195" y="24"/>
                      <a:pt x="137" y="46"/>
                      <a:pt x="80" y="58"/>
                    </a:cubicBezTo>
                    <a:cubicBezTo>
                      <a:pt x="57" y="69"/>
                      <a:pt x="35" y="81"/>
                      <a:pt x="0" y="81"/>
                    </a:cubicBezTo>
                    <a:lnTo>
                      <a:pt x="1395" y="115"/>
                    </a:lnTo>
                    <a:lnTo>
                      <a:pt x="1464" y="115"/>
                    </a:lnTo>
                    <a:cubicBezTo>
                      <a:pt x="2698" y="138"/>
                      <a:pt x="3704" y="161"/>
                      <a:pt x="4390" y="172"/>
                    </a:cubicBezTo>
                    <a:lnTo>
                      <a:pt x="4390" y="126"/>
                    </a:lnTo>
                    <a:cubicBezTo>
                      <a:pt x="3704" y="104"/>
                      <a:pt x="2698" y="69"/>
                      <a:pt x="1464" y="35"/>
                    </a:cubicBezTo>
                    <a:lnTo>
                      <a:pt x="1395" y="35"/>
                    </a:lnTo>
                    <a:lnTo>
                      <a:pt x="240"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45" name="Google Shape;1010;p30"/>
              <p:cNvSpPr/>
              <p:nvPr/>
            </p:nvSpPr>
            <p:spPr>
              <a:xfrm>
                <a:off x="4291721" y="3478330"/>
                <a:ext cx="364177" cy="12225"/>
              </a:xfrm>
              <a:custGeom>
                <a:avLst/>
                <a:gdLst/>
                <a:ahLst/>
                <a:cxnLst/>
                <a:rect l="l" t="t" r="r" b="b"/>
                <a:pathLst>
                  <a:path w="10575" h="355" extrusionOk="0">
                    <a:moveTo>
                      <a:pt x="0" y="0"/>
                    </a:moveTo>
                    <a:lnTo>
                      <a:pt x="46" y="80"/>
                    </a:lnTo>
                    <a:cubicBezTo>
                      <a:pt x="903" y="103"/>
                      <a:pt x="1841" y="137"/>
                      <a:pt x="2847" y="160"/>
                    </a:cubicBezTo>
                    <a:lnTo>
                      <a:pt x="2927" y="160"/>
                    </a:lnTo>
                    <a:lnTo>
                      <a:pt x="5213" y="217"/>
                    </a:lnTo>
                    <a:lnTo>
                      <a:pt x="6962" y="263"/>
                    </a:lnTo>
                    <a:lnTo>
                      <a:pt x="7054" y="263"/>
                    </a:lnTo>
                    <a:cubicBezTo>
                      <a:pt x="8334" y="297"/>
                      <a:pt x="9523" y="332"/>
                      <a:pt x="10575" y="354"/>
                    </a:cubicBezTo>
                    <a:lnTo>
                      <a:pt x="10575" y="274"/>
                    </a:lnTo>
                    <a:lnTo>
                      <a:pt x="7054" y="172"/>
                    </a:lnTo>
                    <a:lnTo>
                      <a:pt x="6962" y="172"/>
                    </a:lnTo>
                    <a:lnTo>
                      <a:pt x="5213" y="126"/>
                    </a:lnTo>
                    <a:cubicBezTo>
                      <a:pt x="4436" y="103"/>
                      <a:pt x="3670" y="80"/>
                      <a:pt x="2938" y="69"/>
                    </a:cubicBezTo>
                    <a:lnTo>
                      <a:pt x="2858" y="69"/>
                    </a:lnTo>
                    <a:lnTo>
                      <a:pt x="0" y="0"/>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46" name="Google Shape;1011;p30"/>
              <p:cNvSpPr/>
              <p:nvPr/>
            </p:nvSpPr>
            <p:spPr>
              <a:xfrm>
                <a:off x="4334631" y="3605098"/>
                <a:ext cx="319304" cy="11054"/>
              </a:xfrm>
              <a:custGeom>
                <a:avLst/>
                <a:gdLst/>
                <a:ahLst/>
                <a:cxnLst/>
                <a:rect l="l" t="t" r="r" b="b"/>
                <a:pathLst>
                  <a:path w="9272" h="321" extrusionOk="0">
                    <a:moveTo>
                      <a:pt x="12" y="0"/>
                    </a:moveTo>
                    <a:lnTo>
                      <a:pt x="0" y="80"/>
                    </a:lnTo>
                    <a:lnTo>
                      <a:pt x="1464" y="126"/>
                    </a:lnTo>
                    <a:lnTo>
                      <a:pt x="1555" y="126"/>
                    </a:lnTo>
                    <a:lnTo>
                      <a:pt x="3658" y="183"/>
                    </a:lnTo>
                    <a:lnTo>
                      <a:pt x="5591" y="240"/>
                    </a:lnTo>
                    <a:lnTo>
                      <a:pt x="5682" y="240"/>
                    </a:lnTo>
                    <a:cubicBezTo>
                      <a:pt x="6997" y="275"/>
                      <a:pt x="8220" y="297"/>
                      <a:pt x="9272" y="320"/>
                    </a:cubicBezTo>
                    <a:lnTo>
                      <a:pt x="9272" y="252"/>
                    </a:lnTo>
                    <a:cubicBezTo>
                      <a:pt x="8220" y="217"/>
                      <a:pt x="6997" y="183"/>
                      <a:pt x="5682" y="137"/>
                    </a:cubicBezTo>
                    <a:lnTo>
                      <a:pt x="5591" y="137"/>
                    </a:lnTo>
                    <a:lnTo>
                      <a:pt x="3658" y="92"/>
                    </a:lnTo>
                    <a:lnTo>
                      <a:pt x="1555" y="35"/>
                    </a:lnTo>
                    <a:lnTo>
                      <a:pt x="1464" y="35"/>
                    </a:lnTo>
                    <a:lnTo>
                      <a:pt x="12" y="0"/>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47" name="Google Shape;1012;p30"/>
              <p:cNvSpPr/>
              <p:nvPr/>
            </p:nvSpPr>
            <p:spPr>
              <a:xfrm>
                <a:off x="4308251" y="3730283"/>
                <a:ext cx="403160" cy="13017"/>
              </a:xfrm>
              <a:custGeom>
                <a:avLst/>
                <a:gdLst/>
                <a:ahLst/>
                <a:cxnLst/>
                <a:rect l="l" t="t" r="r" b="b"/>
                <a:pathLst>
                  <a:path w="11707" h="378" extrusionOk="0">
                    <a:moveTo>
                      <a:pt x="23" y="1"/>
                    </a:moveTo>
                    <a:cubicBezTo>
                      <a:pt x="12" y="23"/>
                      <a:pt x="0" y="58"/>
                      <a:pt x="0" y="81"/>
                    </a:cubicBezTo>
                    <a:lnTo>
                      <a:pt x="2081" y="138"/>
                    </a:lnTo>
                    <a:lnTo>
                      <a:pt x="2184" y="149"/>
                    </a:lnTo>
                    <a:lnTo>
                      <a:pt x="4127" y="195"/>
                    </a:lnTo>
                    <a:lnTo>
                      <a:pt x="6265" y="252"/>
                    </a:lnTo>
                    <a:lnTo>
                      <a:pt x="6368" y="252"/>
                    </a:lnTo>
                    <a:cubicBezTo>
                      <a:pt x="7717" y="286"/>
                      <a:pt x="8974" y="321"/>
                      <a:pt x="10038" y="344"/>
                    </a:cubicBezTo>
                    <a:lnTo>
                      <a:pt x="10141" y="344"/>
                    </a:lnTo>
                    <a:cubicBezTo>
                      <a:pt x="10712" y="355"/>
                      <a:pt x="11249" y="366"/>
                      <a:pt x="11707" y="378"/>
                    </a:cubicBezTo>
                    <a:cubicBezTo>
                      <a:pt x="11707" y="355"/>
                      <a:pt x="11695" y="332"/>
                      <a:pt x="11695" y="321"/>
                    </a:cubicBezTo>
                    <a:lnTo>
                      <a:pt x="10141" y="264"/>
                    </a:lnTo>
                    <a:lnTo>
                      <a:pt x="10049" y="264"/>
                    </a:lnTo>
                    <a:cubicBezTo>
                      <a:pt x="8974" y="241"/>
                      <a:pt x="7728" y="195"/>
                      <a:pt x="6368" y="161"/>
                    </a:cubicBezTo>
                    <a:lnTo>
                      <a:pt x="6276" y="161"/>
                    </a:lnTo>
                    <a:lnTo>
                      <a:pt x="4139" y="104"/>
                    </a:lnTo>
                    <a:lnTo>
                      <a:pt x="2195" y="46"/>
                    </a:lnTo>
                    <a:lnTo>
                      <a:pt x="2092" y="46"/>
                    </a:lnTo>
                    <a:lnTo>
                      <a:pt x="23"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48" name="Google Shape;1013;p30"/>
              <p:cNvSpPr/>
              <p:nvPr/>
            </p:nvSpPr>
            <p:spPr>
              <a:xfrm>
                <a:off x="4280701" y="3855501"/>
                <a:ext cx="452750" cy="13809"/>
              </a:xfrm>
              <a:custGeom>
                <a:avLst/>
                <a:gdLst/>
                <a:ahLst/>
                <a:cxnLst/>
                <a:rect l="l" t="t" r="r" b="b"/>
                <a:pathLst>
                  <a:path w="13147" h="401" extrusionOk="0">
                    <a:moveTo>
                      <a:pt x="11" y="0"/>
                    </a:moveTo>
                    <a:lnTo>
                      <a:pt x="0" y="80"/>
                    </a:lnTo>
                    <a:cubicBezTo>
                      <a:pt x="846" y="103"/>
                      <a:pt x="1772" y="137"/>
                      <a:pt x="2755" y="160"/>
                    </a:cubicBezTo>
                    <a:lnTo>
                      <a:pt x="2835" y="160"/>
                    </a:lnTo>
                    <a:lnTo>
                      <a:pt x="4630" y="206"/>
                    </a:lnTo>
                    <a:lnTo>
                      <a:pt x="7008" y="274"/>
                    </a:lnTo>
                    <a:lnTo>
                      <a:pt x="7111" y="274"/>
                    </a:lnTo>
                    <a:cubicBezTo>
                      <a:pt x="8471" y="309"/>
                      <a:pt x="9729" y="332"/>
                      <a:pt x="10780" y="354"/>
                    </a:cubicBezTo>
                    <a:lnTo>
                      <a:pt x="10883" y="354"/>
                    </a:lnTo>
                    <a:cubicBezTo>
                      <a:pt x="11798" y="377"/>
                      <a:pt x="12575" y="400"/>
                      <a:pt x="13147" y="400"/>
                    </a:cubicBezTo>
                    <a:lnTo>
                      <a:pt x="13147" y="354"/>
                    </a:lnTo>
                    <a:cubicBezTo>
                      <a:pt x="12575" y="343"/>
                      <a:pt x="11798" y="309"/>
                      <a:pt x="10883" y="286"/>
                    </a:cubicBezTo>
                    <a:lnTo>
                      <a:pt x="10792" y="286"/>
                    </a:lnTo>
                    <a:cubicBezTo>
                      <a:pt x="9729" y="252"/>
                      <a:pt x="8483" y="217"/>
                      <a:pt x="7111" y="183"/>
                    </a:cubicBezTo>
                    <a:lnTo>
                      <a:pt x="7019" y="183"/>
                    </a:lnTo>
                    <a:lnTo>
                      <a:pt x="4630" y="114"/>
                    </a:lnTo>
                    <a:lnTo>
                      <a:pt x="2847" y="69"/>
                    </a:lnTo>
                    <a:lnTo>
                      <a:pt x="2755" y="69"/>
                    </a:lnTo>
                    <a:lnTo>
                      <a:pt x="11" y="0"/>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49" name="Google Shape;1014;p30"/>
              <p:cNvSpPr/>
              <p:nvPr/>
            </p:nvSpPr>
            <p:spPr>
              <a:xfrm>
                <a:off x="4266891" y="3980685"/>
                <a:ext cx="464596" cy="14188"/>
              </a:xfrm>
              <a:custGeom>
                <a:avLst/>
                <a:gdLst/>
                <a:ahLst/>
                <a:cxnLst/>
                <a:rect l="l" t="t" r="r" b="b"/>
                <a:pathLst>
                  <a:path w="13491" h="412" extrusionOk="0">
                    <a:moveTo>
                      <a:pt x="1" y="0"/>
                    </a:moveTo>
                    <a:lnTo>
                      <a:pt x="1" y="92"/>
                    </a:lnTo>
                    <a:cubicBezTo>
                      <a:pt x="927" y="115"/>
                      <a:pt x="1944" y="149"/>
                      <a:pt x="3019" y="172"/>
                    </a:cubicBezTo>
                    <a:lnTo>
                      <a:pt x="3099" y="172"/>
                    </a:lnTo>
                    <a:lnTo>
                      <a:pt x="4722" y="218"/>
                    </a:lnTo>
                    <a:lnTo>
                      <a:pt x="7386" y="286"/>
                    </a:lnTo>
                    <a:lnTo>
                      <a:pt x="7477" y="286"/>
                    </a:lnTo>
                    <a:cubicBezTo>
                      <a:pt x="8849" y="321"/>
                      <a:pt x="10084" y="355"/>
                      <a:pt x="11136" y="378"/>
                    </a:cubicBezTo>
                    <a:lnTo>
                      <a:pt x="11227" y="378"/>
                    </a:lnTo>
                    <a:cubicBezTo>
                      <a:pt x="12165" y="389"/>
                      <a:pt x="12942" y="412"/>
                      <a:pt x="13491" y="412"/>
                    </a:cubicBezTo>
                    <a:lnTo>
                      <a:pt x="13491" y="378"/>
                    </a:lnTo>
                    <a:cubicBezTo>
                      <a:pt x="12942" y="355"/>
                      <a:pt x="12165" y="332"/>
                      <a:pt x="11227" y="298"/>
                    </a:cubicBezTo>
                    <a:lnTo>
                      <a:pt x="11136" y="298"/>
                    </a:lnTo>
                    <a:cubicBezTo>
                      <a:pt x="10084" y="275"/>
                      <a:pt x="8849" y="229"/>
                      <a:pt x="7477" y="195"/>
                    </a:cubicBezTo>
                    <a:lnTo>
                      <a:pt x="7386" y="195"/>
                    </a:lnTo>
                    <a:lnTo>
                      <a:pt x="4722" y="126"/>
                    </a:lnTo>
                    <a:lnTo>
                      <a:pt x="3099" y="80"/>
                    </a:lnTo>
                    <a:lnTo>
                      <a:pt x="3019" y="80"/>
                    </a:lnTo>
                    <a:lnTo>
                      <a:pt x="1" y="0"/>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50" name="Google Shape;1015;p30"/>
              <p:cNvSpPr/>
              <p:nvPr/>
            </p:nvSpPr>
            <p:spPr>
              <a:xfrm>
                <a:off x="4269646" y="4107075"/>
                <a:ext cx="449237" cy="13809"/>
              </a:xfrm>
              <a:custGeom>
                <a:avLst/>
                <a:gdLst/>
                <a:ahLst/>
                <a:cxnLst/>
                <a:rect l="l" t="t" r="r" b="b"/>
                <a:pathLst>
                  <a:path w="13045" h="401" extrusionOk="0">
                    <a:moveTo>
                      <a:pt x="1" y="0"/>
                    </a:moveTo>
                    <a:cubicBezTo>
                      <a:pt x="1" y="23"/>
                      <a:pt x="1" y="46"/>
                      <a:pt x="12" y="80"/>
                    </a:cubicBezTo>
                    <a:lnTo>
                      <a:pt x="2802" y="149"/>
                    </a:lnTo>
                    <a:lnTo>
                      <a:pt x="2882" y="149"/>
                    </a:lnTo>
                    <a:lnTo>
                      <a:pt x="4345" y="194"/>
                    </a:lnTo>
                    <a:lnTo>
                      <a:pt x="7306" y="274"/>
                    </a:lnTo>
                    <a:lnTo>
                      <a:pt x="7397" y="274"/>
                    </a:lnTo>
                    <a:cubicBezTo>
                      <a:pt x="8758" y="309"/>
                      <a:pt x="9993" y="332"/>
                      <a:pt x="11010" y="355"/>
                    </a:cubicBezTo>
                    <a:lnTo>
                      <a:pt x="11101" y="355"/>
                    </a:lnTo>
                    <a:cubicBezTo>
                      <a:pt x="11890" y="377"/>
                      <a:pt x="12553" y="389"/>
                      <a:pt x="13045" y="400"/>
                    </a:cubicBezTo>
                    <a:cubicBezTo>
                      <a:pt x="13045" y="377"/>
                      <a:pt x="13045" y="366"/>
                      <a:pt x="13045" y="355"/>
                    </a:cubicBezTo>
                    <a:cubicBezTo>
                      <a:pt x="12553" y="332"/>
                      <a:pt x="11890" y="309"/>
                      <a:pt x="11090" y="286"/>
                    </a:cubicBezTo>
                    <a:lnTo>
                      <a:pt x="11010" y="286"/>
                    </a:lnTo>
                    <a:cubicBezTo>
                      <a:pt x="9993" y="252"/>
                      <a:pt x="8758" y="217"/>
                      <a:pt x="7386" y="183"/>
                    </a:cubicBezTo>
                    <a:lnTo>
                      <a:pt x="7306" y="183"/>
                    </a:lnTo>
                    <a:lnTo>
                      <a:pt x="4357" y="103"/>
                    </a:lnTo>
                    <a:lnTo>
                      <a:pt x="2882" y="69"/>
                    </a:lnTo>
                    <a:lnTo>
                      <a:pt x="2813" y="69"/>
                    </a:lnTo>
                    <a:cubicBezTo>
                      <a:pt x="1807" y="34"/>
                      <a:pt x="870" y="12"/>
                      <a:pt x="1"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51" name="Google Shape;1016;p30"/>
              <p:cNvSpPr/>
              <p:nvPr/>
            </p:nvSpPr>
            <p:spPr>
              <a:xfrm>
                <a:off x="4288174" y="4233051"/>
                <a:ext cx="412217" cy="13017"/>
              </a:xfrm>
              <a:custGeom>
                <a:avLst/>
                <a:gdLst/>
                <a:ahLst/>
                <a:cxnLst/>
                <a:rect l="l" t="t" r="r" b="b"/>
                <a:pathLst>
                  <a:path w="11970" h="378" extrusionOk="0">
                    <a:moveTo>
                      <a:pt x="0" y="0"/>
                    </a:moveTo>
                    <a:lnTo>
                      <a:pt x="12" y="92"/>
                    </a:lnTo>
                    <a:lnTo>
                      <a:pt x="2138" y="149"/>
                    </a:lnTo>
                    <a:lnTo>
                      <a:pt x="2195" y="149"/>
                    </a:lnTo>
                    <a:lnTo>
                      <a:pt x="3510" y="183"/>
                    </a:lnTo>
                    <a:lnTo>
                      <a:pt x="6802" y="263"/>
                    </a:lnTo>
                    <a:lnTo>
                      <a:pt x="6871" y="263"/>
                    </a:lnTo>
                    <a:cubicBezTo>
                      <a:pt x="8243" y="298"/>
                      <a:pt x="9477" y="332"/>
                      <a:pt x="10472" y="355"/>
                    </a:cubicBezTo>
                    <a:lnTo>
                      <a:pt x="10541" y="355"/>
                    </a:lnTo>
                    <a:lnTo>
                      <a:pt x="11970" y="378"/>
                    </a:lnTo>
                    <a:lnTo>
                      <a:pt x="11970" y="332"/>
                    </a:lnTo>
                    <a:lnTo>
                      <a:pt x="10541" y="286"/>
                    </a:lnTo>
                    <a:lnTo>
                      <a:pt x="10472" y="286"/>
                    </a:lnTo>
                    <a:cubicBezTo>
                      <a:pt x="9466" y="252"/>
                      <a:pt x="8243" y="218"/>
                      <a:pt x="6871" y="183"/>
                    </a:cubicBezTo>
                    <a:lnTo>
                      <a:pt x="6802" y="183"/>
                    </a:lnTo>
                    <a:cubicBezTo>
                      <a:pt x="5773" y="149"/>
                      <a:pt x="4665" y="115"/>
                      <a:pt x="3521" y="92"/>
                    </a:cubicBezTo>
                    <a:lnTo>
                      <a:pt x="2207" y="58"/>
                    </a:lnTo>
                    <a:lnTo>
                      <a:pt x="2138" y="58"/>
                    </a:lnTo>
                    <a:cubicBezTo>
                      <a:pt x="1395" y="35"/>
                      <a:pt x="675" y="12"/>
                      <a:pt x="0"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52" name="Google Shape;1017;p30"/>
              <p:cNvSpPr/>
              <p:nvPr/>
            </p:nvSpPr>
            <p:spPr>
              <a:xfrm>
                <a:off x="4404714" y="3123579"/>
                <a:ext cx="150010" cy="2789"/>
              </a:xfrm>
              <a:custGeom>
                <a:avLst/>
                <a:gdLst/>
                <a:ahLst/>
                <a:cxnLst/>
                <a:rect l="l" t="t" r="r" b="b"/>
                <a:pathLst>
                  <a:path w="4356" h="81" extrusionOk="0">
                    <a:moveTo>
                      <a:pt x="640" y="1"/>
                    </a:moveTo>
                    <a:cubicBezTo>
                      <a:pt x="446" y="1"/>
                      <a:pt x="286" y="12"/>
                      <a:pt x="172" y="24"/>
                    </a:cubicBezTo>
                    <a:cubicBezTo>
                      <a:pt x="114" y="24"/>
                      <a:pt x="57" y="24"/>
                      <a:pt x="0" y="47"/>
                    </a:cubicBezTo>
                    <a:lnTo>
                      <a:pt x="12" y="47"/>
                    </a:lnTo>
                    <a:cubicBezTo>
                      <a:pt x="57" y="58"/>
                      <a:pt x="286" y="69"/>
                      <a:pt x="640" y="69"/>
                    </a:cubicBezTo>
                    <a:lnTo>
                      <a:pt x="2184" y="81"/>
                    </a:lnTo>
                    <a:cubicBezTo>
                      <a:pt x="2778" y="81"/>
                      <a:pt x="3327" y="81"/>
                      <a:pt x="3727" y="58"/>
                    </a:cubicBezTo>
                    <a:cubicBezTo>
                      <a:pt x="3921" y="58"/>
                      <a:pt x="4081" y="47"/>
                      <a:pt x="4184" y="35"/>
                    </a:cubicBezTo>
                    <a:cubicBezTo>
                      <a:pt x="4241" y="35"/>
                      <a:pt x="4299" y="35"/>
                      <a:pt x="4356" y="12"/>
                    </a:cubicBezTo>
                    <a:cubicBezTo>
                      <a:pt x="4321" y="1"/>
                      <a:pt x="4287" y="1"/>
                      <a:pt x="4241" y="1"/>
                    </a:cubicBezTo>
                    <a:lnTo>
                      <a:pt x="4241" y="12"/>
                    </a:lnTo>
                    <a:lnTo>
                      <a:pt x="720"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53" name="Google Shape;1018;p30"/>
              <p:cNvSpPr/>
              <p:nvPr/>
            </p:nvSpPr>
            <p:spPr>
              <a:xfrm>
                <a:off x="4449174" y="3437727"/>
                <a:ext cx="108306" cy="29479"/>
              </a:xfrm>
              <a:custGeom>
                <a:avLst/>
                <a:gdLst/>
                <a:ahLst/>
                <a:cxnLst/>
                <a:rect l="l" t="t" r="r" b="b"/>
                <a:pathLst>
                  <a:path w="3145" h="856" extrusionOk="0">
                    <a:moveTo>
                      <a:pt x="14" y="1"/>
                    </a:moveTo>
                    <a:cubicBezTo>
                      <a:pt x="13" y="1"/>
                      <a:pt x="13" y="1"/>
                      <a:pt x="12" y="2"/>
                    </a:cubicBezTo>
                    <a:cubicBezTo>
                      <a:pt x="1" y="13"/>
                      <a:pt x="35" y="47"/>
                      <a:pt x="92" y="116"/>
                    </a:cubicBezTo>
                    <a:cubicBezTo>
                      <a:pt x="172" y="207"/>
                      <a:pt x="264" y="287"/>
                      <a:pt x="367" y="367"/>
                    </a:cubicBezTo>
                    <a:cubicBezTo>
                      <a:pt x="787" y="688"/>
                      <a:pt x="1295" y="855"/>
                      <a:pt x="1812" y="855"/>
                    </a:cubicBezTo>
                    <a:cubicBezTo>
                      <a:pt x="2013" y="855"/>
                      <a:pt x="2215" y="830"/>
                      <a:pt x="2413" y="779"/>
                    </a:cubicBezTo>
                    <a:cubicBezTo>
                      <a:pt x="2436" y="768"/>
                      <a:pt x="2470" y="756"/>
                      <a:pt x="2493" y="756"/>
                    </a:cubicBezTo>
                    <a:cubicBezTo>
                      <a:pt x="2573" y="722"/>
                      <a:pt x="2642" y="699"/>
                      <a:pt x="2699" y="676"/>
                    </a:cubicBezTo>
                    <a:cubicBezTo>
                      <a:pt x="2813" y="630"/>
                      <a:pt x="2928" y="573"/>
                      <a:pt x="3030" y="505"/>
                    </a:cubicBezTo>
                    <a:cubicBezTo>
                      <a:pt x="3099" y="459"/>
                      <a:pt x="3145" y="425"/>
                      <a:pt x="3133" y="425"/>
                    </a:cubicBezTo>
                    <a:lnTo>
                      <a:pt x="3133" y="425"/>
                    </a:lnTo>
                    <a:cubicBezTo>
                      <a:pt x="3133" y="425"/>
                      <a:pt x="2962" y="516"/>
                      <a:pt x="2676" y="619"/>
                    </a:cubicBezTo>
                    <a:cubicBezTo>
                      <a:pt x="2619" y="630"/>
                      <a:pt x="2562" y="653"/>
                      <a:pt x="2493" y="665"/>
                    </a:cubicBezTo>
                    <a:lnTo>
                      <a:pt x="2413" y="688"/>
                    </a:lnTo>
                    <a:cubicBezTo>
                      <a:pt x="2218" y="740"/>
                      <a:pt x="2019" y="763"/>
                      <a:pt x="1818" y="763"/>
                    </a:cubicBezTo>
                    <a:cubicBezTo>
                      <a:pt x="1712" y="763"/>
                      <a:pt x="1605" y="757"/>
                      <a:pt x="1499" y="745"/>
                    </a:cubicBezTo>
                    <a:cubicBezTo>
                      <a:pt x="1110" y="688"/>
                      <a:pt x="733" y="539"/>
                      <a:pt x="401" y="310"/>
                    </a:cubicBezTo>
                    <a:cubicBezTo>
                      <a:pt x="159" y="145"/>
                      <a:pt x="33" y="1"/>
                      <a:pt x="14"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54" name="Google Shape;1019;p30"/>
              <p:cNvSpPr/>
              <p:nvPr/>
            </p:nvSpPr>
            <p:spPr>
              <a:xfrm>
                <a:off x="4595262" y="3401360"/>
                <a:ext cx="167332" cy="14670"/>
              </a:xfrm>
              <a:custGeom>
                <a:avLst/>
                <a:gdLst/>
                <a:ahLst/>
                <a:cxnLst/>
                <a:rect l="l" t="t" r="r" b="b"/>
                <a:pathLst>
                  <a:path w="4859" h="426" extrusionOk="0">
                    <a:moveTo>
                      <a:pt x="65" y="0"/>
                    </a:moveTo>
                    <a:cubicBezTo>
                      <a:pt x="23" y="0"/>
                      <a:pt x="0" y="2"/>
                      <a:pt x="0" y="6"/>
                    </a:cubicBezTo>
                    <a:cubicBezTo>
                      <a:pt x="0" y="29"/>
                      <a:pt x="755" y="109"/>
                      <a:pt x="1784" y="200"/>
                    </a:cubicBezTo>
                    <a:lnTo>
                      <a:pt x="2424" y="257"/>
                    </a:lnTo>
                    <a:cubicBezTo>
                      <a:pt x="3487" y="349"/>
                      <a:pt x="4390" y="417"/>
                      <a:pt x="4722" y="417"/>
                    </a:cubicBezTo>
                    <a:cubicBezTo>
                      <a:pt x="4745" y="423"/>
                      <a:pt x="4767" y="426"/>
                      <a:pt x="4790" y="426"/>
                    </a:cubicBezTo>
                    <a:cubicBezTo>
                      <a:pt x="4813" y="426"/>
                      <a:pt x="4836" y="423"/>
                      <a:pt x="4859" y="417"/>
                    </a:cubicBezTo>
                    <a:cubicBezTo>
                      <a:pt x="4859" y="395"/>
                      <a:pt x="3784" y="269"/>
                      <a:pt x="2435" y="166"/>
                    </a:cubicBezTo>
                    <a:lnTo>
                      <a:pt x="1887" y="120"/>
                    </a:lnTo>
                    <a:lnTo>
                      <a:pt x="1818" y="120"/>
                    </a:lnTo>
                    <a:cubicBezTo>
                      <a:pt x="947" y="44"/>
                      <a:pt x="272" y="0"/>
                      <a:pt x="65"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55" name="Google Shape;1020;p30"/>
              <p:cNvSpPr/>
              <p:nvPr/>
            </p:nvSpPr>
            <p:spPr>
              <a:xfrm>
                <a:off x="4552731" y="2996432"/>
                <a:ext cx="106343" cy="356807"/>
              </a:xfrm>
              <a:custGeom>
                <a:avLst/>
                <a:gdLst/>
                <a:ahLst/>
                <a:cxnLst/>
                <a:rect l="l" t="t" r="r" b="b"/>
                <a:pathLst>
                  <a:path w="3088" h="10361" extrusionOk="0">
                    <a:moveTo>
                      <a:pt x="1934" y="2862"/>
                    </a:moveTo>
                    <a:cubicBezTo>
                      <a:pt x="1996" y="2862"/>
                      <a:pt x="2036" y="2871"/>
                      <a:pt x="2036" y="2881"/>
                    </a:cubicBezTo>
                    <a:cubicBezTo>
                      <a:pt x="2036" y="2904"/>
                      <a:pt x="1875" y="2938"/>
                      <a:pt x="1681" y="2995"/>
                    </a:cubicBezTo>
                    <a:cubicBezTo>
                      <a:pt x="1523" y="3042"/>
                      <a:pt x="1387" y="3096"/>
                      <a:pt x="1336" y="3096"/>
                    </a:cubicBezTo>
                    <a:cubicBezTo>
                      <a:pt x="1325" y="3096"/>
                      <a:pt x="1317" y="3093"/>
                      <a:pt x="1315" y="3087"/>
                    </a:cubicBezTo>
                    <a:cubicBezTo>
                      <a:pt x="1304" y="3064"/>
                      <a:pt x="1441" y="2961"/>
                      <a:pt x="1647" y="2904"/>
                    </a:cubicBezTo>
                    <a:cubicBezTo>
                      <a:pt x="1757" y="2873"/>
                      <a:pt x="1861" y="2862"/>
                      <a:pt x="1934" y="2862"/>
                    </a:cubicBezTo>
                    <a:close/>
                    <a:moveTo>
                      <a:pt x="1864" y="5476"/>
                    </a:moveTo>
                    <a:cubicBezTo>
                      <a:pt x="1990" y="5476"/>
                      <a:pt x="2093" y="5522"/>
                      <a:pt x="2081" y="5545"/>
                    </a:cubicBezTo>
                    <a:cubicBezTo>
                      <a:pt x="2081" y="5579"/>
                      <a:pt x="1978" y="5568"/>
                      <a:pt x="1864" y="5579"/>
                    </a:cubicBezTo>
                    <a:cubicBezTo>
                      <a:pt x="1798" y="5586"/>
                      <a:pt x="1740" y="5592"/>
                      <a:pt x="1700" y="5592"/>
                    </a:cubicBezTo>
                    <a:cubicBezTo>
                      <a:pt x="1671" y="5592"/>
                      <a:pt x="1652" y="5589"/>
                      <a:pt x="1647" y="5579"/>
                    </a:cubicBezTo>
                    <a:cubicBezTo>
                      <a:pt x="1635" y="5556"/>
                      <a:pt x="1727" y="5488"/>
                      <a:pt x="1864" y="5476"/>
                    </a:cubicBezTo>
                    <a:close/>
                    <a:moveTo>
                      <a:pt x="1623" y="8322"/>
                    </a:moveTo>
                    <a:cubicBezTo>
                      <a:pt x="1669" y="8322"/>
                      <a:pt x="1720" y="8325"/>
                      <a:pt x="1773" y="8334"/>
                    </a:cubicBezTo>
                    <a:cubicBezTo>
                      <a:pt x="1967" y="8357"/>
                      <a:pt x="2116" y="8449"/>
                      <a:pt x="2104" y="8471"/>
                    </a:cubicBezTo>
                    <a:cubicBezTo>
                      <a:pt x="2102" y="8479"/>
                      <a:pt x="2092" y="8482"/>
                      <a:pt x="2077" y="8482"/>
                    </a:cubicBezTo>
                    <a:cubicBezTo>
                      <a:pt x="2025" y="8482"/>
                      <a:pt x="1901" y="8443"/>
                      <a:pt x="1750" y="8426"/>
                    </a:cubicBezTo>
                    <a:cubicBezTo>
                      <a:pt x="1567" y="8403"/>
                      <a:pt x="1407" y="8391"/>
                      <a:pt x="1407" y="8369"/>
                    </a:cubicBezTo>
                    <a:cubicBezTo>
                      <a:pt x="1398" y="8352"/>
                      <a:pt x="1491" y="8322"/>
                      <a:pt x="1623" y="8322"/>
                    </a:cubicBezTo>
                    <a:close/>
                    <a:moveTo>
                      <a:pt x="2253" y="0"/>
                    </a:moveTo>
                    <a:cubicBezTo>
                      <a:pt x="1955" y="1178"/>
                      <a:pt x="1327" y="2298"/>
                      <a:pt x="1" y="2618"/>
                    </a:cubicBezTo>
                    <a:cubicBezTo>
                      <a:pt x="94" y="2990"/>
                      <a:pt x="476" y="3315"/>
                      <a:pt x="1030" y="3315"/>
                    </a:cubicBezTo>
                    <a:cubicBezTo>
                      <a:pt x="1089" y="3315"/>
                      <a:pt x="1150" y="3312"/>
                      <a:pt x="1212" y="3304"/>
                    </a:cubicBezTo>
                    <a:lnTo>
                      <a:pt x="1212" y="3304"/>
                    </a:lnTo>
                    <a:cubicBezTo>
                      <a:pt x="1121" y="3476"/>
                      <a:pt x="1064" y="3658"/>
                      <a:pt x="1041" y="3853"/>
                    </a:cubicBezTo>
                    <a:cubicBezTo>
                      <a:pt x="949" y="4470"/>
                      <a:pt x="1178" y="5088"/>
                      <a:pt x="1624" y="5510"/>
                    </a:cubicBezTo>
                    <a:cubicBezTo>
                      <a:pt x="1327" y="5888"/>
                      <a:pt x="1132" y="6345"/>
                      <a:pt x="1087" y="6837"/>
                    </a:cubicBezTo>
                    <a:cubicBezTo>
                      <a:pt x="1087" y="6859"/>
                      <a:pt x="1075" y="6894"/>
                      <a:pt x="1075" y="6928"/>
                    </a:cubicBezTo>
                    <a:cubicBezTo>
                      <a:pt x="1029" y="7443"/>
                      <a:pt x="1155" y="7968"/>
                      <a:pt x="1418" y="8414"/>
                    </a:cubicBezTo>
                    <a:cubicBezTo>
                      <a:pt x="1132" y="8769"/>
                      <a:pt x="847" y="9146"/>
                      <a:pt x="835" y="9580"/>
                    </a:cubicBezTo>
                    <a:cubicBezTo>
                      <a:pt x="847" y="9786"/>
                      <a:pt x="927" y="9980"/>
                      <a:pt x="1087" y="10129"/>
                    </a:cubicBezTo>
                    <a:cubicBezTo>
                      <a:pt x="1132" y="10163"/>
                      <a:pt x="1178" y="10198"/>
                      <a:pt x="1224" y="10232"/>
                    </a:cubicBezTo>
                    <a:lnTo>
                      <a:pt x="1281" y="10278"/>
                    </a:lnTo>
                    <a:cubicBezTo>
                      <a:pt x="1377" y="10335"/>
                      <a:pt x="1489" y="10360"/>
                      <a:pt x="1603" y="10360"/>
                    </a:cubicBezTo>
                    <a:cubicBezTo>
                      <a:pt x="1625" y="10360"/>
                      <a:pt x="1647" y="10360"/>
                      <a:pt x="1670" y="10358"/>
                    </a:cubicBezTo>
                    <a:cubicBezTo>
                      <a:pt x="1693" y="10358"/>
                      <a:pt x="1715" y="10346"/>
                      <a:pt x="1738" y="10335"/>
                    </a:cubicBezTo>
                    <a:cubicBezTo>
                      <a:pt x="1795" y="10323"/>
                      <a:pt x="1853" y="10301"/>
                      <a:pt x="1898" y="10278"/>
                    </a:cubicBezTo>
                    <a:cubicBezTo>
                      <a:pt x="2058" y="10175"/>
                      <a:pt x="2196" y="10038"/>
                      <a:pt x="2276" y="9866"/>
                    </a:cubicBezTo>
                    <a:cubicBezTo>
                      <a:pt x="2516" y="9420"/>
                      <a:pt x="2550" y="8894"/>
                      <a:pt x="2367" y="8426"/>
                    </a:cubicBezTo>
                    <a:cubicBezTo>
                      <a:pt x="2710" y="8140"/>
                      <a:pt x="2939" y="7751"/>
                      <a:pt x="3030" y="7317"/>
                    </a:cubicBezTo>
                    <a:cubicBezTo>
                      <a:pt x="3053" y="7225"/>
                      <a:pt x="3064" y="7111"/>
                      <a:pt x="3076" y="7008"/>
                    </a:cubicBezTo>
                    <a:lnTo>
                      <a:pt x="3076" y="6974"/>
                    </a:lnTo>
                    <a:lnTo>
                      <a:pt x="3076" y="6894"/>
                    </a:lnTo>
                    <a:cubicBezTo>
                      <a:pt x="3076" y="6825"/>
                      <a:pt x="3064" y="6768"/>
                      <a:pt x="3064" y="6711"/>
                    </a:cubicBezTo>
                    <a:cubicBezTo>
                      <a:pt x="3053" y="6619"/>
                      <a:pt x="3030" y="6528"/>
                      <a:pt x="3019" y="6436"/>
                    </a:cubicBezTo>
                    <a:cubicBezTo>
                      <a:pt x="2927" y="6071"/>
                      <a:pt x="2733" y="5739"/>
                      <a:pt x="2458" y="5488"/>
                    </a:cubicBezTo>
                    <a:cubicBezTo>
                      <a:pt x="2653" y="5316"/>
                      <a:pt x="2801" y="5110"/>
                      <a:pt x="2904" y="4882"/>
                    </a:cubicBezTo>
                    <a:lnTo>
                      <a:pt x="2904" y="4882"/>
                    </a:lnTo>
                    <a:cubicBezTo>
                      <a:pt x="2813" y="4985"/>
                      <a:pt x="2687" y="5065"/>
                      <a:pt x="2561" y="5110"/>
                    </a:cubicBezTo>
                    <a:cubicBezTo>
                      <a:pt x="2458" y="5156"/>
                      <a:pt x="2356" y="5179"/>
                      <a:pt x="2241" y="5190"/>
                    </a:cubicBezTo>
                    <a:lnTo>
                      <a:pt x="2161" y="5190"/>
                    </a:lnTo>
                    <a:cubicBezTo>
                      <a:pt x="2138" y="5190"/>
                      <a:pt x="2127" y="5190"/>
                      <a:pt x="2127" y="5179"/>
                    </a:cubicBezTo>
                    <a:cubicBezTo>
                      <a:pt x="2127" y="5179"/>
                      <a:pt x="2138" y="5179"/>
                      <a:pt x="2161" y="5168"/>
                    </a:cubicBezTo>
                    <a:cubicBezTo>
                      <a:pt x="2167" y="5162"/>
                      <a:pt x="2178" y="5162"/>
                      <a:pt x="2193" y="5162"/>
                    </a:cubicBezTo>
                    <a:cubicBezTo>
                      <a:pt x="2207" y="5162"/>
                      <a:pt x="2224" y="5162"/>
                      <a:pt x="2241" y="5156"/>
                    </a:cubicBezTo>
                    <a:cubicBezTo>
                      <a:pt x="2493" y="5110"/>
                      <a:pt x="2721" y="4973"/>
                      <a:pt x="2893" y="4779"/>
                    </a:cubicBezTo>
                    <a:cubicBezTo>
                      <a:pt x="2939" y="4722"/>
                      <a:pt x="2973" y="4665"/>
                      <a:pt x="3007" y="4607"/>
                    </a:cubicBezTo>
                    <a:cubicBezTo>
                      <a:pt x="3019" y="4573"/>
                      <a:pt x="3030" y="4527"/>
                      <a:pt x="3030" y="4493"/>
                    </a:cubicBezTo>
                    <a:cubicBezTo>
                      <a:pt x="3087" y="4242"/>
                      <a:pt x="3087" y="3979"/>
                      <a:pt x="3030" y="3727"/>
                    </a:cubicBezTo>
                    <a:cubicBezTo>
                      <a:pt x="2973" y="3590"/>
                      <a:pt x="2893" y="3464"/>
                      <a:pt x="2779" y="3361"/>
                    </a:cubicBezTo>
                    <a:cubicBezTo>
                      <a:pt x="2676" y="3270"/>
                      <a:pt x="2550" y="3190"/>
                      <a:pt x="2424" y="3133"/>
                    </a:cubicBezTo>
                    <a:lnTo>
                      <a:pt x="2458" y="3133"/>
                    </a:lnTo>
                    <a:cubicBezTo>
                      <a:pt x="2493" y="3133"/>
                      <a:pt x="2516" y="3144"/>
                      <a:pt x="2550" y="3155"/>
                    </a:cubicBezTo>
                    <a:cubicBezTo>
                      <a:pt x="2653" y="3190"/>
                      <a:pt x="2744" y="3247"/>
                      <a:pt x="2836" y="3316"/>
                    </a:cubicBezTo>
                    <a:cubicBezTo>
                      <a:pt x="2881" y="3350"/>
                      <a:pt x="2927" y="3396"/>
                      <a:pt x="2961" y="3453"/>
                    </a:cubicBezTo>
                    <a:cubicBezTo>
                      <a:pt x="2870" y="3201"/>
                      <a:pt x="2721" y="2973"/>
                      <a:pt x="2539" y="2778"/>
                    </a:cubicBezTo>
                    <a:cubicBezTo>
                      <a:pt x="2927" y="1864"/>
                      <a:pt x="2824" y="812"/>
                      <a:pt x="2253"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56" name="Google Shape;1021;p30"/>
              <p:cNvSpPr/>
              <p:nvPr/>
            </p:nvSpPr>
            <p:spPr>
              <a:xfrm>
                <a:off x="4451171" y="2802715"/>
                <a:ext cx="102383" cy="106343"/>
              </a:xfrm>
              <a:custGeom>
                <a:avLst/>
                <a:gdLst/>
                <a:ahLst/>
                <a:cxnLst/>
                <a:rect l="l" t="t" r="r" b="b"/>
                <a:pathLst>
                  <a:path w="2973" h="3088" extrusionOk="0">
                    <a:moveTo>
                      <a:pt x="0" y="1"/>
                    </a:moveTo>
                    <a:lnTo>
                      <a:pt x="0" y="104"/>
                    </a:lnTo>
                    <a:cubicBezTo>
                      <a:pt x="12" y="309"/>
                      <a:pt x="46" y="504"/>
                      <a:pt x="103" y="698"/>
                    </a:cubicBezTo>
                    <a:cubicBezTo>
                      <a:pt x="172" y="995"/>
                      <a:pt x="274" y="1270"/>
                      <a:pt x="423" y="1533"/>
                    </a:cubicBezTo>
                    <a:cubicBezTo>
                      <a:pt x="503" y="1681"/>
                      <a:pt x="595" y="1818"/>
                      <a:pt x="709" y="1956"/>
                    </a:cubicBezTo>
                    <a:cubicBezTo>
                      <a:pt x="823" y="2104"/>
                      <a:pt x="949" y="2241"/>
                      <a:pt x="1098" y="2356"/>
                    </a:cubicBezTo>
                    <a:cubicBezTo>
                      <a:pt x="1235" y="2481"/>
                      <a:pt x="1383" y="2584"/>
                      <a:pt x="1555" y="2676"/>
                    </a:cubicBezTo>
                    <a:cubicBezTo>
                      <a:pt x="1703" y="2767"/>
                      <a:pt x="1864" y="2836"/>
                      <a:pt x="2024" y="2904"/>
                    </a:cubicBezTo>
                    <a:cubicBezTo>
                      <a:pt x="2298" y="2996"/>
                      <a:pt x="2595" y="3064"/>
                      <a:pt x="2892" y="3087"/>
                    </a:cubicBezTo>
                    <a:lnTo>
                      <a:pt x="2972" y="3087"/>
                    </a:lnTo>
                    <a:lnTo>
                      <a:pt x="2972" y="2470"/>
                    </a:lnTo>
                    <a:cubicBezTo>
                      <a:pt x="2972" y="2470"/>
                      <a:pt x="515" y="2264"/>
                      <a:pt x="0" y="1"/>
                    </a:cubicBez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57" name="Google Shape;1022;p30"/>
              <p:cNvSpPr/>
              <p:nvPr/>
            </p:nvSpPr>
            <p:spPr>
              <a:xfrm>
                <a:off x="4357843" y="2799581"/>
                <a:ext cx="196087" cy="324436"/>
              </a:xfrm>
              <a:custGeom>
                <a:avLst/>
                <a:gdLst/>
                <a:ahLst/>
                <a:cxnLst/>
                <a:rect l="l" t="t" r="r" b="b"/>
                <a:pathLst>
                  <a:path w="5694" h="9421" extrusionOk="0">
                    <a:moveTo>
                      <a:pt x="2888" y="2578"/>
                    </a:moveTo>
                    <a:cubicBezTo>
                      <a:pt x="2983" y="2578"/>
                      <a:pt x="3080" y="2607"/>
                      <a:pt x="3167" y="2664"/>
                    </a:cubicBezTo>
                    <a:cubicBezTo>
                      <a:pt x="3236" y="2710"/>
                      <a:pt x="3270" y="2755"/>
                      <a:pt x="3259" y="2778"/>
                    </a:cubicBezTo>
                    <a:lnTo>
                      <a:pt x="3259" y="2767"/>
                    </a:lnTo>
                    <a:cubicBezTo>
                      <a:pt x="3256" y="2772"/>
                      <a:pt x="3249" y="2774"/>
                      <a:pt x="3241" y="2774"/>
                    </a:cubicBezTo>
                    <a:cubicBezTo>
                      <a:pt x="3192" y="2774"/>
                      <a:pt x="3064" y="2709"/>
                      <a:pt x="2903" y="2709"/>
                    </a:cubicBezTo>
                    <a:cubicBezTo>
                      <a:pt x="2892" y="2709"/>
                      <a:pt x="2881" y="2709"/>
                      <a:pt x="2870" y="2710"/>
                    </a:cubicBezTo>
                    <a:cubicBezTo>
                      <a:pt x="2671" y="2720"/>
                      <a:pt x="2539" y="2827"/>
                      <a:pt x="2492" y="2827"/>
                    </a:cubicBezTo>
                    <a:cubicBezTo>
                      <a:pt x="2488" y="2827"/>
                      <a:pt x="2484" y="2826"/>
                      <a:pt x="2481" y="2824"/>
                    </a:cubicBezTo>
                    <a:cubicBezTo>
                      <a:pt x="2459" y="2801"/>
                      <a:pt x="2481" y="2767"/>
                      <a:pt x="2561" y="2710"/>
                    </a:cubicBezTo>
                    <a:cubicBezTo>
                      <a:pt x="2656" y="2622"/>
                      <a:pt x="2771" y="2578"/>
                      <a:pt x="2888" y="2578"/>
                    </a:cubicBezTo>
                    <a:close/>
                    <a:moveTo>
                      <a:pt x="567" y="2605"/>
                    </a:moveTo>
                    <a:cubicBezTo>
                      <a:pt x="659" y="2605"/>
                      <a:pt x="756" y="2637"/>
                      <a:pt x="835" y="2687"/>
                    </a:cubicBezTo>
                    <a:cubicBezTo>
                      <a:pt x="904" y="2732"/>
                      <a:pt x="938" y="2778"/>
                      <a:pt x="927" y="2790"/>
                    </a:cubicBezTo>
                    <a:cubicBezTo>
                      <a:pt x="923" y="2795"/>
                      <a:pt x="917" y="2797"/>
                      <a:pt x="909" y="2797"/>
                    </a:cubicBezTo>
                    <a:cubicBezTo>
                      <a:pt x="860" y="2797"/>
                      <a:pt x="730" y="2732"/>
                      <a:pt x="561" y="2732"/>
                    </a:cubicBezTo>
                    <a:cubicBezTo>
                      <a:pt x="549" y="2732"/>
                      <a:pt x="538" y="2732"/>
                      <a:pt x="527" y="2732"/>
                    </a:cubicBezTo>
                    <a:cubicBezTo>
                      <a:pt x="345" y="2753"/>
                      <a:pt x="217" y="2853"/>
                      <a:pt x="166" y="2853"/>
                    </a:cubicBezTo>
                    <a:cubicBezTo>
                      <a:pt x="159" y="2853"/>
                      <a:pt x="153" y="2851"/>
                      <a:pt x="149" y="2847"/>
                    </a:cubicBezTo>
                    <a:cubicBezTo>
                      <a:pt x="126" y="2824"/>
                      <a:pt x="161" y="2790"/>
                      <a:pt x="218" y="2732"/>
                    </a:cubicBezTo>
                    <a:cubicBezTo>
                      <a:pt x="309" y="2652"/>
                      <a:pt x="412" y="2607"/>
                      <a:pt x="527" y="2607"/>
                    </a:cubicBezTo>
                    <a:cubicBezTo>
                      <a:pt x="540" y="2605"/>
                      <a:pt x="553" y="2605"/>
                      <a:pt x="567" y="2605"/>
                    </a:cubicBezTo>
                    <a:close/>
                    <a:moveTo>
                      <a:pt x="2803" y="2844"/>
                    </a:moveTo>
                    <a:cubicBezTo>
                      <a:pt x="2902" y="2844"/>
                      <a:pt x="3002" y="2910"/>
                      <a:pt x="3007" y="3041"/>
                    </a:cubicBezTo>
                    <a:cubicBezTo>
                      <a:pt x="2996" y="3155"/>
                      <a:pt x="2916" y="3235"/>
                      <a:pt x="2813" y="3235"/>
                    </a:cubicBezTo>
                    <a:lnTo>
                      <a:pt x="2813" y="3247"/>
                    </a:lnTo>
                    <a:cubicBezTo>
                      <a:pt x="2699" y="3235"/>
                      <a:pt x="2607" y="3155"/>
                      <a:pt x="2607" y="3041"/>
                    </a:cubicBezTo>
                    <a:cubicBezTo>
                      <a:pt x="2607" y="2910"/>
                      <a:pt x="2704" y="2844"/>
                      <a:pt x="2803" y="2844"/>
                    </a:cubicBezTo>
                    <a:close/>
                    <a:moveTo>
                      <a:pt x="534" y="2861"/>
                    </a:moveTo>
                    <a:cubicBezTo>
                      <a:pt x="636" y="2861"/>
                      <a:pt x="732" y="2942"/>
                      <a:pt x="732" y="3064"/>
                    </a:cubicBezTo>
                    <a:cubicBezTo>
                      <a:pt x="732" y="3167"/>
                      <a:pt x="652" y="3258"/>
                      <a:pt x="538" y="3258"/>
                    </a:cubicBezTo>
                    <a:lnTo>
                      <a:pt x="538" y="3270"/>
                    </a:lnTo>
                    <a:cubicBezTo>
                      <a:pt x="355" y="3270"/>
                      <a:pt x="264" y="3053"/>
                      <a:pt x="389" y="2927"/>
                    </a:cubicBezTo>
                    <a:cubicBezTo>
                      <a:pt x="431" y="2881"/>
                      <a:pt x="483" y="2861"/>
                      <a:pt x="534" y="2861"/>
                    </a:cubicBezTo>
                    <a:close/>
                    <a:moveTo>
                      <a:pt x="1750" y="2778"/>
                    </a:moveTo>
                    <a:lnTo>
                      <a:pt x="1750" y="2778"/>
                    </a:lnTo>
                    <a:cubicBezTo>
                      <a:pt x="1773" y="2778"/>
                      <a:pt x="1647" y="3304"/>
                      <a:pt x="1453" y="3944"/>
                    </a:cubicBezTo>
                    <a:cubicBezTo>
                      <a:pt x="1395" y="4104"/>
                      <a:pt x="1350" y="4253"/>
                      <a:pt x="1304" y="4390"/>
                    </a:cubicBezTo>
                    <a:cubicBezTo>
                      <a:pt x="1281" y="4447"/>
                      <a:pt x="1270" y="4504"/>
                      <a:pt x="1281" y="4562"/>
                    </a:cubicBezTo>
                    <a:cubicBezTo>
                      <a:pt x="1293" y="4607"/>
                      <a:pt x="1338" y="4619"/>
                      <a:pt x="1395" y="4619"/>
                    </a:cubicBezTo>
                    <a:cubicBezTo>
                      <a:pt x="1510" y="4619"/>
                      <a:pt x="1624" y="4630"/>
                      <a:pt x="1738" y="4653"/>
                    </a:cubicBezTo>
                    <a:cubicBezTo>
                      <a:pt x="1655" y="4670"/>
                      <a:pt x="1571" y="4680"/>
                      <a:pt x="1487" y="4680"/>
                    </a:cubicBezTo>
                    <a:cubicBezTo>
                      <a:pt x="1457" y="4680"/>
                      <a:pt x="1426" y="4679"/>
                      <a:pt x="1395" y="4676"/>
                    </a:cubicBezTo>
                    <a:lnTo>
                      <a:pt x="1304" y="4676"/>
                    </a:lnTo>
                    <a:cubicBezTo>
                      <a:pt x="1270" y="4664"/>
                      <a:pt x="1235" y="4630"/>
                      <a:pt x="1213" y="4596"/>
                    </a:cubicBezTo>
                    <a:cubicBezTo>
                      <a:pt x="1201" y="4516"/>
                      <a:pt x="1201" y="4436"/>
                      <a:pt x="1235" y="4367"/>
                    </a:cubicBezTo>
                    <a:lnTo>
                      <a:pt x="1361" y="3921"/>
                    </a:lnTo>
                    <a:cubicBezTo>
                      <a:pt x="1555" y="3281"/>
                      <a:pt x="1727" y="2778"/>
                      <a:pt x="1750" y="2778"/>
                    </a:cubicBezTo>
                    <a:close/>
                    <a:moveTo>
                      <a:pt x="2480" y="4832"/>
                    </a:moveTo>
                    <a:lnTo>
                      <a:pt x="2480" y="4832"/>
                    </a:lnTo>
                    <a:cubicBezTo>
                      <a:pt x="2483" y="4832"/>
                      <a:pt x="2473" y="4840"/>
                      <a:pt x="2447" y="4859"/>
                    </a:cubicBezTo>
                    <a:lnTo>
                      <a:pt x="2447" y="4859"/>
                    </a:lnTo>
                    <a:cubicBezTo>
                      <a:pt x="2447" y="4859"/>
                      <a:pt x="2447" y="4859"/>
                      <a:pt x="2447" y="4859"/>
                    </a:cubicBezTo>
                    <a:lnTo>
                      <a:pt x="2447" y="4859"/>
                    </a:lnTo>
                    <a:cubicBezTo>
                      <a:pt x="2447" y="4859"/>
                      <a:pt x="2447" y="4859"/>
                      <a:pt x="2447" y="4859"/>
                    </a:cubicBezTo>
                    <a:cubicBezTo>
                      <a:pt x="2447" y="4859"/>
                      <a:pt x="2447" y="4859"/>
                      <a:pt x="2447" y="4859"/>
                    </a:cubicBezTo>
                    <a:lnTo>
                      <a:pt x="2447" y="4859"/>
                    </a:lnTo>
                    <a:cubicBezTo>
                      <a:pt x="2453" y="4866"/>
                      <a:pt x="2562" y="5229"/>
                      <a:pt x="2127" y="5419"/>
                    </a:cubicBezTo>
                    <a:cubicBezTo>
                      <a:pt x="2050" y="5454"/>
                      <a:pt x="1970" y="5471"/>
                      <a:pt x="1892" y="5471"/>
                    </a:cubicBezTo>
                    <a:cubicBezTo>
                      <a:pt x="1713" y="5471"/>
                      <a:pt x="1541" y="5384"/>
                      <a:pt x="1430" y="5225"/>
                    </a:cubicBezTo>
                    <a:cubicBezTo>
                      <a:pt x="1799" y="5225"/>
                      <a:pt x="2457" y="4832"/>
                      <a:pt x="2480" y="4832"/>
                    </a:cubicBezTo>
                    <a:close/>
                    <a:moveTo>
                      <a:pt x="2710" y="0"/>
                    </a:moveTo>
                    <a:lnTo>
                      <a:pt x="2687" y="12"/>
                    </a:lnTo>
                    <a:cubicBezTo>
                      <a:pt x="2550" y="377"/>
                      <a:pt x="2299" y="1143"/>
                      <a:pt x="2481" y="1761"/>
                    </a:cubicBezTo>
                    <a:lnTo>
                      <a:pt x="252" y="2378"/>
                    </a:lnTo>
                    <a:lnTo>
                      <a:pt x="1" y="2630"/>
                    </a:lnTo>
                    <a:cubicBezTo>
                      <a:pt x="1" y="3681"/>
                      <a:pt x="12" y="4882"/>
                      <a:pt x="69" y="5613"/>
                    </a:cubicBezTo>
                    <a:cubicBezTo>
                      <a:pt x="172" y="7191"/>
                      <a:pt x="1716" y="7328"/>
                      <a:pt x="1716" y="7328"/>
                    </a:cubicBezTo>
                    <a:cubicBezTo>
                      <a:pt x="2447" y="7294"/>
                      <a:pt x="3145" y="7042"/>
                      <a:pt x="3739" y="6608"/>
                    </a:cubicBezTo>
                    <a:lnTo>
                      <a:pt x="3739" y="6608"/>
                    </a:lnTo>
                    <a:cubicBezTo>
                      <a:pt x="3739" y="6608"/>
                      <a:pt x="3299" y="7718"/>
                      <a:pt x="1838" y="7718"/>
                    </a:cubicBezTo>
                    <a:cubicBezTo>
                      <a:pt x="1809" y="7718"/>
                      <a:pt x="1780" y="7718"/>
                      <a:pt x="1750" y="7717"/>
                    </a:cubicBezTo>
                    <a:lnTo>
                      <a:pt x="1716" y="7328"/>
                    </a:lnTo>
                    <a:lnTo>
                      <a:pt x="1716" y="7328"/>
                    </a:lnTo>
                    <a:cubicBezTo>
                      <a:pt x="1716" y="7330"/>
                      <a:pt x="1841" y="8986"/>
                      <a:pt x="1830" y="9409"/>
                    </a:cubicBezTo>
                    <a:lnTo>
                      <a:pt x="2081" y="9409"/>
                    </a:lnTo>
                    <a:lnTo>
                      <a:pt x="5602" y="9420"/>
                    </a:lnTo>
                    <a:lnTo>
                      <a:pt x="5602" y="9409"/>
                    </a:lnTo>
                    <a:lnTo>
                      <a:pt x="5648" y="8334"/>
                    </a:lnTo>
                    <a:lnTo>
                      <a:pt x="5637" y="8334"/>
                    </a:lnTo>
                    <a:lnTo>
                      <a:pt x="5671" y="4664"/>
                    </a:lnTo>
                    <a:lnTo>
                      <a:pt x="5671" y="4653"/>
                    </a:lnTo>
                    <a:cubicBezTo>
                      <a:pt x="5648" y="4482"/>
                      <a:pt x="5660" y="4299"/>
                      <a:pt x="5682" y="4127"/>
                    </a:cubicBezTo>
                    <a:lnTo>
                      <a:pt x="5694" y="3247"/>
                    </a:lnTo>
                    <a:lnTo>
                      <a:pt x="5602" y="3247"/>
                    </a:lnTo>
                    <a:cubicBezTo>
                      <a:pt x="5305" y="3235"/>
                      <a:pt x="5008" y="3178"/>
                      <a:pt x="4722" y="3075"/>
                    </a:cubicBezTo>
                    <a:cubicBezTo>
                      <a:pt x="4551" y="3018"/>
                      <a:pt x="4391" y="2938"/>
                      <a:pt x="4231" y="2847"/>
                    </a:cubicBezTo>
                    <a:cubicBezTo>
                      <a:pt x="4059" y="2755"/>
                      <a:pt x="3899" y="2652"/>
                      <a:pt x="3750" y="2527"/>
                    </a:cubicBezTo>
                    <a:cubicBezTo>
                      <a:pt x="3613" y="2401"/>
                      <a:pt x="3476" y="2252"/>
                      <a:pt x="3350" y="2104"/>
                    </a:cubicBezTo>
                    <a:cubicBezTo>
                      <a:pt x="3247" y="1967"/>
                      <a:pt x="3145" y="1818"/>
                      <a:pt x="3053" y="1658"/>
                    </a:cubicBezTo>
                    <a:cubicBezTo>
                      <a:pt x="2916" y="1383"/>
                      <a:pt x="2813" y="1098"/>
                      <a:pt x="2744" y="800"/>
                    </a:cubicBezTo>
                    <a:cubicBezTo>
                      <a:pt x="2710" y="595"/>
                      <a:pt x="2687" y="400"/>
                      <a:pt x="2699" y="195"/>
                    </a:cubicBezTo>
                    <a:cubicBezTo>
                      <a:pt x="2699" y="115"/>
                      <a:pt x="2699" y="69"/>
                      <a:pt x="2710" y="23"/>
                    </a:cubicBezTo>
                    <a:lnTo>
                      <a:pt x="2710" y="0"/>
                    </a:ln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58" name="Google Shape;1023;p30"/>
              <p:cNvSpPr/>
              <p:nvPr/>
            </p:nvSpPr>
            <p:spPr>
              <a:xfrm>
                <a:off x="4366900" y="2898006"/>
                <a:ext cx="16186" cy="13844"/>
              </a:xfrm>
              <a:custGeom>
                <a:avLst/>
                <a:gdLst/>
                <a:ahLst/>
                <a:cxnLst/>
                <a:rect l="l" t="t" r="r" b="b"/>
                <a:pathLst>
                  <a:path w="470" h="402" extrusionOk="0">
                    <a:moveTo>
                      <a:pt x="275" y="0"/>
                    </a:moveTo>
                    <a:cubicBezTo>
                      <a:pt x="92" y="0"/>
                      <a:pt x="1" y="217"/>
                      <a:pt x="126" y="343"/>
                    </a:cubicBezTo>
                    <a:cubicBezTo>
                      <a:pt x="167" y="384"/>
                      <a:pt x="217" y="402"/>
                      <a:pt x="266" y="402"/>
                    </a:cubicBezTo>
                    <a:cubicBezTo>
                      <a:pt x="370" y="402"/>
                      <a:pt x="469" y="322"/>
                      <a:pt x="469" y="206"/>
                    </a:cubicBezTo>
                    <a:cubicBezTo>
                      <a:pt x="469" y="92"/>
                      <a:pt x="378" y="0"/>
                      <a:pt x="275"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59" name="Google Shape;1024;p30"/>
              <p:cNvSpPr/>
              <p:nvPr/>
            </p:nvSpPr>
            <p:spPr>
              <a:xfrm>
                <a:off x="4362561" y="2888949"/>
                <a:ext cx="27619" cy="8713"/>
              </a:xfrm>
              <a:custGeom>
                <a:avLst/>
                <a:gdLst/>
                <a:ahLst/>
                <a:cxnLst/>
                <a:rect l="l" t="t" r="r" b="b"/>
                <a:pathLst>
                  <a:path w="802" h="253" extrusionOk="0">
                    <a:moveTo>
                      <a:pt x="390" y="0"/>
                    </a:moveTo>
                    <a:cubicBezTo>
                      <a:pt x="275" y="12"/>
                      <a:pt x="172" y="57"/>
                      <a:pt x="81" y="137"/>
                    </a:cubicBezTo>
                    <a:cubicBezTo>
                      <a:pt x="24" y="195"/>
                      <a:pt x="1" y="240"/>
                      <a:pt x="12" y="252"/>
                    </a:cubicBezTo>
                    <a:cubicBezTo>
                      <a:pt x="13" y="252"/>
                      <a:pt x="14" y="253"/>
                      <a:pt x="15" y="253"/>
                    </a:cubicBezTo>
                    <a:cubicBezTo>
                      <a:pt x="39" y="253"/>
                      <a:pt x="194" y="148"/>
                      <a:pt x="390" y="137"/>
                    </a:cubicBezTo>
                    <a:cubicBezTo>
                      <a:pt x="401" y="137"/>
                      <a:pt x="412" y="137"/>
                      <a:pt x="424" y="137"/>
                    </a:cubicBezTo>
                    <a:cubicBezTo>
                      <a:pt x="593" y="137"/>
                      <a:pt x="723" y="202"/>
                      <a:pt x="772" y="202"/>
                    </a:cubicBezTo>
                    <a:cubicBezTo>
                      <a:pt x="780" y="202"/>
                      <a:pt x="786" y="200"/>
                      <a:pt x="790" y="195"/>
                    </a:cubicBezTo>
                    <a:cubicBezTo>
                      <a:pt x="801" y="172"/>
                      <a:pt x="767" y="137"/>
                      <a:pt x="698" y="92"/>
                    </a:cubicBezTo>
                    <a:cubicBezTo>
                      <a:pt x="607" y="23"/>
                      <a:pt x="492" y="0"/>
                      <a:pt x="390"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60" name="Google Shape;1025;p30"/>
              <p:cNvSpPr/>
              <p:nvPr/>
            </p:nvSpPr>
            <p:spPr>
              <a:xfrm>
                <a:off x="4447624" y="2897214"/>
                <a:ext cx="15772" cy="13568"/>
              </a:xfrm>
              <a:custGeom>
                <a:avLst/>
                <a:gdLst/>
                <a:ahLst/>
                <a:cxnLst/>
                <a:rect l="l" t="t" r="r" b="b"/>
                <a:pathLst>
                  <a:path w="458" h="394" extrusionOk="0">
                    <a:moveTo>
                      <a:pt x="195" y="0"/>
                    </a:moveTo>
                    <a:cubicBezTo>
                      <a:pt x="92" y="0"/>
                      <a:pt x="0" y="92"/>
                      <a:pt x="0" y="206"/>
                    </a:cubicBezTo>
                    <a:cubicBezTo>
                      <a:pt x="8" y="320"/>
                      <a:pt x="101" y="393"/>
                      <a:pt x="199" y="393"/>
                    </a:cubicBezTo>
                    <a:cubicBezTo>
                      <a:pt x="249" y="393"/>
                      <a:pt x="301" y="374"/>
                      <a:pt x="343" y="332"/>
                    </a:cubicBezTo>
                    <a:cubicBezTo>
                      <a:pt x="458" y="206"/>
                      <a:pt x="366" y="0"/>
                      <a:pt x="195"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61" name="Google Shape;1026;p30"/>
              <p:cNvSpPr/>
              <p:nvPr/>
            </p:nvSpPr>
            <p:spPr>
              <a:xfrm>
                <a:off x="4442906" y="2888088"/>
                <a:ext cx="27963" cy="8782"/>
              </a:xfrm>
              <a:custGeom>
                <a:avLst/>
                <a:gdLst/>
                <a:ahLst/>
                <a:cxnLst/>
                <a:rect l="l" t="t" r="r" b="b"/>
                <a:pathLst>
                  <a:path w="812" h="255" extrusionOk="0">
                    <a:moveTo>
                      <a:pt x="425" y="1"/>
                    </a:moveTo>
                    <a:cubicBezTo>
                      <a:pt x="306" y="1"/>
                      <a:pt x="188" y="45"/>
                      <a:pt x="91" y="128"/>
                    </a:cubicBezTo>
                    <a:cubicBezTo>
                      <a:pt x="23" y="185"/>
                      <a:pt x="0" y="242"/>
                      <a:pt x="11" y="254"/>
                    </a:cubicBezTo>
                    <a:cubicBezTo>
                      <a:pt x="12" y="254"/>
                      <a:pt x="13" y="255"/>
                      <a:pt x="14" y="255"/>
                    </a:cubicBezTo>
                    <a:cubicBezTo>
                      <a:pt x="38" y="255"/>
                      <a:pt x="193" y="150"/>
                      <a:pt x="400" y="140"/>
                    </a:cubicBezTo>
                    <a:cubicBezTo>
                      <a:pt x="421" y="137"/>
                      <a:pt x="441" y="136"/>
                      <a:pt x="461" y="136"/>
                    </a:cubicBezTo>
                    <a:cubicBezTo>
                      <a:pt x="617" y="136"/>
                      <a:pt x="738" y="200"/>
                      <a:pt x="778" y="200"/>
                    </a:cubicBezTo>
                    <a:cubicBezTo>
                      <a:pt x="783" y="200"/>
                      <a:pt x="787" y="199"/>
                      <a:pt x="789" y="197"/>
                    </a:cubicBezTo>
                    <a:cubicBezTo>
                      <a:pt x="812" y="162"/>
                      <a:pt x="766" y="140"/>
                      <a:pt x="697" y="82"/>
                    </a:cubicBezTo>
                    <a:cubicBezTo>
                      <a:pt x="612" y="27"/>
                      <a:pt x="518" y="1"/>
                      <a:pt x="425"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62" name="Google Shape;1027;p30"/>
              <p:cNvSpPr/>
              <p:nvPr/>
            </p:nvSpPr>
            <p:spPr>
              <a:xfrm>
                <a:off x="4399204" y="2895251"/>
                <a:ext cx="20490" cy="65535"/>
              </a:xfrm>
              <a:custGeom>
                <a:avLst/>
                <a:gdLst/>
                <a:ahLst/>
                <a:cxnLst/>
                <a:rect l="l" t="t" r="r" b="b"/>
                <a:pathLst>
                  <a:path w="595" h="1903" extrusionOk="0">
                    <a:moveTo>
                      <a:pt x="560" y="0"/>
                    </a:moveTo>
                    <a:cubicBezTo>
                      <a:pt x="526" y="0"/>
                      <a:pt x="354" y="503"/>
                      <a:pt x="172" y="1143"/>
                    </a:cubicBezTo>
                    <a:lnTo>
                      <a:pt x="34" y="1589"/>
                    </a:lnTo>
                    <a:cubicBezTo>
                      <a:pt x="0" y="1658"/>
                      <a:pt x="0" y="1738"/>
                      <a:pt x="12" y="1818"/>
                    </a:cubicBezTo>
                    <a:cubicBezTo>
                      <a:pt x="34" y="1852"/>
                      <a:pt x="69" y="1886"/>
                      <a:pt x="103" y="1898"/>
                    </a:cubicBezTo>
                    <a:cubicBezTo>
                      <a:pt x="126" y="1898"/>
                      <a:pt x="149" y="1903"/>
                      <a:pt x="168" y="1903"/>
                    </a:cubicBezTo>
                    <a:cubicBezTo>
                      <a:pt x="178" y="1903"/>
                      <a:pt x="187" y="1902"/>
                      <a:pt x="194" y="1898"/>
                    </a:cubicBezTo>
                    <a:cubicBezTo>
                      <a:pt x="225" y="1901"/>
                      <a:pt x="257" y="1902"/>
                      <a:pt x="288" y="1902"/>
                    </a:cubicBezTo>
                    <a:cubicBezTo>
                      <a:pt x="375" y="1902"/>
                      <a:pt x="465" y="1892"/>
                      <a:pt x="549" y="1875"/>
                    </a:cubicBezTo>
                    <a:cubicBezTo>
                      <a:pt x="435" y="1852"/>
                      <a:pt x="320" y="1829"/>
                      <a:pt x="206" y="1829"/>
                    </a:cubicBezTo>
                    <a:cubicBezTo>
                      <a:pt x="149" y="1829"/>
                      <a:pt x="92" y="1829"/>
                      <a:pt x="80" y="1784"/>
                    </a:cubicBezTo>
                    <a:cubicBezTo>
                      <a:pt x="80" y="1726"/>
                      <a:pt x="92" y="1669"/>
                      <a:pt x="114" y="1612"/>
                    </a:cubicBezTo>
                    <a:cubicBezTo>
                      <a:pt x="160" y="1475"/>
                      <a:pt x="206" y="1326"/>
                      <a:pt x="252" y="1166"/>
                    </a:cubicBezTo>
                    <a:cubicBezTo>
                      <a:pt x="446" y="526"/>
                      <a:pt x="595" y="0"/>
                      <a:pt x="560"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63" name="Google Shape;1028;p30"/>
              <p:cNvSpPr/>
              <p:nvPr/>
            </p:nvSpPr>
            <p:spPr>
              <a:xfrm>
                <a:off x="4407056" y="2965678"/>
                <a:ext cx="39396" cy="22247"/>
              </a:xfrm>
              <a:custGeom>
                <a:avLst/>
                <a:gdLst/>
                <a:ahLst/>
                <a:cxnLst/>
                <a:rect l="l" t="t" r="r" b="b"/>
                <a:pathLst>
                  <a:path w="1144" h="646" extrusionOk="0">
                    <a:moveTo>
                      <a:pt x="1052" y="1"/>
                    </a:moveTo>
                    <a:lnTo>
                      <a:pt x="1052" y="1"/>
                    </a:lnTo>
                    <a:cubicBezTo>
                      <a:pt x="1040" y="1"/>
                      <a:pt x="383" y="392"/>
                      <a:pt x="1" y="402"/>
                    </a:cubicBezTo>
                    <a:cubicBezTo>
                      <a:pt x="114" y="555"/>
                      <a:pt x="289" y="645"/>
                      <a:pt x="471" y="645"/>
                    </a:cubicBezTo>
                    <a:cubicBezTo>
                      <a:pt x="547" y="645"/>
                      <a:pt x="624" y="630"/>
                      <a:pt x="698" y="596"/>
                    </a:cubicBezTo>
                    <a:cubicBezTo>
                      <a:pt x="1144" y="402"/>
                      <a:pt x="1018" y="24"/>
                      <a:pt x="1018" y="24"/>
                    </a:cubicBezTo>
                    <a:cubicBezTo>
                      <a:pt x="1043" y="8"/>
                      <a:pt x="1053" y="1"/>
                      <a:pt x="10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64" name="Google Shape;1029;p30"/>
              <p:cNvSpPr/>
              <p:nvPr/>
            </p:nvSpPr>
            <p:spPr>
              <a:xfrm>
                <a:off x="4416905" y="3027116"/>
                <a:ext cx="69701" cy="38294"/>
              </a:xfrm>
              <a:custGeom>
                <a:avLst/>
                <a:gdLst/>
                <a:ahLst/>
                <a:cxnLst/>
                <a:rect l="l" t="t" r="r" b="b"/>
                <a:pathLst>
                  <a:path w="2024" h="1112" extrusionOk="0">
                    <a:moveTo>
                      <a:pt x="2024" y="1"/>
                    </a:moveTo>
                    <a:lnTo>
                      <a:pt x="2024" y="1"/>
                    </a:lnTo>
                    <a:cubicBezTo>
                      <a:pt x="1430" y="435"/>
                      <a:pt x="732" y="687"/>
                      <a:pt x="1" y="721"/>
                    </a:cubicBezTo>
                    <a:lnTo>
                      <a:pt x="35" y="1110"/>
                    </a:lnTo>
                    <a:cubicBezTo>
                      <a:pt x="65" y="1111"/>
                      <a:pt x="94" y="1111"/>
                      <a:pt x="123" y="1111"/>
                    </a:cubicBezTo>
                    <a:cubicBezTo>
                      <a:pt x="1584" y="1111"/>
                      <a:pt x="2024" y="1"/>
                      <a:pt x="2024" y="1"/>
                    </a:cubicBezTo>
                    <a:close/>
                  </a:path>
                </a:pathLst>
              </a:custGeom>
              <a:solidFill>
                <a:srgbClr val="A369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65" name="Google Shape;1030;p30"/>
              <p:cNvSpPr/>
              <p:nvPr/>
            </p:nvSpPr>
            <p:spPr>
              <a:xfrm>
                <a:off x="4329121" y="2728603"/>
                <a:ext cx="309455" cy="358012"/>
              </a:xfrm>
              <a:custGeom>
                <a:avLst/>
                <a:gdLst/>
                <a:ahLst/>
                <a:cxnLst/>
                <a:rect l="l" t="t" r="r" b="b"/>
                <a:pathLst>
                  <a:path w="8986" h="10396" extrusionOk="0">
                    <a:moveTo>
                      <a:pt x="4022" y="1"/>
                    </a:moveTo>
                    <a:cubicBezTo>
                      <a:pt x="3414" y="1"/>
                      <a:pt x="2574" y="166"/>
                      <a:pt x="1498" y="1341"/>
                    </a:cubicBezTo>
                    <a:cubicBezTo>
                      <a:pt x="0" y="2976"/>
                      <a:pt x="823" y="4691"/>
                      <a:pt x="823" y="4691"/>
                    </a:cubicBezTo>
                    <a:lnTo>
                      <a:pt x="1075" y="4450"/>
                    </a:lnTo>
                    <a:lnTo>
                      <a:pt x="3304" y="3833"/>
                    </a:lnTo>
                    <a:cubicBezTo>
                      <a:pt x="3121" y="3216"/>
                      <a:pt x="3373" y="2450"/>
                      <a:pt x="3521" y="2084"/>
                    </a:cubicBezTo>
                    <a:lnTo>
                      <a:pt x="3533" y="2073"/>
                    </a:lnTo>
                    <a:lnTo>
                      <a:pt x="3533" y="2084"/>
                    </a:lnTo>
                    <a:cubicBezTo>
                      <a:pt x="3533" y="2050"/>
                      <a:pt x="3533" y="2038"/>
                      <a:pt x="3544" y="2038"/>
                    </a:cubicBezTo>
                    <a:cubicBezTo>
                      <a:pt x="3556" y="2038"/>
                      <a:pt x="3544" y="2061"/>
                      <a:pt x="3544" y="2095"/>
                    </a:cubicBezTo>
                    <a:lnTo>
                      <a:pt x="3544" y="2164"/>
                    </a:lnTo>
                    <a:cubicBezTo>
                      <a:pt x="4059" y="4416"/>
                      <a:pt x="6516" y="4633"/>
                      <a:pt x="6516" y="4633"/>
                    </a:cubicBezTo>
                    <a:lnTo>
                      <a:pt x="6516" y="5239"/>
                    </a:lnTo>
                    <a:cubicBezTo>
                      <a:pt x="6587" y="5244"/>
                      <a:pt x="6659" y="5247"/>
                      <a:pt x="6730" y="5247"/>
                    </a:cubicBezTo>
                    <a:cubicBezTo>
                      <a:pt x="6830" y="5247"/>
                      <a:pt x="6930" y="5241"/>
                      <a:pt x="7031" y="5228"/>
                    </a:cubicBezTo>
                    <a:cubicBezTo>
                      <a:pt x="7099" y="5228"/>
                      <a:pt x="7157" y="5216"/>
                      <a:pt x="7191" y="5216"/>
                    </a:cubicBezTo>
                    <a:cubicBezTo>
                      <a:pt x="7206" y="5213"/>
                      <a:pt x="7219" y="5211"/>
                      <a:pt x="7229" y="5211"/>
                    </a:cubicBezTo>
                    <a:cubicBezTo>
                      <a:pt x="7249" y="5211"/>
                      <a:pt x="7260" y="5216"/>
                      <a:pt x="7260" y="5216"/>
                    </a:cubicBezTo>
                    <a:cubicBezTo>
                      <a:pt x="7260" y="5216"/>
                      <a:pt x="7237" y="5228"/>
                      <a:pt x="7202" y="5228"/>
                    </a:cubicBezTo>
                    <a:cubicBezTo>
                      <a:pt x="7168" y="5239"/>
                      <a:pt x="7111" y="5262"/>
                      <a:pt x="7042" y="5274"/>
                    </a:cubicBezTo>
                    <a:cubicBezTo>
                      <a:pt x="6859" y="5296"/>
                      <a:pt x="6688" y="5308"/>
                      <a:pt x="6516" y="5308"/>
                    </a:cubicBezTo>
                    <a:lnTo>
                      <a:pt x="6505" y="6188"/>
                    </a:lnTo>
                    <a:cubicBezTo>
                      <a:pt x="6516" y="6131"/>
                      <a:pt x="6528" y="6074"/>
                      <a:pt x="6551" y="6017"/>
                    </a:cubicBezTo>
                    <a:cubicBezTo>
                      <a:pt x="6619" y="5788"/>
                      <a:pt x="6802" y="5617"/>
                      <a:pt x="7042" y="5571"/>
                    </a:cubicBezTo>
                    <a:cubicBezTo>
                      <a:pt x="7058" y="5570"/>
                      <a:pt x="7073" y="5569"/>
                      <a:pt x="7088" y="5569"/>
                    </a:cubicBezTo>
                    <a:cubicBezTo>
                      <a:pt x="7354" y="5569"/>
                      <a:pt x="7582" y="5757"/>
                      <a:pt x="7625" y="6017"/>
                    </a:cubicBezTo>
                    <a:cubicBezTo>
                      <a:pt x="7671" y="6291"/>
                      <a:pt x="7534" y="6565"/>
                      <a:pt x="7305" y="6703"/>
                    </a:cubicBezTo>
                    <a:cubicBezTo>
                      <a:pt x="7168" y="6776"/>
                      <a:pt x="7024" y="6812"/>
                      <a:pt x="6872" y="6812"/>
                    </a:cubicBezTo>
                    <a:cubicBezTo>
                      <a:pt x="6834" y="6812"/>
                      <a:pt x="6795" y="6810"/>
                      <a:pt x="6757" y="6805"/>
                    </a:cubicBezTo>
                    <a:lnTo>
                      <a:pt x="6757" y="6840"/>
                    </a:lnTo>
                    <a:cubicBezTo>
                      <a:pt x="6734" y="6920"/>
                      <a:pt x="6757" y="7011"/>
                      <a:pt x="6802" y="7091"/>
                    </a:cubicBezTo>
                    <a:cubicBezTo>
                      <a:pt x="6859" y="7183"/>
                      <a:pt x="6962" y="7251"/>
                      <a:pt x="7065" y="7263"/>
                    </a:cubicBezTo>
                    <a:cubicBezTo>
                      <a:pt x="7080" y="7264"/>
                      <a:pt x="7094" y="7265"/>
                      <a:pt x="7108" y="7265"/>
                    </a:cubicBezTo>
                    <a:cubicBezTo>
                      <a:pt x="7205" y="7265"/>
                      <a:pt x="7293" y="7231"/>
                      <a:pt x="7362" y="7171"/>
                    </a:cubicBezTo>
                    <a:cubicBezTo>
                      <a:pt x="7431" y="7114"/>
                      <a:pt x="7477" y="7023"/>
                      <a:pt x="7477" y="6943"/>
                    </a:cubicBezTo>
                    <a:cubicBezTo>
                      <a:pt x="7488" y="6851"/>
                      <a:pt x="7465" y="6760"/>
                      <a:pt x="7442" y="6680"/>
                    </a:cubicBezTo>
                    <a:cubicBezTo>
                      <a:pt x="7442" y="6679"/>
                      <a:pt x="7443" y="6679"/>
                      <a:pt x="7443" y="6679"/>
                    </a:cubicBezTo>
                    <a:cubicBezTo>
                      <a:pt x="7454" y="6679"/>
                      <a:pt x="7545" y="6770"/>
                      <a:pt x="7545" y="6943"/>
                    </a:cubicBezTo>
                    <a:cubicBezTo>
                      <a:pt x="7545" y="7046"/>
                      <a:pt x="7500" y="7148"/>
                      <a:pt x="7420" y="7228"/>
                    </a:cubicBezTo>
                    <a:cubicBezTo>
                      <a:pt x="7338" y="7320"/>
                      <a:pt x="7227" y="7363"/>
                      <a:pt x="7117" y="7363"/>
                    </a:cubicBezTo>
                    <a:cubicBezTo>
                      <a:pt x="6965" y="7363"/>
                      <a:pt x="6813" y="7282"/>
                      <a:pt x="6734" y="7137"/>
                    </a:cubicBezTo>
                    <a:cubicBezTo>
                      <a:pt x="6677" y="7034"/>
                      <a:pt x="6665" y="6931"/>
                      <a:pt x="6688" y="6817"/>
                    </a:cubicBezTo>
                    <a:lnTo>
                      <a:pt x="6699" y="6794"/>
                    </a:lnTo>
                    <a:cubicBezTo>
                      <a:pt x="6642" y="6783"/>
                      <a:pt x="6574" y="6771"/>
                      <a:pt x="6516" y="6748"/>
                    </a:cubicBezTo>
                    <a:lnTo>
                      <a:pt x="6505" y="6725"/>
                    </a:lnTo>
                    <a:lnTo>
                      <a:pt x="6471" y="10395"/>
                    </a:lnTo>
                    <a:lnTo>
                      <a:pt x="6494" y="10395"/>
                    </a:lnTo>
                    <a:cubicBezTo>
                      <a:pt x="7820" y="10075"/>
                      <a:pt x="8448" y="8955"/>
                      <a:pt x="8746" y="7789"/>
                    </a:cubicBezTo>
                    <a:cubicBezTo>
                      <a:pt x="8757" y="7709"/>
                      <a:pt x="8780" y="7629"/>
                      <a:pt x="8791" y="7549"/>
                    </a:cubicBezTo>
                    <a:lnTo>
                      <a:pt x="8791" y="7549"/>
                    </a:lnTo>
                    <a:cubicBezTo>
                      <a:pt x="8780" y="7571"/>
                      <a:pt x="8769" y="7594"/>
                      <a:pt x="8757" y="7617"/>
                    </a:cubicBezTo>
                    <a:cubicBezTo>
                      <a:pt x="8677" y="7777"/>
                      <a:pt x="8586" y="7926"/>
                      <a:pt x="8471" y="8074"/>
                    </a:cubicBezTo>
                    <a:cubicBezTo>
                      <a:pt x="8437" y="8120"/>
                      <a:pt x="8391" y="8166"/>
                      <a:pt x="8346" y="8212"/>
                    </a:cubicBezTo>
                    <a:cubicBezTo>
                      <a:pt x="8334" y="8200"/>
                      <a:pt x="8506" y="7983"/>
                      <a:pt x="8700" y="7583"/>
                    </a:cubicBezTo>
                    <a:cubicBezTo>
                      <a:pt x="8757" y="7457"/>
                      <a:pt x="8803" y="7331"/>
                      <a:pt x="8860" y="7194"/>
                    </a:cubicBezTo>
                    <a:cubicBezTo>
                      <a:pt x="8951" y="6531"/>
                      <a:pt x="8986" y="5857"/>
                      <a:pt x="8963" y="5182"/>
                    </a:cubicBezTo>
                    <a:lnTo>
                      <a:pt x="8963" y="5079"/>
                    </a:lnTo>
                    <a:cubicBezTo>
                      <a:pt x="8906" y="4793"/>
                      <a:pt x="8803" y="4519"/>
                      <a:pt x="8677" y="4268"/>
                    </a:cubicBezTo>
                    <a:cubicBezTo>
                      <a:pt x="8483" y="3867"/>
                      <a:pt x="8311" y="3650"/>
                      <a:pt x="8323" y="3639"/>
                    </a:cubicBezTo>
                    <a:lnTo>
                      <a:pt x="8323" y="3639"/>
                    </a:lnTo>
                    <a:cubicBezTo>
                      <a:pt x="8368" y="3685"/>
                      <a:pt x="8414" y="3730"/>
                      <a:pt x="8448" y="3787"/>
                    </a:cubicBezTo>
                    <a:cubicBezTo>
                      <a:pt x="8563" y="3925"/>
                      <a:pt x="8654" y="4073"/>
                      <a:pt x="8734" y="4233"/>
                    </a:cubicBezTo>
                    <a:cubicBezTo>
                      <a:pt x="8826" y="4393"/>
                      <a:pt x="8894" y="4553"/>
                      <a:pt x="8963" y="4725"/>
                    </a:cubicBezTo>
                    <a:lnTo>
                      <a:pt x="8963" y="4553"/>
                    </a:lnTo>
                    <a:lnTo>
                      <a:pt x="8963" y="4496"/>
                    </a:lnTo>
                    <a:cubicBezTo>
                      <a:pt x="8940" y="4279"/>
                      <a:pt x="8906" y="4073"/>
                      <a:pt x="8860" y="3867"/>
                    </a:cubicBezTo>
                    <a:cubicBezTo>
                      <a:pt x="7991" y="598"/>
                      <a:pt x="5179" y="26"/>
                      <a:pt x="4630" y="26"/>
                    </a:cubicBezTo>
                    <a:cubicBezTo>
                      <a:pt x="4463" y="26"/>
                      <a:pt x="4260" y="1"/>
                      <a:pt x="4022"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66" name="Google Shape;1031;p30"/>
              <p:cNvSpPr/>
              <p:nvPr/>
            </p:nvSpPr>
            <p:spPr>
              <a:xfrm>
                <a:off x="4548805" y="3348394"/>
                <a:ext cx="51587" cy="66946"/>
              </a:xfrm>
              <a:custGeom>
                <a:avLst/>
                <a:gdLst/>
                <a:ahLst/>
                <a:cxnLst/>
                <a:rect l="l" t="t" r="r" b="b"/>
                <a:pathLst>
                  <a:path w="1498" h="1944" extrusionOk="0">
                    <a:moveTo>
                      <a:pt x="1292" y="102"/>
                    </a:moveTo>
                    <a:lnTo>
                      <a:pt x="1292" y="102"/>
                    </a:lnTo>
                    <a:cubicBezTo>
                      <a:pt x="1302" y="111"/>
                      <a:pt x="1313" y="120"/>
                      <a:pt x="1326" y="127"/>
                    </a:cubicBezTo>
                    <a:lnTo>
                      <a:pt x="1326" y="127"/>
                    </a:lnTo>
                    <a:cubicBezTo>
                      <a:pt x="1311" y="114"/>
                      <a:pt x="1300" y="105"/>
                      <a:pt x="1292" y="102"/>
                    </a:cubicBezTo>
                    <a:close/>
                    <a:moveTo>
                      <a:pt x="1326" y="127"/>
                    </a:moveTo>
                    <a:cubicBezTo>
                      <a:pt x="1341" y="141"/>
                      <a:pt x="1361" y="160"/>
                      <a:pt x="1384" y="183"/>
                    </a:cubicBezTo>
                    <a:lnTo>
                      <a:pt x="1372" y="149"/>
                    </a:lnTo>
                    <a:cubicBezTo>
                      <a:pt x="1356" y="144"/>
                      <a:pt x="1340" y="136"/>
                      <a:pt x="1326" y="127"/>
                    </a:cubicBezTo>
                    <a:close/>
                    <a:moveTo>
                      <a:pt x="1201" y="1"/>
                    </a:moveTo>
                    <a:cubicBezTo>
                      <a:pt x="1132" y="1"/>
                      <a:pt x="1063" y="12"/>
                      <a:pt x="1006" y="23"/>
                    </a:cubicBezTo>
                    <a:cubicBezTo>
                      <a:pt x="926" y="46"/>
                      <a:pt x="846" y="69"/>
                      <a:pt x="766" y="115"/>
                    </a:cubicBezTo>
                    <a:cubicBezTo>
                      <a:pt x="618" y="172"/>
                      <a:pt x="480" y="275"/>
                      <a:pt x="366" y="401"/>
                    </a:cubicBezTo>
                    <a:cubicBezTo>
                      <a:pt x="126" y="641"/>
                      <a:pt x="0" y="972"/>
                      <a:pt x="12" y="1315"/>
                    </a:cubicBezTo>
                    <a:lnTo>
                      <a:pt x="343" y="1189"/>
                    </a:lnTo>
                    <a:lnTo>
                      <a:pt x="343" y="1189"/>
                    </a:lnTo>
                    <a:cubicBezTo>
                      <a:pt x="252" y="1361"/>
                      <a:pt x="195" y="1544"/>
                      <a:pt x="183" y="1738"/>
                    </a:cubicBezTo>
                    <a:cubicBezTo>
                      <a:pt x="366" y="1738"/>
                      <a:pt x="538" y="1658"/>
                      <a:pt x="663" y="1521"/>
                    </a:cubicBezTo>
                    <a:lnTo>
                      <a:pt x="663" y="1521"/>
                    </a:lnTo>
                    <a:cubicBezTo>
                      <a:pt x="640" y="1658"/>
                      <a:pt x="606" y="1807"/>
                      <a:pt x="572" y="1944"/>
                    </a:cubicBezTo>
                    <a:cubicBezTo>
                      <a:pt x="1155" y="1670"/>
                      <a:pt x="1498" y="1041"/>
                      <a:pt x="1418" y="401"/>
                    </a:cubicBezTo>
                    <a:cubicBezTo>
                      <a:pt x="1406" y="355"/>
                      <a:pt x="1395" y="321"/>
                      <a:pt x="1372" y="275"/>
                    </a:cubicBezTo>
                    <a:cubicBezTo>
                      <a:pt x="1315" y="172"/>
                      <a:pt x="1269" y="115"/>
                      <a:pt x="1281" y="103"/>
                    </a:cubicBezTo>
                    <a:cubicBezTo>
                      <a:pt x="1282" y="102"/>
                      <a:pt x="1284" y="101"/>
                      <a:pt x="1286" y="101"/>
                    </a:cubicBezTo>
                    <a:cubicBezTo>
                      <a:pt x="1288" y="101"/>
                      <a:pt x="1290" y="102"/>
                      <a:pt x="1292" y="102"/>
                    </a:cubicBezTo>
                    <a:lnTo>
                      <a:pt x="1292" y="102"/>
                    </a:lnTo>
                    <a:cubicBezTo>
                      <a:pt x="1288" y="99"/>
                      <a:pt x="1284" y="95"/>
                      <a:pt x="1281" y="92"/>
                    </a:cubicBezTo>
                    <a:cubicBezTo>
                      <a:pt x="1246" y="58"/>
                      <a:pt x="1224" y="35"/>
                      <a:pt x="1201"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67" name="Google Shape;1032;p30"/>
              <p:cNvSpPr/>
              <p:nvPr/>
            </p:nvSpPr>
            <p:spPr>
              <a:xfrm>
                <a:off x="4588547" y="3345260"/>
                <a:ext cx="11054" cy="9126"/>
              </a:xfrm>
              <a:custGeom>
                <a:avLst/>
                <a:gdLst/>
                <a:ahLst/>
                <a:cxnLst/>
                <a:rect l="l" t="t" r="r" b="b"/>
                <a:pathLst>
                  <a:path w="321" h="265" extrusionOk="0">
                    <a:moveTo>
                      <a:pt x="12" y="0"/>
                    </a:moveTo>
                    <a:cubicBezTo>
                      <a:pt x="1" y="11"/>
                      <a:pt x="12" y="46"/>
                      <a:pt x="47" y="92"/>
                    </a:cubicBezTo>
                    <a:cubicBezTo>
                      <a:pt x="70" y="126"/>
                      <a:pt x="92" y="149"/>
                      <a:pt x="127" y="183"/>
                    </a:cubicBezTo>
                    <a:cubicBezTo>
                      <a:pt x="150" y="206"/>
                      <a:pt x="184" y="217"/>
                      <a:pt x="218" y="240"/>
                    </a:cubicBezTo>
                    <a:cubicBezTo>
                      <a:pt x="246" y="254"/>
                      <a:pt x="275" y="264"/>
                      <a:pt x="295" y="264"/>
                    </a:cubicBezTo>
                    <a:cubicBezTo>
                      <a:pt x="307" y="264"/>
                      <a:pt x="317" y="260"/>
                      <a:pt x="321" y="252"/>
                    </a:cubicBezTo>
                    <a:cubicBezTo>
                      <a:pt x="321" y="240"/>
                      <a:pt x="321" y="229"/>
                      <a:pt x="298" y="217"/>
                    </a:cubicBezTo>
                    <a:cubicBezTo>
                      <a:pt x="287" y="194"/>
                      <a:pt x="264" y="172"/>
                      <a:pt x="241" y="149"/>
                    </a:cubicBezTo>
                    <a:lnTo>
                      <a:pt x="184" y="103"/>
                    </a:lnTo>
                    <a:cubicBezTo>
                      <a:pt x="138" y="69"/>
                      <a:pt x="92" y="34"/>
                      <a:pt x="47"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68" name="Google Shape;1033;p30"/>
              <p:cNvSpPr/>
              <p:nvPr/>
            </p:nvSpPr>
            <p:spPr>
              <a:xfrm>
                <a:off x="4600876" y="3282995"/>
                <a:ext cx="24726" cy="5441"/>
              </a:xfrm>
              <a:custGeom>
                <a:avLst/>
                <a:gdLst/>
                <a:ahLst/>
                <a:cxnLst/>
                <a:rect l="l" t="t" r="r" b="b"/>
                <a:pathLst>
                  <a:path w="718" h="158" extrusionOk="0">
                    <a:moveTo>
                      <a:pt x="225" y="1"/>
                    </a:moveTo>
                    <a:cubicBezTo>
                      <a:pt x="93" y="1"/>
                      <a:pt x="0" y="31"/>
                      <a:pt x="9" y="48"/>
                    </a:cubicBezTo>
                    <a:cubicBezTo>
                      <a:pt x="9" y="70"/>
                      <a:pt x="169" y="82"/>
                      <a:pt x="352" y="105"/>
                    </a:cubicBezTo>
                    <a:cubicBezTo>
                      <a:pt x="502" y="131"/>
                      <a:pt x="625" y="158"/>
                      <a:pt x="678" y="158"/>
                    </a:cubicBezTo>
                    <a:cubicBezTo>
                      <a:pt x="694" y="158"/>
                      <a:pt x="704" y="156"/>
                      <a:pt x="706" y="150"/>
                    </a:cubicBezTo>
                    <a:cubicBezTo>
                      <a:pt x="718" y="128"/>
                      <a:pt x="569" y="36"/>
                      <a:pt x="375" y="13"/>
                    </a:cubicBezTo>
                    <a:cubicBezTo>
                      <a:pt x="322" y="4"/>
                      <a:pt x="271" y="1"/>
                      <a:pt x="22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69" name="Google Shape;1034;p30"/>
              <p:cNvSpPr/>
              <p:nvPr/>
            </p:nvSpPr>
            <p:spPr>
              <a:xfrm>
                <a:off x="4609038" y="3185327"/>
                <a:ext cx="15738" cy="3616"/>
              </a:xfrm>
              <a:custGeom>
                <a:avLst/>
                <a:gdLst/>
                <a:ahLst/>
                <a:cxnLst/>
                <a:rect l="l" t="t" r="r" b="b"/>
                <a:pathLst>
                  <a:path w="457" h="105" extrusionOk="0">
                    <a:moveTo>
                      <a:pt x="268" y="1"/>
                    </a:moveTo>
                    <a:cubicBezTo>
                      <a:pt x="256" y="1"/>
                      <a:pt x="242" y="1"/>
                      <a:pt x="229" y="3"/>
                    </a:cubicBezTo>
                    <a:cubicBezTo>
                      <a:pt x="92" y="14"/>
                      <a:pt x="0" y="71"/>
                      <a:pt x="12" y="94"/>
                    </a:cubicBezTo>
                    <a:cubicBezTo>
                      <a:pt x="16" y="102"/>
                      <a:pt x="28" y="104"/>
                      <a:pt x="48" y="104"/>
                    </a:cubicBezTo>
                    <a:cubicBezTo>
                      <a:pt x="87" y="104"/>
                      <a:pt x="153" y="94"/>
                      <a:pt x="229" y="94"/>
                    </a:cubicBezTo>
                    <a:cubicBezTo>
                      <a:pt x="343" y="94"/>
                      <a:pt x="446" y="94"/>
                      <a:pt x="446" y="71"/>
                    </a:cubicBezTo>
                    <a:cubicBezTo>
                      <a:pt x="456" y="41"/>
                      <a:pt x="375" y="1"/>
                      <a:pt x="26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70" name="Google Shape;1035;p30"/>
              <p:cNvSpPr/>
              <p:nvPr/>
            </p:nvSpPr>
            <p:spPr>
              <a:xfrm>
                <a:off x="4597604" y="3094995"/>
                <a:ext cx="25243" cy="7955"/>
              </a:xfrm>
              <a:custGeom>
                <a:avLst/>
                <a:gdLst/>
                <a:ahLst/>
                <a:cxnLst/>
                <a:rect l="l" t="t" r="r" b="b"/>
                <a:pathLst>
                  <a:path w="733" h="231" extrusionOk="0">
                    <a:moveTo>
                      <a:pt x="626" y="0"/>
                    </a:moveTo>
                    <a:cubicBezTo>
                      <a:pt x="555" y="0"/>
                      <a:pt x="454" y="11"/>
                      <a:pt x="344" y="42"/>
                    </a:cubicBezTo>
                    <a:cubicBezTo>
                      <a:pt x="138" y="99"/>
                      <a:pt x="1" y="213"/>
                      <a:pt x="12" y="225"/>
                    </a:cubicBezTo>
                    <a:cubicBezTo>
                      <a:pt x="14" y="229"/>
                      <a:pt x="21" y="231"/>
                      <a:pt x="32" y="231"/>
                    </a:cubicBezTo>
                    <a:cubicBezTo>
                      <a:pt x="81" y="231"/>
                      <a:pt x="218" y="190"/>
                      <a:pt x="378" y="133"/>
                    </a:cubicBezTo>
                    <a:cubicBezTo>
                      <a:pt x="572" y="76"/>
                      <a:pt x="733" y="53"/>
                      <a:pt x="733" y="19"/>
                    </a:cubicBezTo>
                    <a:cubicBezTo>
                      <a:pt x="727" y="9"/>
                      <a:pt x="688" y="0"/>
                      <a:pt x="62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71" name="Google Shape;1036;p30"/>
              <p:cNvSpPr/>
              <p:nvPr/>
            </p:nvSpPr>
            <p:spPr>
              <a:xfrm>
                <a:off x="4451171" y="2799168"/>
                <a:ext cx="127970" cy="112645"/>
              </a:xfrm>
              <a:custGeom>
                <a:avLst/>
                <a:gdLst/>
                <a:ahLst/>
                <a:cxnLst/>
                <a:rect l="l" t="t" r="r" b="b"/>
                <a:pathLst>
                  <a:path w="3716" h="3271" extrusionOk="0">
                    <a:moveTo>
                      <a:pt x="23" y="1"/>
                    </a:moveTo>
                    <a:cubicBezTo>
                      <a:pt x="23" y="1"/>
                      <a:pt x="23" y="12"/>
                      <a:pt x="12" y="35"/>
                    </a:cubicBezTo>
                    <a:lnTo>
                      <a:pt x="12" y="58"/>
                    </a:lnTo>
                    <a:cubicBezTo>
                      <a:pt x="12" y="92"/>
                      <a:pt x="0" y="149"/>
                      <a:pt x="0" y="218"/>
                    </a:cubicBezTo>
                    <a:cubicBezTo>
                      <a:pt x="0" y="424"/>
                      <a:pt x="12" y="630"/>
                      <a:pt x="57" y="824"/>
                    </a:cubicBezTo>
                    <a:cubicBezTo>
                      <a:pt x="114" y="1121"/>
                      <a:pt x="217" y="1418"/>
                      <a:pt x="366" y="1681"/>
                    </a:cubicBezTo>
                    <a:cubicBezTo>
                      <a:pt x="446" y="1841"/>
                      <a:pt x="549" y="1990"/>
                      <a:pt x="663" y="2139"/>
                    </a:cubicBezTo>
                    <a:cubicBezTo>
                      <a:pt x="777" y="2287"/>
                      <a:pt x="915" y="2424"/>
                      <a:pt x="1052" y="2550"/>
                    </a:cubicBezTo>
                    <a:cubicBezTo>
                      <a:pt x="1200" y="2676"/>
                      <a:pt x="1361" y="2779"/>
                      <a:pt x="1532" y="2882"/>
                    </a:cubicBezTo>
                    <a:cubicBezTo>
                      <a:pt x="1692" y="2962"/>
                      <a:pt x="1852" y="3042"/>
                      <a:pt x="2024" y="3099"/>
                    </a:cubicBezTo>
                    <a:cubicBezTo>
                      <a:pt x="2309" y="3202"/>
                      <a:pt x="2607" y="3259"/>
                      <a:pt x="2915" y="3270"/>
                    </a:cubicBezTo>
                    <a:lnTo>
                      <a:pt x="2995" y="3270"/>
                    </a:lnTo>
                    <a:cubicBezTo>
                      <a:pt x="3167" y="3270"/>
                      <a:pt x="3338" y="3247"/>
                      <a:pt x="3498" y="3225"/>
                    </a:cubicBezTo>
                    <a:cubicBezTo>
                      <a:pt x="3567" y="3213"/>
                      <a:pt x="3624" y="3190"/>
                      <a:pt x="3658" y="3179"/>
                    </a:cubicBezTo>
                    <a:cubicBezTo>
                      <a:pt x="3693" y="3179"/>
                      <a:pt x="3716" y="3167"/>
                      <a:pt x="3716" y="3167"/>
                    </a:cubicBezTo>
                    <a:cubicBezTo>
                      <a:pt x="3716" y="3164"/>
                      <a:pt x="3713" y="3162"/>
                      <a:pt x="3708" y="3162"/>
                    </a:cubicBezTo>
                    <a:cubicBezTo>
                      <a:pt x="3699" y="3162"/>
                      <a:pt x="3681" y="3167"/>
                      <a:pt x="3658" y="3167"/>
                    </a:cubicBezTo>
                    <a:cubicBezTo>
                      <a:pt x="3624" y="3167"/>
                      <a:pt x="3567" y="3179"/>
                      <a:pt x="3498" y="3179"/>
                    </a:cubicBezTo>
                    <a:cubicBezTo>
                      <a:pt x="3398" y="3192"/>
                      <a:pt x="3294" y="3198"/>
                      <a:pt x="3190" y="3198"/>
                    </a:cubicBezTo>
                    <a:cubicBezTo>
                      <a:pt x="3116" y="3198"/>
                      <a:pt x="3043" y="3195"/>
                      <a:pt x="2972" y="3190"/>
                    </a:cubicBezTo>
                    <a:lnTo>
                      <a:pt x="2892" y="3190"/>
                    </a:lnTo>
                    <a:cubicBezTo>
                      <a:pt x="2595" y="3167"/>
                      <a:pt x="2309" y="3110"/>
                      <a:pt x="2035" y="3007"/>
                    </a:cubicBezTo>
                    <a:cubicBezTo>
                      <a:pt x="1864" y="2950"/>
                      <a:pt x="1703" y="2870"/>
                      <a:pt x="1555" y="2790"/>
                    </a:cubicBezTo>
                    <a:cubicBezTo>
                      <a:pt x="1395" y="2699"/>
                      <a:pt x="1246" y="2584"/>
                      <a:pt x="1098" y="2470"/>
                    </a:cubicBezTo>
                    <a:cubicBezTo>
                      <a:pt x="960" y="2344"/>
                      <a:pt x="823" y="2207"/>
                      <a:pt x="709" y="2070"/>
                    </a:cubicBezTo>
                    <a:cubicBezTo>
                      <a:pt x="606" y="1933"/>
                      <a:pt x="503" y="1784"/>
                      <a:pt x="423" y="1636"/>
                    </a:cubicBezTo>
                    <a:cubicBezTo>
                      <a:pt x="183" y="1201"/>
                      <a:pt x="46" y="710"/>
                      <a:pt x="23" y="218"/>
                    </a:cubicBezTo>
                    <a:lnTo>
                      <a:pt x="23" y="127"/>
                    </a:lnTo>
                    <a:lnTo>
                      <a:pt x="23" y="58"/>
                    </a:lnTo>
                    <a:lnTo>
                      <a:pt x="23"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72" name="Google Shape;1037;p30"/>
              <p:cNvSpPr/>
              <p:nvPr/>
            </p:nvSpPr>
            <p:spPr>
              <a:xfrm>
                <a:off x="4614927" y="2853891"/>
                <a:ext cx="29961" cy="157517"/>
              </a:xfrm>
              <a:custGeom>
                <a:avLst/>
                <a:gdLst/>
                <a:ahLst/>
                <a:cxnLst/>
                <a:rect l="l" t="t" r="r" b="b"/>
                <a:pathLst>
                  <a:path w="870" h="4574" extrusionOk="0">
                    <a:moveTo>
                      <a:pt x="12" y="1"/>
                    </a:moveTo>
                    <a:lnTo>
                      <a:pt x="12" y="1"/>
                    </a:lnTo>
                    <a:cubicBezTo>
                      <a:pt x="1" y="12"/>
                      <a:pt x="184" y="229"/>
                      <a:pt x="378" y="630"/>
                    </a:cubicBezTo>
                    <a:cubicBezTo>
                      <a:pt x="504" y="881"/>
                      <a:pt x="595" y="1155"/>
                      <a:pt x="664" y="1441"/>
                    </a:cubicBezTo>
                    <a:cubicBezTo>
                      <a:pt x="733" y="1716"/>
                      <a:pt x="767" y="2001"/>
                      <a:pt x="767" y="2287"/>
                    </a:cubicBezTo>
                    <a:cubicBezTo>
                      <a:pt x="767" y="2722"/>
                      <a:pt x="698" y="3145"/>
                      <a:pt x="550" y="3556"/>
                    </a:cubicBezTo>
                    <a:cubicBezTo>
                      <a:pt x="504" y="3693"/>
                      <a:pt x="458" y="3819"/>
                      <a:pt x="401" y="3945"/>
                    </a:cubicBezTo>
                    <a:cubicBezTo>
                      <a:pt x="207" y="4345"/>
                      <a:pt x="35" y="4562"/>
                      <a:pt x="47" y="4574"/>
                    </a:cubicBezTo>
                    <a:cubicBezTo>
                      <a:pt x="92" y="4539"/>
                      <a:pt x="138" y="4482"/>
                      <a:pt x="172" y="4436"/>
                    </a:cubicBezTo>
                    <a:cubicBezTo>
                      <a:pt x="287" y="4288"/>
                      <a:pt x="378" y="4139"/>
                      <a:pt x="458" y="3979"/>
                    </a:cubicBezTo>
                    <a:cubicBezTo>
                      <a:pt x="470" y="3956"/>
                      <a:pt x="481" y="3933"/>
                      <a:pt x="492" y="3911"/>
                    </a:cubicBezTo>
                    <a:cubicBezTo>
                      <a:pt x="744" y="3408"/>
                      <a:pt x="870" y="2847"/>
                      <a:pt x="870" y="2287"/>
                    </a:cubicBezTo>
                    <a:cubicBezTo>
                      <a:pt x="858" y="1967"/>
                      <a:pt x="813" y="1636"/>
                      <a:pt x="721" y="1327"/>
                    </a:cubicBezTo>
                    <a:cubicBezTo>
                      <a:pt x="698" y="1247"/>
                      <a:pt x="675" y="1167"/>
                      <a:pt x="652" y="1098"/>
                    </a:cubicBezTo>
                    <a:cubicBezTo>
                      <a:pt x="584" y="927"/>
                      <a:pt x="515" y="755"/>
                      <a:pt x="424" y="595"/>
                    </a:cubicBezTo>
                    <a:cubicBezTo>
                      <a:pt x="344" y="435"/>
                      <a:pt x="252" y="287"/>
                      <a:pt x="149" y="149"/>
                    </a:cubicBezTo>
                    <a:cubicBezTo>
                      <a:pt x="104" y="92"/>
                      <a:pt x="69" y="47"/>
                      <a:pt x="12"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73" name="Google Shape;1038;p30"/>
              <p:cNvSpPr/>
              <p:nvPr/>
            </p:nvSpPr>
            <p:spPr>
              <a:xfrm>
                <a:off x="4625568" y="3104293"/>
                <a:ext cx="38604" cy="71182"/>
              </a:xfrm>
              <a:custGeom>
                <a:avLst/>
                <a:gdLst/>
                <a:ahLst/>
                <a:cxnLst/>
                <a:rect l="l" t="t" r="r" b="b"/>
                <a:pathLst>
                  <a:path w="1121" h="2067" extrusionOk="0">
                    <a:moveTo>
                      <a:pt x="309" y="1"/>
                    </a:moveTo>
                    <a:cubicBezTo>
                      <a:pt x="435" y="69"/>
                      <a:pt x="561" y="149"/>
                      <a:pt x="664" y="241"/>
                    </a:cubicBezTo>
                    <a:cubicBezTo>
                      <a:pt x="778" y="344"/>
                      <a:pt x="858" y="458"/>
                      <a:pt x="915" y="595"/>
                    </a:cubicBezTo>
                    <a:lnTo>
                      <a:pt x="915" y="607"/>
                    </a:lnTo>
                    <a:cubicBezTo>
                      <a:pt x="995" y="778"/>
                      <a:pt x="1018" y="972"/>
                      <a:pt x="995" y="1155"/>
                    </a:cubicBezTo>
                    <a:cubicBezTo>
                      <a:pt x="984" y="1224"/>
                      <a:pt x="961" y="1304"/>
                      <a:pt x="938" y="1372"/>
                    </a:cubicBezTo>
                    <a:cubicBezTo>
                      <a:pt x="915" y="1407"/>
                      <a:pt x="904" y="1452"/>
                      <a:pt x="881" y="1487"/>
                    </a:cubicBezTo>
                    <a:cubicBezTo>
                      <a:pt x="846" y="1544"/>
                      <a:pt x="812" y="1601"/>
                      <a:pt x="766" y="1647"/>
                    </a:cubicBezTo>
                    <a:cubicBezTo>
                      <a:pt x="595" y="1841"/>
                      <a:pt x="366" y="1978"/>
                      <a:pt x="115" y="2024"/>
                    </a:cubicBezTo>
                    <a:cubicBezTo>
                      <a:pt x="81" y="2036"/>
                      <a:pt x="46" y="2036"/>
                      <a:pt x="35" y="2047"/>
                    </a:cubicBezTo>
                    <a:cubicBezTo>
                      <a:pt x="12" y="2047"/>
                      <a:pt x="1" y="2047"/>
                      <a:pt x="1" y="2058"/>
                    </a:cubicBezTo>
                    <a:lnTo>
                      <a:pt x="35" y="2058"/>
                    </a:lnTo>
                    <a:cubicBezTo>
                      <a:pt x="46" y="2064"/>
                      <a:pt x="61" y="2067"/>
                      <a:pt x="75" y="2067"/>
                    </a:cubicBezTo>
                    <a:cubicBezTo>
                      <a:pt x="89" y="2067"/>
                      <a:pt x="103" y="2064"/>
                      <a:pt x="115" y="2058"/>
                    </a:cubicBezTo>
                    <a:cubicBezTo>
                      <a:pt x="229" y="2058"/>
                      <a:pt x="332" y="2036"/>
                      <a:pt x="435" y="1990"/>
                    </a:cubicBezTo>
                    <a:cubicBezTo>
                      <a:pt x="561" y="1933"/>
                      <a:pt x="686" y="1853"/>
                      <a:pt x="778" y="1750"/>
                    </a:cubicBezTo>
                    <a:cubicBezTo>
                      <a:pt x="801" y="1738"/>
                      <a:pt x="812" y="1715"/>
                      <a:pt x="835" y="1704"/>
                    </a:cubicBezTo>
                    <a:cubicBezTo>
                      <a:pt x="846" y="1681"/>
                      <a:pt x="858" y="1670"/>
                      <a:pt x="869" y="1658"/>
                    </a:cubicBezTo>
                    <a:lnTo>
                      <a:pt x="881" y="1647"/>
                    </a:lnTo>
                    <a:cubicBezTo>
                      <a:pt x="984" y="1498"/>
                      <a:pt x="1064" y="1338"/>
                      <a:pt x="1098" y="1167"/>
                    </a:cubicBezTo>
                    <a:cubicBezTo>
                      <a:pt x="1121" y="961"/>
                      <a:pt x="1087" y="755"/>
                      <a:pt x="995" y="572"/>
                    </a:cubicBezTo>
                    <a:cubicBezTo>
                      <a:pt x="961" y="481"/>
                      <a:pt x="904" y="401"/>
                      <a:pt x="835" y="321"/>
                    </a:cubicBezTo>
                    <a:cubicBezTo>
                      <a:pt x="801" y="275"/>
                      <a:pt x="755" y="229"/>
                      <a:pt x="721" y="184"/>
                    </a:cubicBezTo>
                    <a:cubicBezTo>
                      <a:pt x="629" y="115"/>
                      <a:pt x="538" y="58"/>
                      <a:pt x="435" y="23"/>
                    </a:cubicBezTo>
                    <a:cubicBezTo>
                      <a:pt x="401" y="12"/>
                      <a:pt x="378" y="1"/>
                      <a:pt x="343"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74" name="Google Shape;1039;p30"/>
              <p:cNvSpPr/>
              <p:nvPr/>
            </p:nvSpPr>
            <p:spPr>
              <a:xfrm>
                <a:off x="4592507" y="3351941"/>
                <a:ext cx="12225" cy="42324"/>
              </a:xfrm>
              <a:custGeom>
                <a:avLst/>
                <a:gdLst/>
                <a:ahLst/>
                <a:cxnLst/>
                <a:rect l="l" t="t" r="r" b="b"/>
                <a:pathLst>
                  <a:path w="355" h="1229" extrusionOk="0">
                    <a:moveTo>
                      <a:pt x="23" y="0"/>
                    </a:moveTo>
                    <a:lnTo>
                      <a:pt x="23" y="0"/>
                    </a:lnTo>
                    <a:cubicBezTo>
                      <a:pt x="0" y="12"/>
                      <a:pt x="57" y="69"/>
                      <a:pt x="103" y="172"/>
                    </a:cubicBezTo>
                    <a:cubicBezTo>
                      <a:pt x="126" y="218"/>
                      <a:pt x="137" y="252"/>
                      <a:pt x="149" y="298"/>
                    </a:cubicBezTo>
                    <a:cubicBezTo>
                      <a:pt x="240" y="538"/>
                      <a:pt x="229" y="812"/>
                      <a:pt x="137" y="1052"/>
                    </a:cubicBezTo>
                    <a:cubicBezTo>
                      <a:pt x="115" y="1098"/>
                      <a:pt x="103" y="1144"/>
                      <a:pt x="80" y="1178"/>
                    </a:cubicBezTo>
                    <a:cubicBezTo>
                      <a:pt x="69" y="1201"/>
                      <a:pt x="69" y="1224"/>
                      <a:pt x="69" y="1224"/>
                    </a:cubicBezTo>
                    <a:cubicBezTo>
                      <a:pt x="72" y="1227"/>
                      <a:pt x="75" y="1228"/>
                      <a:pt x="78" y="1228"/>
                    </a:cubicBezTo>
                    <a:cubicBezTo>
                      <a:pt x="87" y="1228"/>
                      <a:pt x="98" y="1217"/>
                      <a:pt x="115" y="1201"/>
                    </a:cubicBezTo>
                    <a:cubicBezTo>
                      <a:pt x="149" y="1155"/>
                      <a:pt x="183" y="1121"/>
                      <a:pt x="206" y="1075"/>
                    </a:cubicBezTo>
                    <a:cubicBezTo>
                      <a:pt x="355" y="778"/>
                      <a:pt x="343" y="423"/>
                      <a:pt x="160" y="138"/>
                    </a:cubicBezTo>
                    <a:cubicBezTo>
                      <a:pt x="149" y="115"/>
                      <a:pt x="126" y="92"/>
                      <a:pt x="115" y="80"/>
                    </a:cubicBezTo>
                    <a:cubicBezTo>
                      <a:pt x="69" y="23"/>
                      <a:pt x="23" y="0"/>
                      <a:pt x="23"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75" name="Google Shape;1040;p30"/>
              <p:cNvSpPr/>
              <p:nvPr/>
            </p:nvSpPr>
            <p:spPr>
              <a:xfrm>
                <a:off x="4552352" y="2920391"/>
                <a:ext cx="40981" cy="42840"/>
              </a:xfrm>
              <a:custGeom>
                <a:avLst/>
                <a:gdLst/>
                <a:ahLst/>
                <a:cxnLst/>
                <a:rect l="l" t="t" r="r" b="b"/>
                <a:pathLst>
                  <a:path w="1190" h="1244" extrusionOk="0">
                    <a:moveTo>
                      <a:pt x="650" y="288"/>
                    </a:moveTo>
                    <a:cubicBezTo>
                      <a:pt x="707" y="288"/>
                      <a:pt x="765" y="306"/>
                      <a:pt x="812" y="345"/>
                    </a:cubicBezTo>
                    <a:cubicBezTo>
                      <a:pt x="892" y="413"/>
                      <a:pt x="926" y="516"/>
                      <a:pt x="915" y="619"/>
                    </a:cubicBezTo>
                    <a:cubicBezTo>
                      <a:pt x="915" y="711"/>
                      <a:pt x="880" y="802"/>
                      <a:pt x="823" y="882"/>
                    </a:cubicBezTo>
                    <a:cubicBezTo>
                      <a:pt x="766" y="951"/>
                      <a:pt x="698" y="985"/>
                      <a:pt x="617" y="996"/>
                    </a:cubicBezTo>
                    <a:cubicBezTo>
                      <a:pt x="599" y="999"/>
                      <a:pt x="582" y="1001"/>
                      <a:pt x="566" y="1001"/>
                    </a:cubicBezTo>
                    <a:cubicBezTo>
                      <a:pt x="456" y="1001"/>
                      <a:pt x="413" y="939"/>
                      <a:pt x="423" y="939"/>
                    </a:cubicBezTo>
                    <a:cubicBezTo>
                      <a:pt x="426" y="936"/>
                      <a:pt x="432" y="936"/>
                      <a:pt x="440" y="936"/>
                    </a:cubicBezTo>
                    <a:cubicBezTo>
                      <a:pt x="449" y="936"/>
                      <a:pt x="460" y="936"/>
                      <a:pt x="475" y="936"/>
                    </a:cubicBezTo>
                    <a:cubicBezTo>
                      <a:pt x="503" y="936"/>
                      <a:pt x="543" y="934"/>
                      <a:pt x="595" y="916"/>
                    </a:cubicBezTo>
                    <a:cubicBezTo>
                      <a:pt x="720" y="871"/>
                      <a:pt x="800" y="745"/>
                      <a:pt x="800" y="608"/>
                    </a:cubicBezTo>
                    <a:cubicBezTo>
                      <a:pt x="812" y="539"/>
                      <a:pt x="789" y="482"/>
                      <a:pt x="743" y="425"/>
                    </a:cubicBezTo>
                    <a:cubicBezTo>
                      <a:pt x="698" y="391"/>
                      <a:pt x="640" y="379"/>
                      <a:pt x="583" y="379"/>
                    </a:cubicBezTo>
                    <a:cubicBezTo>
                      <a:pt x="505" y="388"/>
                      <a:pt x="447" y="410"/>
                      <a:pt x="418" y="410"/>
                    </a:cubicBezTo>
                    <a:cubicBezTo>
                      <a:pt x="409" y="410"/>
                      <a:pt x="403" y="407"/>
                      <a:pt x="400" y="402"/>
                    </a:cubicBezTo>
                    <a:cubicBezTo>
                      <a:pt x="400" y="391"/>
                      <a:pt x="446" y="345"/>
                      <a:pt x="572" y="299"/>
                    </a:cubicBezTo>
                    <a:cubicBezTo>
                      <a:pt x="597" y="292"/>
                      <a:pt x="624" y="288"/>
                      <a:pt x="650" y="288"/>
                    </a:cubicBezTo>
                    <a:close/>
                    <a:moveTo>
                      <a:pt x="606" y="0"/>
                    </a:moveTo>
                    <a:cubicBezTo>
                      <a:pt x="591" y="0"/>
                      <a:pt x="576" y="1"/>
                      <a:pt x="560" y="2"/>
                    </a:cubicBezTo>
                    <a:cubicBezTo>
                      <a:pt x="332" y="48"/>
                      <a:pt x="137" y="219"/>
                      <a:pt x="69" y="448"/>
                    </a:cubicBezTo>
                    <a:cubicBezTo>
                      <a:pt x="57" y="505"/>
                      <a:pt x="34" y="562"/>
                      <a:pt x="23" y="619"/>
                    </a:cubicBezTo>
                    <a:cubicBezTo>
                      <a:pt x="0" y="791"/>
                      <a:pt x="0" y="974"/>
                      <a:pt x="12" y="1156"/>
                    </a:cubicBezTo>
                    <a:lnTo>
                      <a:pt x="34" y="1179"/>
                    </a:lnTo>
                    <a:cubicBezTo>
                      <a:pt x="92" y="1202"/>
                      <a:pt x="160" y="1214"/>
                      <a:pt x="217" y="1236"/>
                    </a:cubicBezTo>
                    <a:cubicBezTo>
                      <a:pt x="270" y="1090"/>
                      <a:pt x="361" y="1029"/>
                      <a:pt x="375" y="1029"/>
                    </a:cubicBezTo>
                    <a:cubicBezTo>
                      <a:pt x="377" y="1029"/>
                      <a:pt x="377" y="1030"/>
                      <a:pt x="377" y="1031"/>
                    </a:cubicBezTo>
                    <a:cubicBezTo>
                      <a:pt x="377" y="1042"/>
                      <a:pt x="320" y="1111"/>
                      <a:pt x="286" y="1236"/>
                    </a:cubicBezTo>
                    <a:cubicBezTo>
                      <a:pt x="323" y="1241"/>
                      <a:pt x="360" y="1243"/>
                      <a:pt x="397" y="1243"/>
                    </a:cubicBezTo>
                    <a:cubicBezTo>
                      <a:pt x="545" y="1243"/>
                      <a:pt x="695" y="1207"/>
                      <a:pt x="823" y="1134"/>
                    </a:cubicBezTo>
                    <a:cubicBezTo>
                      <a:pt x="1063" y="996"/>
                      <a:pt x="1189" y="722"/>
                      <a:pt x="1155" y="448"/>
                    </a:cubicBezTo>
                    <a:cubicBezTo>
                      <a:pt x="1101" y="188"/>
                      <a:pt x="873" y="0"/>
                      <a:pt x="606" y="0"/>
                    </a:cubicBez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76" name="Google Shape;1041;p30"/>
              <p:cNvSpPr/>
              <p:nvPr/>
            </p:nvSpPr>
            <p:spPr>
              <a:xfrm>
                <a:off x="4566127" y="2930310"/>
                <a:ext cx="18149" cy="24588"/>
              </a:xfrm>
              <a:custGeom>
                <a:avLst/>
                <a:gdLst/>
                <a:ahLst/>
                <a:cxnLst/>
                <a:rect l="l" t="t" r="r" b="b"/>
                <a:pathLst>
                  <a:path w="527" h="714" extrusionOk="0">
                    <a:moveTo>
                      <a:pt x="250" y="0"/>
                    </a:moveTo>
                    <a:cubicBezTo>
                      <a:pt x="224" y="0"/>
                      <a:pt x="197" y="4"/>
                      <a:pt x="172" y="11"/>
                    </a:cubicBezTo>
                    <a:cubicBezTo>
                      <a:pt x="46" y="57"/>
                      <a:pt x="0" y="114"/>
                      <a:pt x="0" y="125"/>
                    </a:cubicBezTo>
                    <a:cubicBezTo>
                      <a:pt x="2" y="127"/>
                      <a:pt x="5" y="128"/>
                      <a:pt x="8" y="128"/>
                    </a:cubicBezTo>
                    <a:cubicBezTo>
                      <a:pt x="32" y="128"/>
                      <a:pt x="96" y="101"/>
                      <a:pt x="195" y="91"/>
                    </a:cubicBezTo>
                    <a:cubicBezTo>
                      <a:pt x="240" y="91"/>
                      <a:pt x="298" y="103"/>
                      <a:pt x="343" y="137"/>
                    </a:cubicBezTo>
                    <a:cubicBezTo>
                      <a:pt x="389" y="194"/>
                      <a:pt x="412" y="251"/>
                      <a:pt x="400" y="320"/>
                    </a:cubicBezTo>
                    <a:cubicBezTo>
                      <a:pt x="400" y="457"/>
                      <a:pt x="320" y="583"/>
                      <a:pt x="195" y="628"/>
                    </a:cubicBezTo>
                    <a:cubicBezTo>
                      <a:pt x="159" y="642"/>
                      <a:pt x="127" y="645"/>
                      <a:pt x="101" y="645"/>
                    </a:cubicBezTo>
                    <a:cubicBezTo>
                      <a:pt x="79" y="645"/>
                      <a:pt x="61" y="643"/>
                      <a:pt x="48" y="643"/>
                    </a:cubicBezTo>
                    <a:cubicBezTo>
                      <a:pt x="35" y="643"/>
                      <a:pt x="27" y="644"/>
                      <a:pt x="23" y="651"/>
                    </a:cubicBezTo>
                    <a:cubicBezTo>
                      <a:pt x="13" y="661"/>
                      <a:pt x="63" y="713"/>
                      <a:pt x="164" y="713"/>
                    </a:cubicBezTo>
                    <a:cubicBezTo>
                      <a:pt x="180" y="713"/>
                      <a:pt x="198" y="712"/>
                      <a:pt x="217" y="708"/>
                    </a:cubicBezTo>
                    <a:cubicBezTo>
                      <a:pt x="298" y="697"/>
                      <a:pt x="366" y="663"/>
                      <a:pt x="423" y="594"/>
                    </a:cubicBezTo>
                    <a:cubicBezTo>
                      <a:pt x="480" y="514"/>
                      <a:pt x="515" y="423"/>
                      <a:pt x="515" y="331"/>
                    </a:cubicBezTo>
                    <a:cubicBezTo>
                      <a:pt x="526" y="228"/>
                      <a:pt x="492" y="125"/>
                      <a:pt x="412" y="57"/>
                    </a:cubicBezTo>
                    <a:cubicBezTo>
                      <a:pt x="365" y="18"/>
                      <a:pt x="307" y="0"/>
                      <a:pt x="250" y="0"/>
                    </a:cubicBezTo>
                    <a:close/>
                  </a:path>
                </a:pathLst>
              </a:custGeom>
              <a:solidFill>
                <a:srgbClr val="A369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77" name="Google Shape;1042;p30"/>
              <p:cNvSpPr/>
              <p:nvPr/>
            </p:nvSpPr>
            <p:spPr>
              <a:xfrm>
                <a:off x="4558654" y="2956207"/>
                <a:ext cx="30339" cy="26104"/>
              </a:xfrm>
              <a:custGeom>
                <a:avLst/>
                <a:gdLst/>
                <a:ahLst/>
                <a:cxnLst/>
                <a:rect l="l" t="t" r="r" b="b"/>
                <a:pathLst>
                  <a:path w="881" h="758" extrusionOk="0">
                    <a:moveTo>
                      <a:pt x="189" y="0"/>
                    </a:moveTo>
                    <a:cubicBezTo>
                      <a:pt x="166" y="0"/>
                      <a:pt x="86" y="52"/>
                      <a:pt x="34" y="196"/>
                    </a:cubicBezTo>
                    <a:lnTo>
                      <a:pt x="23" y="219"/>
                    </a:lnTo>
                    <a:cubicBezTo>
                      <a:pt x="0" y="322"/>
                      <a:pt x="12" y="437"/>
                      <a:pt x="69" y="528"/>
                    </a:cubicBezTo>
                    <a:cubicBezTo>
                      <a:pt x="147" y="678"/>
                      <a:pt x="296" y="757"/>
                      <a:pt x="446" y="757"/>
                    </a:cubicBezTo>
                    <a:cubicBezTo>
                      <a:pt x="558" y="757"/>
                      <a:pt x="671" y="713"/>
                      <a:pt x="755" y="619"/>
                    </a:cubicBezTo>
                    <a:cubicBezTo>
                      <a:pt x="835" y="551"/>
                      <a:pt x="880" y="448"/>
                      <a:pt x="880" y="334"/>
                    </a:cubicBezTo>
                    <a:cubicBezTo>
                      <a:pt x="880" y="151"/>
                      <a:pt x="789" y="71"/>
                      <a:pt x="777" y="71"/>
                    </a:cubicBezTo>
                    <a:lnTo>
                      <a:pt x="777" y="71"/>
                    </a:lnTo>
                    <a:cubicBezTo>
                      <a:pt x="800" y="162"/>
                      <a:pt x="823" y="242"/>
                      <a:pt x="812" y="334"/>
                    </a:cubicBezTo>
                    <a:cubicBezTo>
                      <a:pt x="812" y="425"/>
                      <a:pt x="766" y="505"/>
                      <a:pt x="697" y="562"/>
                    </a:cubicBezTo>
                    <a:cubicBezTo>
                      <a:pt x="628" y="622"/>
                      <a:pt x="540" y="656"/>
                      <a:pt x="443" y="656"/>
                    </a:cubicBezTo>
                    <a:cubicBezTo>
                      <a:pt x="429" y="656"/>
                      <a:pt x="415" y="655"/>
                      <a:pt x="400" y="654"/>
                    </a:cubicBezTo>
                    <a:cubicBezTo>
                      <a:pt x="297" y="642"/>
                      <a:pt x="206" y="574"/>
                      <a:pt x="137" y="482"/>
                    </a:cubicBezTo>
                    <a:cubicBezTo>
                      <a:pt x="92" y="414"/>
                      <a:pt x="80" y="322"/>
                      <a:pt x="92" y="231"/>
                    </a:cubicBezTo>
                    <a:lnTo>
                      <a:pt x="103" y="208"/>
                    </a:lnTo>
                    <a:cubicBezTo>
                      <a:pt x="137" y="71"/>
                      <a:pt x="206" y="2"/>
                      <a:pt x="194" y="2"/>
                    </a:cubicBezTo>
                    <a:cubicBezTo>
                      <a:pt x="193" y="1"/>
                      <a:pt x="192" y="0"/>
                      <a:pt x="18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78" name="Google Shape;1043;p30"/>
              <p:cNvSpPr/>
              <p:nvPr/>
            </p:nvSpPr>
            <p:spPr>
              <a:xfrm>
                <a:off x="3528631" y="2728534"/>
                <a:ext cx="710721" cy="582097"/>
              </a:xfrm>
              <a:custGeom>
                <a:avLst/>
                <a:gdLst/>
                <a:ahLst/>
                <a:cxnLst/>
                <a:rect l="l" t="t" r="r" b="b"/>
                <a:pathLst>
                  <a:path w="20638" h="16903" extrusionOk="0">
                    <a:moveTo>
                      <a:pt x="8576" y="0"/>
                    </a:moveTo>
                    <a:cubicBezTo>
                      <a:pt x="7842" y="0"/>
                      <a:pt x="6065" y="427"/>
                      <a:pt x="3272" y="6990"/>
                    </a:cubicBezTo>
                    <a:cubicBezTo>
                      <a:pt x="0" y="14679"/>
                      <a:pt x="1382" y="16457"/>
                      <a:pt x="2086" y="16457"/>
                    </a:cubicBezTo>
                    <a:cubicBezTo>
                      <a:pt x="2093" y="16457"/>
                      <a:pt x="2100" y="16457"/>
                      <a:pt x="2106" y="16456"/>
                    </a:cubicBezTo>
                    <a:cubicBezTo>
                      <a:pt x="2748" y="16425"/>
                      <a:pt x="6804" y="15181"/>
                      <a:pt x="9771" y="15181"/>
                    </a:cubicBezTo>
                    <a:cubicBezTo>
                      <a:pt x="10026" y="15181"/>
                      <a:pt x="10273" y="15190"/>
                      <a:pt x="10509" y="15210"/>
                    </a:cubicBezTo>
                    <a:cubicBezTo>
                      <a:pt x="13493" y="15462"/>
                      <a:pt x="17345" y="16902"/>
                      <a:pt x="17345" y="16902"/>
                    </a:cubicBezTo>
                    <a:lnTo>
                      <a:pt x="20638" y="11289"/>
                    </a:lnTo>
                    <a:cubicBezTo>
                      <a:pt x="20638" y="11289"/>
                      <a:pt x="18157" y="10809"/>
                      <a:pt x="14602" y="7573"/>
                    </a:cubicBezTo>
                    <a:cubicBezTo>
                      <a:pt x="11055" y="4358"/>
                      <a:pt x="9306" y="5"/>
                      <a:pt x="8877" y="5"/>
                    </a:cubicBezTo>
                    <a:cubicBezTo>
                      <a:pt x="8876" y="5"/>
                      <a:pt x="8875" y="5"/>
                      <a:pt x="8874" y="5"/>
                    </a:cubicBezTo>
                    <a:lnTo>
                      <a:pt x="8725" y="5"/>
                    </a:lnTo>
                    <a:cubicBezTo>
                      <a:pt x="8682" y="3"/>
                      <a:pt x="8632" y="0"/>
                      <a:pt x="857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79" name="Google Shape;1044;p30"/>
              <p:cNvSpPr/>
              <p:nvPr/>
            </p:nvSpPr>
            <p:spPr>
              <a:xfrm>
                <a:off x="3569269" y="2728293"/>
                <a:ext cx="669706" cy="582338"/>
              </a:xfrm>
              <a:custGeom>
                <a:avLst/>
                <a:gdLst/>
                <a:ahLst/>
                <a:cxnLst/>
                <a:rect l="l" t="t" r="r" b="b"/>
                <a:pathLst>
                  <a:path w="19447" h="16910" extrusionOk="0">
                    <a:moveTo>
                      <a:pt x="7385" y="1"/>
                    </a:moveTo>
                    <a:cubicBezTo>
                      <a:pt x="6642" y="1"/>
                      <a:pt x="4882" y="447"/>
                      <a:pt x="2092" y="6997"/>
                    </a:cubicBezTo>
                    <a:cubicBezTo>
                      <a:pt x="492" y="10747"/>
                      <a:pt x="0" y="13091"/>
                      <a:pt x="0" y="14508"/>
                    </a:cubicBezTo>
                    <a:cubicBezTo>
                      <a:pt x="0" y="15994"/>
                      <a:pt x="538" y="16452"/>
                      <a:pt x="903" y="16452"/>
                    </a:cubicBezTo>
                    <a:lnTo>
                      <a:pt x="926" y="16452"/>
                    </a:lnTo>
                    <a:cubicBezTo>
                      <a:pt x="1566" y="16429"/>
                      <a:pt x="5613" y="15183"/>
                      <a:pt x="8574" y="15183"/>
                    </a:cubicBezTo>
                    <a:cubicBezTo>
                      <a:pt x="8837" y="15183"/>
                      <a:pt x="9089" y="15194"/>
                      <a:pt x="9317" y="15217"/>
                    </a:cubicBezTo>
                    <a:cubicBezTo>
                      <a:pt x="12301" y="15469"/>
                      <a:pt x="16165" y="16909"/>
                      <a:pt x="16165" y="16909"/>
                    </a:cubicBezTo>
                    <a:lnTo>
                      <a:pt x="19446" y="11296"/>
                    </a:lnTo>
                    <a:cubicBezTo>
                      <a:pt x="19446" y="11296"/>
                      <a:pt x="17697" y="10953"/>
                      <a:pt x="15022" y="8929"/>
                    </a:cubicBezTo>
                    <a:cubicBezTo>
                      <a:pt x="14519" y="8541"/>
                      <a:pt x="13982" y="8095"/>
                      <a:pt x="13410" y="7580"/>
                    </a:cubicBezTo>
                    <a:cubicBezTo>
                      <a:pt x="13010" y="7215"/>
                      <a:pt x="12633" y="6837"/>
                      <a:pt x="12267" y="6449"/>
                    </a:cubicBezTo>
                    <a:cubicBezTo>
                      <a:pt x="12175" y="6346"/>
                      <a:pt x="12095" y="6254"/>
                      <a:pt x="12004" y="6151"/>
                    </a:cubicBezTo>
                    <a:cubicBezTo>
                      <a:pt x="11855" y="5991"/>
                      <a:pt x="11707" y="5820"/>
                      <a:pt x="11570" y="5648"/>
                    </a:cubicBezTo>
                    <a:cubicBezTo>
                      <a:pt x="11067" y="5043"/>
                      <a:pt x="10609" y="4425"/>
                      <a:pt x="10198" y="3831"/>
                    </a:cubicBezTo>
                    <a:cubicBezTo>
                      <a:pt x="9569" y="2916"/>
                      <a:pt x="9054" y="2070"/>
                      <a:pt x="8666" y="1407"/>
                    </a:cubicBezTo>
                    <a:cubicBezTo>
                      <a:pt x="8163" y="561"/>
                      <a:pt x="7843" y="12"/>
                      <a:pt x="7683" y="12"/>
                    </a:cubicBezTo>
                    <a:lnTo>
                      <a:pt x="7374" y="12"/>
                    </a:lnTo>
                    <a:lnTo>
                      <a:pt x="738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80" name="Google Shape;1045;p30"/>
              <p:cNvSpPr/>
              <p:nvPr/>
            </p:nvSpPr>
            <p:spPr>
              <a:xfrm>
                <a:off x="4107853" y="3080668"/>
                <a:ext cx="333079" cy="308181"/>
              </a:xfrm>
              <a:custGeom>
                <a:avLst/>
                <a:gdLst/>
                <a:ahLst/>
                <a:cxnLst/>
                <a:rect l="l" t="t" r="r" b="b"/>
                <a:pathLst>
                  <a:path w="9672" h="8949" extrusionOk="0">
                    <a:moveTo>
                      <a:pt x="2870" y="1"/>
                    </a:moveTo>
                    <a:lnTo>
                      <a:pt x="0" y="7100"/>
                    </a:lnTo>
                    <a:lnTo>
                      <a:pt x="5328" y="8781"/>
                    </a:lnTo>
                    <a:cubicBezTo>
                      <a:pt x="5594" y="8894"/>
                      <a:pt x="5872" y="8949"/>
                      <a:pt x="6146" y="8949"/>
                    </a:cubicBezTo>
                    <a:cubicBezTo>
                      <a:pt x="6916" y="8949"/>
                      <a:pt x="7652" y="8520"/>
                      <a:pt x="8014" y="7786"/>
                    </a:cubicBezTo>
                    <a:lnTo>
                      <a:pt x="8369" y="7054"/>
                    </a:lnTo>
                    <a:lnTo>
                      <a:pt x="9157" y="5442"/>
                    </a:lnTo>
                    <a:cubicBezTo>
                      <a:pt x="9672" y="4402"/>
                      <a:pt x="9249" y="3167"/>
                      <a:pt x="8220" y="2653"/>
                    </a:cubicBezTo>
                    <a:lnTo>
                      <a:pt x="2870" y="1"/>
                    </a:ln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81" name="Google Shape;1046;p30"/>
              <p:cNvSpPr/>
              <p:nvPr/>
            </p:nvSpPr>
            <p:spPr>
              <a:xfrm>
                <a:off x="3996823" y="3322392"/>
                <a:ext cx="324436" cy="303601"/>
              </a:xfrm>
              <a:custGeom>
                <a:avLst/>
                <a:gdLst/>
                <a:ahLst/>
                <a:cxnLst/>
                <a:rect l="l" t="t" r="r" b="b"/>
                <a:pathLst>
                  <a:path w="9421" h="8816" extrusionOk="0">
                    <a:moveTo>
                      <a:pt x="5122" y="1"/>
                    </a:moveTo>
                    <a:lnTo>
                      <a:pt x="3636" y="1773"/>
                    </a:lnTo>
                    <a:cubicBezTo>
                      <a:pt x="3636" y="1773"/>
                      <a:pt x="4333" y="2013"/>
                      <a:pt x="3773" y="3191"/>
                    </a:cubicBezTo>
                    <a:cubicBezTo>
                      <a:pt x="3213" y="4368"/>
                      <a:pt x="0" y="5854"/>
                      <a:pt x="0" y="5854"/>
                    </a:cubicBezTo>
                    <a:lnTo>
                      <a:pt x="1624" y="8815"/>
                    </a:lnTo>
                    <a:lnTo>
                      <a:pt x="6985" y="4197"/>
                    </a:lnTo>
                    <a:lnTo>
                      <a:pt x="7831" y="4402"/>
                    </a:lnTo>
                    <a:lnTo>
                      <a:pt x="9421" y="1064"/>
                    </a:lnTo>
                    <a:lnTo>
                      <a:pt x="5122" y="1"/>
                    </a:ln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82" name="Google Shape;1047;p30"/>
              <p:cNvSpPr/>
              <p:nvPr/>
            </p:nvSpPr>
            <p:spPr>
              <a:xfrm>
                <a:off x="3567306" y="2746856"/>
                <a:ext cx="282697" cy="526239"/>
              </a:xfrm>
              <a:custGeom>
                <a:avLst/>
                <a:gdLst/>
                <a:ahLst/>
                <a:cxnLst/>
                <a:rect l="l" t="t" r="r" b="b"/>
                <a:pathLst>
                  <a:path w="8209" h="15281" extrusionOk="0">
                    <a:moveTo>
                      <a:pt x="7114" y="1"/>
                    </a:moveTo>
                    <a:cubicBezTo>
                      <a:pt x="6121" y="1"/>
                      <a:pt x="4085" y="2981"/>
                      <a:pt x="2435" y="6939"/>
                    </a:cubicBezTo>
                    <a:cubicBezTo>
                      <a:pt x="675" y="11146"/>
                      <a:pt x="0" y="14861"/>
                      <a:pt x="926" y="15250"/>
                    </a:cubicBezTo>
                    <a:cubicBezTo>
                      <a:pt x="977" y="15271"/>
                      <a:pt x="1033" y="15281"/>
                      <a:pt x="1091" y="15281"/>
                    </a:cubicBezTo>
                    <a:cubicBezTo>
                      <a:pt x="2092" y="15281"/>
                      <a:pt x="4121" y="12307"/>
                      <a:pt x="5773" y="8333"/>
                    </a:cubicBezTo>
                    <a:cubicBezTo>
                      <a:pt x="7534" y="4138"/>
                      <a:pt x="8208" y="422"/>
                      <a:pt x="7282" y="34"/>
                    </a:cubicBezTo>
                    <a:cubicBezTo>
                      <a:pt x="7230" y="11"/>
                      <a:pt x="7174" y="1"/>
                      <a:pt x="7114"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83" name="Google Shape;1048;p30"/>
              <p:cNvSpPr/>
              <p:nvPr/>
            </p:nvSpPr>
            <p:spPr>
              <a:xfrm>
                <a:off x="4391696" y="3273972"/>
                <a:ext cx="66189" cy="72870"/>
              </a:xfrm>
              <a:custGeom>
                <a:avLst/>
                <a:gdLst/>
                <a:ahLst/>
                <a:cxnLst/>
                <a:rect l="l" t="t" r="r" b="b"/>
                <a:pathLst>
                  <a:path w="1922" h="2116" extrusionOk="0">
                    <a:moveTo>
                      <a:pt x="835" y="1"/>
                    </a:moveTo>
                    <a:lnTo>
                      <a:pt x="1" y="1704"/>
                    </a:lnTo>
                    <a:lnTo>
                      <a:pt x="1441" y="2116"/>
                    </a:lnTo>
                    <a:lnTo>
                      <a:pt x="1921" y="641"/>
                    </a:lnTo>
                    <a:lnTo>
                      <a:pt x="835"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84" name="Google Shape;1049;p30"/>
              <p:cNvSpPr/>
              <p:nvPr/>
            </p:nvSpPr>
            <p:spPr>
              <a:xfrm>
                <a:off x="4155482" y="3343262"/>
                <a:ext cx="150423" cy="80756"/>
              </a:xfrm>
              <a:custGeom>
                <a:avLst/>
                <a:gdLst/>
                <a:ahLst/>
                <a:cxnLst/>
                <a:rect l="l" t="t" r="r" b="b"/>
                <a:pathLst>
                  <a:path w="4368" h="2345" extrusionOk="0">
                    <a:moveTo>
                      <a:pt x="1" y="1"/>
                    </a:moveTo>
                    <a:lnTo>
                      <a:pt x="3922" y="2344"/>
                    </a:lnTo>
                    <a:lnTo>
                      <a:pt x="4368" y="1384"/>
                    </a:lnTo>
                    <a:lnTo>
                      <a:pt x="1"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85" name="Google Shape;1050;p30"/>
              <p:cNvSpPr/>
              <p:nvPr/>
            </p:nvSpPr>
            <p:spPr>
              <a:xfrm>
                <a:off x="4391696" y="3273972"/>
                <a:ext cx="33129" cy="61850"/>
              </a:xfrm>
              <a:custGeom>
                <a:avLst/>
                <a:gdLst/>
                <a:ahLst/>
                <a:cxnLst/>
                <a:rect l="l" t="t" r="r" b="b"/>
                <a:pathLst>
                  <a:path w="962" h="1796" extrusionOk="0">
                    <a:moveTo>
                      <a:pt x="835" y="1"/>
                    </a:moveTo>
                    <a:lnTo>
                      <a:pt x="1" y="1704"/>
                    </a:lnTo>
                    <a:lnTo>
                      <a:pt x="298" y="1796"/>
                    </a:lnTo>
                    <a:lnTo>
                      <a:pt x="961" y="81"/>
                    </a:lnTo>
                    <a:lnTo>
                      <a:pt x="835"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86" name="Google Shape;1051;p30"/>
              <p:cNvSpPr/>
              <p:nvPr/>
            </p:nvSpPr>
            <p:spPr>
              <a:xfrm>
                <a:off x="4081473" y="3098783"/>
                <a:ext cx="116158" cy="207899"/>
              </a:xfrm>
              <a:custGeom>
                <a:avLst/>
                <a:gdLst/>
                <a:ahLst/>
                <a:cxnLst/>
                <a:rect l="l" t="t" r="r" b="b"/>
                <a:pathLst>
                  <a:path w="3373" h="6037" extrusionOk="0">
                    <a:moveTo>
                      <a:pt x="3133" y="1"/>
                    </a:moveTo>
                    <a:cubicBezTo>
                      <a:pt x="3133" y="1"/>
                      <a:pt x="41" y="5705"/>
                      <a:pt x="1" y="5705"/>
                    </a:cubicBezTo>
                    <a:cubicBezTo>
                      <a:pt x="0" y="5705"/>
                      <a:pt x="0" y="5705"/>
                      <a:pt x="0" y="5705"/>
                    </a:cubicBezTo>
                    <a:lnTo>
                      <a:pt x="0" y="5705"/>
                    </a:lnTo>
                    <a:lnTo>
                      <a:pt x="984" y="6037"/>
                    </a:lnTo>
                    <a:lnTo>
                      <a:pt x="1075" y="5854"/>
                    </a:lnTo>
                    <a:lnTo>
                      <a:pt x="3373" y="115"/>
                    </a:lnTo>
                    <a:lnTo>
                      <a:pt x="3133"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87" name="Google Shape;1052;p30"/>
              <p:cNvSpPr/>
              <p:nvPr/>
            </p:nvSpPr>
            <p:spPr>
              <a:xfrm>
                <a:off x="4277532" y="3242702"/>
                <a:ext cx="109890" cy="46043"/>
              </a:xfrm>
              <a:custGeom>
                <a:avLst/>
                <a:gdLst/>
                <a:ahLst/>
                <a:cxnLst/>
                <a:rect l="l" t="t" r="r" b="b"/>
                <a:pathLst>
                  <a:path w="3191" h="1337" extrusionOk="0">
                    <a:moveTo>
                      <a:pt x="41" y="1"/>
                    </a:moveTo>
                    <a:cubicBezTo>
                      <a:pt x="31" y="1"/>
                      <a:pt x="25" y="2"/>
                      <a:pt x="23" y="6"/>
                    </a:cubicBezTo>
                    <a:cubicBezTo>
                      <a:pt x="1" y="63"/>
                      <a:pt x="698" y="394"/>
                      <a:pt x="1567" y="760"/>
                    </a:cubicBezTo>
                    <a:cubicBezTo>
                      <a:pt x="2369" y="1088"/>
                      <a:pt x="3045" y="1337"/>
                      <a:pt x="3162" y="1337"/>
                    </a:cubicBezTo>
                    <a:cubicBezTo>
                      <a:pt x="3171" y="1337"/>
                      <a:pt x="3177" y="1335"/>
                      <a:pt x="3179" y="1332"/>
                    </a:cubicBezTo>
                    <a:cubicBezTo>
                      <a:pt x="3190" y="1275"/>
                      <a:pt x="2504" y="943"/>
                      <a:pt x="1635" y="577"/>
                    </a:cubicBezTo>
                    <a:cubicBezTo>
                      <a:pt x="833" y="250"/>
                      <a:pt x="157" y="1"/>
                      <a:pt x="41"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88" name="Google Shape;1053;p30"/>
              <p:cNvSpPr/>
              <p:nvPr/>
            </p:nvSpPr>
            <p:spPr>
              <a:xfrm>
                <a:off x="4302328" y="3208435"/>
                <a:ext cx="99662" cy="45285"/>
              </a:xfrm>
              <a:custGeom>
                <a:avLst/>
                <a:gdLst/>
                <a:ahLst/>
                <a:cxnLst/>
                <a:rect l="l" t="t" r="r" b="b"/>
                <a:pathLst>
                  <a:path w="2894" h="1315" extrusionOk="0">
                    <a:moveTo>
                      <a:pt x="41" y="1"/>
                    </a:moveTo>
                    <a:cubicBezTo>
                      <a:pt x="31" y="1"/>
                      <a:pt x="25" y="3"/>
                      <a:pt x="24" y="6"/>
                    </a:cubicBezTo>
                    <a:cubicBezTo>
                      <a:pt x="1" y="52"/>
                      <a:pt x="618" y="372"/>
                      <a:pt x="1407" y="738"/>
                    </a:cubicBezTo>
                    <a:cubicBezTo>
                      <a:pt x="2134" y="1075"/>
                      <a:pt x="2744" y="1315"/>
                      <a:pt x="2853" y="1315"/>
                    </a:cubicBezTo>
                    <a:cubicBezTo>
                      <a:pt x="2863" y="1315"/>
                      <a:pt x="2868" y="1313"/>
                      <a:pt x="2870" y="1309"/>
                    </a:cubicBezTo>
                    <a:cubicBezTo>
                      <a:pt x="2893" y="1264"/>
                      <a:pt x="2264" y="944"/>
                      <a:pt x="1487" y="578"/>
                    </a:cubicBezTo>
                    <a:cubicBezTo>
                      <a:pt x="760" y="241"/>
                      <a:pt x="150" y="1"/>
                      <a:pt x="41"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89" name="Google Shape;1054;p30"/>
              <p:cNvSpPr/>
              <p:nvPr/>
            </p:nvSpPr>
            <p:spPr>
              <a:xfrm>
                <a:off x="4269267" y="3284441"/>
                <a:ext cx="99628" cy="40981"/>
              </a:xfrm>
              <a:custGeom>
                <a:avLst/>
                <a:gdLst/>
                <a:ahLst/>
                <a:cxnLst/>
                <a:rect l="l" t="t" r="r" b="b"/>
                <a:pathLst>
                  <a:path w="2893" h="1190" extrusionOk="0">
                    <a:moveTo>
                      <a:pt x="38" y="0"/>
                    </a:moveTo>
                    <a:cubicBezTo>
                      <a:pt x="29" y="0"/>
                      <a:pt x="24" y="2"/>
                      <a:pt x="23" y="6"/>
                    </a:cubicBezTo>
                    <a:cubicBezTo>
                      <a:pt x="0" y="40"/>
                      <a:pt x="606" y="383"/>
                      <a:pt x="1395" y="726"/>
                    </a:cubicBezTo>
                    <a:cubicBezTo>
                      <a:pt x="1601" y="806"/>
                      <a:pt x="1784" y="897"/>
                      <a:pt x="1967" y="954"/>
                    </a:cubicBezTo>
                    <a:cubicBezTo>
                      <a:pt x="2138" y="1012"/>
                      <a:pt x="2298" y="1057"/>
                      <a:pt x="2436" y="1092"/>
                    </a:cubicBezTo>
                    <a:cubicBezTo>
                      <a:pt x="2654" y="1155"/>
                      <a:pt x="2807" y="1190"/>
                      <a:pt x="2866" y="1190"/>
                    </a:cubicBezTo>
                    <a:cubicBezTo>
                      <a:pt x="2881" y="1190"/>
                      <a:pt x="2890" y="1188"/>
                      <a:pt x="2893" y="1183"/>
                    </a:cubicBezTo>
                    <a:cubicBezTo>
                      <a:pt x="2893" y="1160"/>
                      <a:pt x="2744" y="1080"/>
                      <a:pt x="2481" y="977"/>
                    </a:cubicBezTo>
                    <a:cubicBezTo>
                      <a:pt x="2356" y="920"/>
                      <a:pt x="2195" y="863"/>
                      <a:pt x="2024" y="794"/>
                    </a:cubicBezTo>
                    <a:cubicBezTo>
                      <a:pt x="1852" y="726"/>
                      <a:pt x="1670" y="634"/>
                      <a:pt x="1475" y="554"/>
                    </a:cubicBezTo>
                    <a:cubicBezTo>
                      <a:pt x="749" y="238"/>
                      <a:pt x="139" y="0"/>
                      <a:pt x="38"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90" name="Google Shape;1055;p30"/>
              <p:cNvSpPr/>
              <p:nvPr/>
            </p:nvSpPr>
            <p:spPr>
              <a:xfrm>
                <a:off x="3631844" y="2940917"/>
                <a:ext cx="150044" cy="181141"/>
              </a:xfrm>
              <a:custGeom>
                <a:avLst/>
                <a:gdLst/>
                <a:ahLst/>
                <a:cxnLst/>
                <a:rect l="l" t="t" r="r" b="b"/>
                <a:pathLst>
                  <a:path w="4357" h="5260" extrusionOk="0">
                    <a:moveTo>
                      <a:pt x="3272" y="1"/>
                    </a:moveTo>
                    <a:cubicBezTo>
                      <a:pt x="2565" y="1"/>
                      <a:pt x="1669" y="365"/>
                      <a:pt x="1087" y="1932"/>
                    </a:cubicBezTo>
                    <a:cubicBezTo>
                      <a:pt x="1" y="4859"/>
                      <a:pt x="2265" y="5259"/>
                      <a:pt x="2265" y="5259"/>
                    </a:cubicBezTo>
                    <a:cubicBezTo>
                      <a:pt x="3191" y="3704"/>
                      <a:pt x="3899" y="2024"/>
                      <a:pt x="4357" y="275"/>
                    </a:cubicBezTo>
                    <a:cubicBezTo>
                      <a:pt x="4357" y="275"/>
                      <a:pt x="3886" y="1"/>
                      <a:pt x="3272"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91" name="Google Shape;1056;p30"/>
              <p:cNvSpPr/>
              <p:nvPr/>
            </p:nvSpPr>
            <p:spPr>
              <a:xfrm>
                <a:off x="3658224" y="2829508"/>
                <a:ext cx="198463" cy="440559"/>
              </a:xfrm>
              <a:custGeom>
                <a:avLst/>
                <a:gdLst/>
                <a:ahLst/>
                <a:cxnLst/>
                <a:rect l="l" t="t" r="r" b="b"/>
                <a:pathLst>
                  <a:path w="5763" h="12793" extrusionOk="0">
                    <a:moveTo>
                      <a:pt x="5763" y="0"/>
                    </a:moveTo>
                    <a:lnTo>
                      <a:pt x="5763" y="0"/>
                    </a:lnTo>
                    <a:cubicBezTo>
                      <a:pt x="5706" y="172"/>
                      <a:pt x="5660" y="354"/>
                      <a:pt x="5625" y="537"/>
                    </a:cubicBezTo>
                    <a:cubicBezTo>
                      <a:pt x="5557" y="903"/>
                      <a:pt x="5443" y="1406"/>
                      <a:pt x="5317" y="2035"/>
                    </a:cubicBezTo>
                    <a:cubicBezTo>
                      <a:pt x="5225" y="2344"/>
                      <a:pt x="5134" y="2675"/>
                      <a:pt x="5031" y="3041"/>
                    </a:cubicBezTo>
                    <a:cubicBezTo>
                      <a:pt x="4974" y="3224"/>
                      <a:pt x="4928" y="3407"/>
                      <a:pt x="4871" y="3601"/>
                    </a:cubicBezTo>
                    <a:cubicBezTo>
                      <a:pt x="4848" y="3693"/>
                      <a:pt x="4825" y="3795"/>
                      <a:pt x="4791" y="3898"/>
                    </a:cubicBezTo>
                    <a:cubicBezTo>
                      <a:pt x="4757" y="3990"/>
                      <a:pt x="4722" y="4093"/>
                      <a:pt x="4688" y="4184"/>
                    </a:cubicBezTo>
                    <a:lnTo>
                      <a:pt x="4231" y="5442"/>
                    </a:lnTo>
                    <a:cubicBezTo>
                      <a:pt x="4196" y="5545"/>
                      <a:pt x="4151" y="5659"/>
                      <a:pt x="4116" y="5762"/>
                    </a:cubicBezTo>
                    <a:cubicBezTo>
                      <a:pt x="4071" y="5876"/>
                      <a:pt x="4014" y="5979"/>
                      <a:pt x="3968" y="6093"/>
                    </a:cubicBezTo>
                    <a:cubicBezTo>
                      <a:pt x="3865" y="6311"/>
                      <a:pt x="3773" y="6528"/>
                      <a:pt x="3671" y="6745"/>
                    </a:cubicBezTo>
                    <a:cubicBezTo>
                      <a:pt x="3568" y="6974"/>
                      <a:pt x="3465" y="7191"/>
                      <a:pt x="3373" y="7408"/>
                    </a:cubicBezTo>
                    <a:cubicBezTo>
                      <a:pt x="3328" y="7511"/>
                      <a:pt x="3293" y="7625"/>
                      <a:pt x="3225" y="7728"/>
                    </a:cubicBezTo>
                    <a:cubicBezTo>
                      <a:pt x="3168" y="7831"/>
                      <a:pt x="3122" y="7934"/>
                      <a:pt x="3065" y="8037"/>
                    </a:cubicBezTo>
                    <a:lnTo>
                      <a:pt x="2425" y="9203"/>
                    </a:lnTo>
                    <a:cubicBezTo>
                      <a:pt x="2379" y="9294"/>
                      <a:pt x="2333" y="9386"/>
                      <a:pt x="2276" y="9477"/>
                    </a:cubicBezTo>
                    <a:lnTo>
                      <a:pt x="2104" y="9729"/>
                    </a:lnTo>
                    <a:lnTo>
                      <a:pt x="1796" y="10220"/>
                    </a:lnTo>
                    <a:cubicBezTo>
                      <a:pt x="1590" y="10529"/>
                      <a:pt x="1396" y="10838"/>
                      <a:pt x="1224" y="11101"/>
                    </a:cubicBezTo>
                    <a:cubicBezTo>
                      <a:pt x="847" y="11615"/>
                      <a:pt x="538" y="12027"/>
                      <a:pt x="310" y="12324"/>
                    </a:cubicBezTo>
                    <a:cubicBezTo>
                      <a:pt x="195" y="12472"/>
                      <a:pt x="92" y="12621"/>
                      <a:pt x="1" y="12793"/>
                    </a:cubicBezTo>
                    <a:cubicBezTo>
                      <a:pt x="138" y="12655"/>
                      <a:pt x="264" y="12518"/>
                      <a:pt x="367" y="12370"/>
                    </a:cubicBezTo>
                    <a:cubicBezTo>
                      <a:pt x="595" y="12095"/>
                      <a:pt x="927" y="11695"/>
                      <a:pt x="1327" y="11181"/>
                    </a:cubicBezTo>
                    <a:lnTo>
                      <a:pt x="1910" y="10312"/>
                    </a:lnTo>
                    <a:lnTo>
                      <a:pt x="2242" y="9820"/>
                    </a:lnTo>
                    <a:lnTo>
                      <a:pt x="2402" y="9569"/>
                    </a:lnTo>
                    <a:cubicBezTo>
                      <a:pt x="2459" y="9477"/>
                      <a:pt x="2505" y="9386"/>
                      <a:pt x="2550" y="9294"/>
                    </a:cubicBezTo>
                    <a:lnTo>
                      <a:pt x="3202" y="8117"/>
                    </a:lnTo>
                    <a:cubicBezTo>
                      <a:pt x="3259" y="8014"/>
                      <a:pt x="3316" y="7911"/>
                      <a:pt x="3373" y="7808"/>
                    </a:cubicBezTo>
                    <a:cubicBezTo>
                      <a:pt x="3431" y="7705"/>
                      <a:pt x="3476" y="7602"/>
                      <a:pt x="3522" y="7488"/>
                    </a:cubicBezTo>
                    <a:lnTo>
                      <a:pt x="3831" y="6825"/>
                    </a:lnTo>
                    <a:cubicBezTo>
                      <a:pt x="3934" y="6596"/>
                      <a:pt x="4025" y="6379"/>
                      <a:pt x="4128" y="6162"/>
                    </a:cubicBezTo>
                    <a:cubicBezTo>
                      <a:pt x="4174" y="6048"/>
                      <a:pt x="4231" y="5945"/>
                      <a:pt x="4265" y="5830"/>
                    </a:cubicBezTo>
                    <a:lnTo>
                      <a:pt x="4391" y="5499"/>
                    </a:lnTo>
                    <a:lnTo>
                      <a:pt x="4837" y="4241"/>
                    </a:lnTo>
                    <a:cubicBezTo>
                      <a:pt x="4871" y="4150"/>
                      <a:pt x="4917" y="4047"/>
                      <a:pt x="4940" y="3944"/>
                    </a:cubicBezTo>
                    <a:cubicBezTo>
                      <a:pt x="4962" y="3853"/>
                      <a:pt x="4997" y="3750"/>
                      <a:pt x="5020" y="3647"/>
                    </a:cubicBezTo>
                    <a:lnTo>
                      <a:pt x="5168" y="3075"/>
                    </a:lnTo>
                    <a:cubicBezTo>
                      <a:pt x="5271" y="2709"/>
                      <a:pt x="5351" y="2366"/>
                      <a:pt x="5431" y="2058"/>
                    </a:cubicBezTo>
                    <a:cubicBezTo>
                      <a:pt x="5557" y="1429"/>
                      <a:pt x="5637" y="915"/>
                      <a:pt x="5694" y="560"/>
                    </a:cubicBezTo>
                    <a:cubicBezTo>
                      <a:pt x="5728" y="377"/>
                      <a:pt x="5751" y="183"/>
                      <a:pt x="5763"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92" name="Google Shape;1057;p30"/>
              <p:cNvSpPr/>
              <p:nvPr/>
            </p:nvSpPr>
            <p:spPr>
              <a:xfrm>
                <a:off x="4052338" y="3401532"/>
                <a:ext cx="687028" cy="273503"/>
              </a:xfrm>
              <a:custGeom>
                <a:avLst/>
                <a:gdLst/>
                <a:ahLst/>
                <a:cxnLst/>
                <a:rect l="l" t="t" r="r" b="b"/>
                <a:pathLst>
                  <a:path w="19950" h="7942" extrusionOk="0">
                    <a:moveTo>
                      <a:pt x="15811" y="1"/>
                    </a:moveTo>
                    <a:cubicBezTo>
                      <a:pt x="15811" y="1"/>
                      <a:pt x="13707" y="3888"/>
                      <a:pt x="13147" y="3945"/>
                    </a:cubicBezTo>
                    <a:cubicBezTo>
                      <a:pt x="12727" y="3990"/>
                      <a:pt x="12302" y="4010"/>
                      <a:pt x="11879" y="4010"/>
                    </a:cubicBezTo>
                    <a:cubicBezTo>
                      <a:pt x="9175" y="4010"/>
                      <a:pt x="6540" y="3193"/>
                      <a:pt x="5522" y="2847"/>
                    </a:cubicBezTo>
                    <a:cubicBezTo>
                      <a:pt x="5408" y="2710"/>
                      <a:pt x="5271" y="2550"/>
                      <a:pt x="5122" y="2344"/>
                    </a:cubicBezTo>
                    <a:cubicBezTo>
                      <a:pt x="4996" y="2173"/>
                      <a:pt x="4893" y="1979"/>
                      <a:pt x="4825" y="1773"/>
                    </a:cubicBezTo>
                    <a:cubicBezTo>
                      <a:pt x="4733" y="1521"/>
                      <a:pt x="4676" y="1258"/>
                      <a:pt x="4665" y="984"/>
                    </a:cubicBezTo>
                    <a:cubicBezTo>
                      <a:pt x="4665" y="823"/>
                      <a:pt x="4537" y="714"/>
                      <a:pt x="4411" y="714"/>
                    </a:cubicBezTo>
                    <a:cubicBezTo>
                      <a:pt x="4349" y="714"/>
                      <a:pt x="4287" y="741"/>
                      <a:pt x="4242" y="801"/>
                    </a:cubicBezTo>
                    <a:cubicBezTo>
                      <a:pt x="4105" y="973"/>
                      <a:pt x="4070" y="1658"/>
                      <a:pt x="4379" y="2390"/>
                    </a:cubicBezTo>
                    <a:cubicBezTo>
                      <a:pt x="4497" y="2659"/>
                      <a:pt x="4423" y="2752"/>
                      <a:pt x="4262" y="2752"/>
                    </a:cubicBezTo>
                    <a:cubicBezTo>
                      <a:pt x="3986" y="2752"/>
                      <a:pt x="3454" y="2479"/>
                      <a:pt x="3201" y="2356"/>
                    </a:cubicBezTo>
                    <a:cubicBezTo>
                      <a:pt x="2828" y="2164"/>
                      <a:pt x="1696" y="1662"/>
                      <a:pt x="1418" y="1662"/>
                    </a:cubicBezTo>
                    <a:cubicBezTo>
                      <a:pt x="1398" y="1662"/>
                      <a:pt x="1383" y="1665"/>
                      <a:pt x="1372" y="1670"/>
                    </a:cubicBezTo>
                    <a:cubicBezTo>
                      <a:pt x="1144" y="1784"/>
                      <a:pt x="1212" y="2059"/>
                      <a:pt x="1612" y="2253"/>
                    </a:cubicBezTo>
                    <a:cubicBezTo>
                      <a:pt x="2024" y="2436"/>
                      <a:pt x="3201" y="3110"/>
                      <a:pt x="3076" y="3316"/>
                    </a:cubicBezTo>
                    <a:cubicBezTo>
                      <a:pt x="3065" y="3334"/>
                      <a:pt x="3040" y="3343"/>
                      <a:pt x="3002" y="3343"/>
                    </a:cubicBezTo>
                    <a:cubicBezTo>
                      <a:pt x="2617" y="3343"/>
                      <a:pt x="938" y="2470"/>
                      <a:pt x="938" y="2470"/>
                    </a:cubicBezTo>
                    <a:cubicBezTo>
                      <a:pt x="938" y="2470"/>
                      <a:pt x="735" y="2319"/>
                      <a:pt x="568" y="2319"/>
                    </a:cubicBezTo>
                    <a:cubicBezTo>
                      <a:pt x="501" y="2319"/>
                      <a:pt x="440" y="2344"/>
                      <a:pt x="401" y="2413"/>
                    </a:cubicBezTo>
                    <a:cubicBezTo>
                      <a:pt x="138" y="2847"/>
                      <a:pt x="2378" y="3808"/>
                      <a:pt x="2596" y="3888"/>
                    </a:cubicBezTo>
                    <a:cubicBezTo>
                      <a:pt x="2715" y="3948"/>
                      <a:pt x="2652" y="4129"/>
                      <a:pt x="2528" y="4129"/>
                    </a:cubicBezTo>
                    <a:cubicBezTo>
                      <a:pt x="2510" y="4129"/>
                      <a:pt x="2490" y="4125"/>
                      <a:pt x="2470" y="4116"/>
                    </a:cubicBezTo>
                    <a:cubicBezTo>
                      <a:pt x="2337" y="4060"/>
                      <a:pt x="1057" y="3347"/>
                      <a:pt x="468" y="3347"/>
                    </a:cubicBezTo>
                    <a:cubicBezTo>
                      <a:pt x="345" y="3347"/>
                      <a:pt x="252" y="3378"/>
                      <a:pt x="206" y="3453"/>
                    </a:cubicBezTo>
                    <a:cubicBezTo>
                      <a:pt x="0" y="3796"/>
                      <a:pt x="2035" y="4265"/>
                      <a:pt x="2298" y="4688"/>
                    </a:cubicBezTo>
                    <a:cubicBezTo>
                      <a:pt x="2349" y="4772"/>
                      <a:pt x="2324" y="4804"/>
                      <a:pt x="2249" y="4804"/>
                    </a:cubicBezTo>
                    <a:cubicBezTo>
                      <a:pt x="1997" y="4804"/>
                      <a:pt x="1176" y="4433"/>
                      <a:pt x="798" y="4433"/>
                    </a:cubicBezTo>
                    <a:cubicBezTo>
                      <a:pt x="709" y="4433"/>
                      <a:pt x="644" y="4454"/>
                      <a:pt x="618" y="4505"/>
                    </a:cubicBezTo>
                    <a:cubicBezTo>
                      <a:pt x="549" y="4631"/>
                      <a:pt x="515" y="4734"/>
                      <a:pt x="1612" y="5122"/>
                    </a:cubicBezTo>
                    <a:cubicBezTo>
                      <a:pt x="2413" y="5374"/>
                      <a:pt x="3224" y="5580"/>
                      <a:pt x="4047" y="5740"/>
                    </a:cubicBezTo>
                    <a:lnTo>
                      <a:pt x="4047" y="5751"/>
                    </a:lnTo>
                    <a:cubicBezTo>
                      <a:pt x="4047" y="5751"/>
                      <a:pt x="8744" y="7941"/>
                      <a:pt x="12685" y="7941"/>
                    </a:cubicBezTo>
                    <a:cubicBezTo>
                      <a:pt x="14643" y="7941"/>
                      <a:pt x="16414" y="7401"/>
                      <a:pt x="17331" y="5785"/>
                    </a:cubicBezTo>
                    <a:cubicBezTo>
                      <a:pt x="19149" y="2596"/>
                      <a:pt x="19309" y="2196"/>
                      <a:pt x="19949" y="401"/>
                    </a:cubicBezTo>
                    <a:lnTo>
                      <a:pt x="15811" y="1"/>
                    </a:ln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93" name="Google Shape;1058;p30"/>
              <p:cNvSpPr/>
              <p:nvPr/>
            </p:nvSpPr>
            <p:spPr>
              <a:xfrm>
                <a:off x="3113750" y="3630652"/>
                <a:ext cx="746467" cy="305977"/>
              </a:xfrm>
              <a:custGeom>
                <a:avLst/>
                <a:gdLst/>
                <a:ahLst/>
                <a:cxnLst/>
                <a:rect l="l" t="t" r="r" b="b"/>
                <a:pathLst>
                  <a:path w="21676" h="8885" extrusionOk="0">
                    <a:moveTo>
                      <a:pt x="21032" y="1"/>
                    </a:moveTo>
                    <a:cubicBezTo>
                      <a:pt x="21026" y="1"/>
                      <a:pt x="21019" y="1"/>
                      <a:pt x="21013" y="1"/>
                    </a:cubicBezTo>
                    <a:lnTo>
                      <a:pt x="526" y="1"/>
                    </a:lnTo>
                    <a:cubicBezTo>
                      <a:pt x="240" y="1"/>
                      <a:pt x="0" y="230"/>
                      <a:pt x="12" y="516"/>
                    </a:cubicBezTo>
                    <a:lnTo>
                      <a:pt x="12" y="6518"/>
                    </a:lnTo>
                    <a:cubicBezTo>
                      <a:pt x="12" y="6815"/>
                      <a:pt x="240" y="7043"/>
                      <a:pt x="526" y="7043"/>
                    </a:cubicBezTo>
                    <a:lnTo>
                      <a:pt x="17674" y="7043"/>
                    </a:lnTo>
                    <a:lnTo>
                      <a:pt x="19515" y="8884"/>
                    </a:lnTo>
                    <a:lnTo>
                      <a:pt x="19515" y="7009"/>
                    </a:lnTo>
                    <a:cubicBezTo>
                      <a:pt x="21527" y="6872"/>
                      <a:pt x="21676" y="6426"/>
                      <a:pt x="21527" y="4666"/>
                    </a:cubicBezTo>
                    <a:lnTo>
                      <a:pt x="21527" y="516"/>
                    </a:lnTo>
                    <a:cubicBezTo>
                      <a:pt x="21527" y="237"/>
                      <a:pt x="21309" y="1"/>
                      <a:pt x="21032" y="1"/>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94" name="Google Shape;1059;p30"/>
              <p:cNvSpPr/>
              <p:nvPr/>
            </p:nvSpPr>
            <p:spPr>
              <a:xfrm>
                <a:off x="3346830" y="3706279"/>
                <a:ext cx="373234" cy="16151"/>
              </a:xfrm>
              <a:custGeom>
                <a:avLst/>
                <a:gdLst/>
                <a:ahLst/>
                <a:cxnLst/>
                <a:rect l="l" t="t" r="r" b="b"/>
                <a:pathLst>
                  <a:path w="10838" h="469" extrusionOk="0">
                    <a:moveTo>
                      <a:pt x="0" y="0"/>
                    </a:moveTo>
                    <a:lnTo>
                      <a:pt x="0" y="469"/>
                    </a:lnTo>
                    <a:lnTo>
                      <a:pt x="10838" y="469"/>
                    </a:lnTo>
                    <a:lnTo>
                      <a:pt x="10838" y="0"/>
                    </a:lnTo>
                    <a:close/>
                  </a:path>
                </a:pathLst>
              </a:custGeom>
              <a:solidFill>
                <a:srgbClr val="133B9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95" name="Google Shape;1060;p30"/>
              <p:cNvSpPr/>
              <p:nvPr/>
            </p:nvSpPr>
            <p:spPr>
              <a:xfrm>
                <a:off x="3346830" y="3740132"/>
                <a:ext cx="373234" cy="15772"/>
              </a:xfrm>
              <a:custGeom>
                <a:avLst/>
                <a:gdLst/>
                <a:ahLst/>
                <a:cxnLst/>
                <a:rect l="l" t="t" r="r" b="b"/>
                <a:pathLst>
                  <a:path w="10838" h="458" extrusionOk="0">
                    <a:moveTo>
                      <a:pt x="0" y="0"/>
                    </a:moveTo>
                    <a:lnTo>
                      <a:pt x="0" y="458"/>
                    </a:lnTo>
                    <a:lnTo>
                      <a:pt x="10838" y="458"/>
                    </a:lnTo>
                    <a:lnTo>
                      <a:pt x="10838" y="0"/>
                    </a:lnTo>
                    <a:close/>
                  </a:path>
                </a:pathLst>
              </a:custGeom>
              <a:solidFill>
                <a:srgbClr val="133B9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96" name="Google Shape;1061;p30"/>
              <p:cNvSpPr/>
              <p:nvPr/>
            </p:nvSpPr>
            <p:spPr>
              <a:xfrm>
                <a:off x="3346830" y="3775948"/>
                <a:ext cx="189372" cy="16186"/>
              </a:xfrm>
              <a:custGeom>
                <a:avLst/>
                <a:gdLst/>
                <a:ahLst/>
                <a:cxnLst/>
                <a:rect l="l" t="t" r="r" b="b"/>
                <a:pathLst>
                  <a:path w="5499" h="470" extrusionOk="0">
                    <a:moveTo>
                      <a:pt x="0" y="1"/>
                    </a:moveTo>
                    <a:lnTo>
                      <a:pt x="0" y="469"/>
                    </a:lnTo>
                    <a:lnTo>
                      <a:pt x="5499" y="469"/>
                    </a:lnTo>
                    <a:lnTo>
                      <a:pt x="5499" y="1"/>
                    </a:lnTo>
                    <a:close/>
                  </a:path>
                </a:pathLst>
              </a:custGeom>
              <a:solidFill>
                <a:srgbClr val="133B9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97" name="Google Shape;1062;p30"/>
              <p:cNvSpPr/>
              <p:nvPr/>
            </p:nvSpPr>
            <p:spPr>
              <a:xfrm>
                <a:off x="3209799" y="3699185"/>
                <a:ext cx="104380" cy="104346"/>
              </a:xfrm>
              <a:custGeom>
                <a:avLst/>
                <a:gdLst/>
                <a:ahLst/>
                <a:cxnLst/>
                <a:rect l="l" t="t" r="r" b="b"/>
                <a:pathLst>
                  <a:path w="3031" h="3030" extrusionOk="0">
                    <a:moveTo>
                      <a:pt x="1" y="0"/>
                    </a:moveTo>
                    <a:lnTo>
                      <a:pt x="1" y="3030"/>
                    </a:lnTo>
                    <a:lnTo>
                      <a:pt x="3030" y="3030"/>
                    </a:lnTo>
                    <a:lnTo>
                      <a:pt x="3030" y="0"/>
                    </a:lnTo>
                    <a:close/>
                  </a:path>
                </a:pathLst>
              </a:custGeom>
              <a:solidFill>
                <a:srgbClr val="133B9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98" name="Google Shape;1063;p30"/>
              <p:cNvSpPr/>
              <p:nvPr/>
            </p:nvSpPr>
            <p:spPr>
              <a:xfrm>
                <a:off x="4768488" y="2545252"/>
                <a:ext cx="844511" cy="402781"/>
              </a:xfrm>
              <a:custGeom>
                <a:avLst/>
                <a:gdLst/>
                <a:ahLst/>
                <a:cxnLst/>
                <a:rect l="l" t="t" r="r" b="b"/>
                <a:pathLst>
                  <a:path w="24523" h="11696" extrusionOk="0">
                    <a:moveTo>
                      <a:pt x="23573" y="0"/>
                    </a:moveTo>
                    <a:lnTo>
                      <a:pt x="915" y="114"/>
                    </a:lnTo>
                    <a:cubicBezTo>
                      <a:pt x="400" y="114"/>
                      <a:pt x="0" y="526"/>
                      <a:pt x="0" y="1029"/>
                    </a:cubicBezTo>
                    <a:lnTo>
                      <a:pt x="35" y="8174"/>
                    </a:lnTo>
                    <a:cubicBezTo>
                      <a:pt x="35" y="8670"/>
                      <a:pt x="435" y="9077"/>
                      <a:pt x="929" y="9077"/>
                    </a:cubicBezTo>
                    <a:cubicBezTo>
                      <a:pt x="936" y="9077"/>
                      <a:pt x="942" y="9077"/>
                      <a:pt x="949" y="9077"/>
                    </a:cubicBezTo>
                    <a:lnTo>
                      <a:pt x="1441" y="9077"/>
                    </a:lnTo>
                    <a:lnTo>
                      <a:pt x="1452" y="11695"/>
                    </a:lnTo>
                    <a:lnTo>
                      <a:pt x="4013" y="9066"/>
                    </a:lnTo>
                    <a:lnTo>
                      <a:pt x="23619" y="8974"/>
                    </a:lnTo>
                    <a:cubicBezTo>
                      <a:pt x="24122" y="8974"/>
                      <a:pt x="24522" y="8563"/>
                      <a:pt x="24522" y="8060"/>
                    </a:cubicBezTo>
                    <a:lnTo>
                      <a:pt x="24499" y="915"/>
                    </a:lnTo>
                    <a:cubicBezTo>
                      <a:pt x="24488" y="400"/>
                      <a:pt x="24076" y="0"/>
                      <a:pt x="23573"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399" name="Google Shape;1064;p30"/>
              <p:cNvSpPr/>
              <p:nvPr/>
            </p:nvSpPr>
            <p:spPr>
              <a:xfrm>
                <a:off x="5285411" y="2570978"/>
                <a:ext cx="318237" cy="240821"/>
              </a:xfrm>
              <a:custGeom>
                <a:avLst/>
                <a:gdLst/>
                <a:ahLst/>
                <a:cxnLst/>
                <a:rect l="l" t="t" r="r" b="b"/>
                <a:pathLst>
                  <a:path w="9241" h="6993" extrusionOk="0">
                    <a:moveTo>
                      <a:pt x="4702" y="1"/>
                    </a:moveTo>
                    <a:cubicBezTo>
                      <a:pt x="4319" y="1"/>
                      <a:pt x="3922" y="61"/>
                      <a:pt x="3522" y="190"/>
                    </a:cubicBezTo>
                    <a:cubicBezTo>
                      <a:pt x="447" y="1197"/>
                      <a:pt x="1" y="5358"/>
                      <a:pt x="2790" y="6993"/>
                    </a:cubicBezTo>
                    <a:cubicBezTo>
                      <a:pt x="2607" y="6352"/>
                      <a:pt x="2550" y="5678"/>
                      <a:pt x="2619" y="5026"/>
                    </a:cubicBezTo>
                    <a:cubicBezTo>
                      <a:pt x="2607" y="4615"/>
                      <a:pt x="2607" y="4009"/>
                      <a:pt x="2619" y="3472"/>
                    </a:cubicBezTo>
                    <a:cubicBezTo>
                      <a:pt x="2367" y="2831"/>
                      <a:pt x="2527" y="2100"/>
                      <a:pt x="3019" y="1620"/>
                    </a:cubicBezTo>
                    <a:cubicBezTo>
                      <a:pt x="3606" y="1009"/>
                      <a:pt x="4060" y="915"/>
                      <a:pt x="4391" y="915"/>
                    </a:cubicBezTo>
                    <a:cubicBezTo>
                      <a:pt x="4537" y="915"/>
                      <a:pt x="4658" y="934"/>
                      <a:pt x="4756" y="934"/>
                    </a:cubicBezTo>
                    <a:cubicBezTo>
                      <a:pt x="5088" y="945"/>
                      <a:pt x="6608" y="1299"/>
                      <a:pt x="7043" y="3106"/>
                    </a:cubicBezTo>
                    <a:cubicBezTo>
                      <a:pt x="7066" y="3220"/>
                      <a:pt x="7089" y="3334"/>
                      <a:pt x="7100" y="3460"/>
                    </a:cubicBezTo>
                    <a:cubicBezTo>
                      <a:pt x="7100" y="3552"/>
                      <a:pt x="7111" y="3632"/>
                      <a:pt x="7123" y="3689"/>
                    </a:cubicBezTo>
                    <a:cubicBezTo>
                      <a:pt x="7157" y="4352"/>
                      <a:pt x="7534" y="4946"/>
                      <a:pt x="8117" y="5255"/>
                    </a:cubicBezTo>
                    <a:cubicBezTo>
                      <a:pt x="9241" y="2680"/>
                      <a:pt x="7260" y="1"/>
                      <a:pt x="470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00" name="Google Shape;1065;p30"/>
              <p:cNvSpPr/>
              <p:nvPr/>
            </p:nvSpPr>
            <p:spPr>
              <a:xfrm>
                <a:off x="5485017" y="2698401"/>
                <a:ext cx="79585" cy="125215"/>
              </a:xfrm>
              <a:custGeom>
                <a:avLst/>
                <a:gdLst/>
                <a:ahLst/>
                <a:cxnLst/>
                <a:rect l="l" t="t" r="r" b="b"/>
                <a:pathLst>
                  <a:path w="2311" h="3636" extrusionOk="0">
                    <a:moveTo>
                      <a:pt x="1315" y="0"/>
                    </a:moveTo>
                    <a:lnTo>
                      <a:pt x="1315" y="12"/>
                    </a:lnTo>
                    <a:lnTo>
                      <a:pt x="1304" y="12"/>
                    </a:lnTo>
                    <a:cubicBezTo>
                      <a:pt x="1304" y="720"/>
                      <a:pt x="1224" y="3201"/>
                      <a:pt x="1" y="3636"/>
                    </a:cubicBezTo>
                    <a:cubicBezTo>
                      <a:pt x="1041" y="3315"/>
                      <a:pt x="1887" y="2549"/>
                      <a:pt x="2310" y="1555"/>
                    </a:cubicBezTo>
                    <a:cubicBezTo>
                      <a:pt x="1738" y="1246"/>
                      <a:pt x="1361" y="652"/>
                      <a:pt x="1315"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01" name="Google Shape;1066;p30"/>
              <p:cNvSpPr/>
              <p:nvPr/>
            </p:nvSpPr>
            <p:spPr>
              <a:xfrm>
                <a:off x="5373229" y="2744066"/>
                <a:ext cx="35057" cy="79929"/>
              </a:xfrm>
              <a:custGeom>
                <a:avLst/>
                <a:gdLst/>
                <a:ahLst/>
                <a:cxnLst/>
                <a:rect l="l" t="t" r="r" b="b"/>
                <a:pathLst>
                  <a:path w="1018" h="2321" extrusionOk="0">
                    <a:moveTo>
                      <a:pt x="69" y="0"/>
                    </a:moveTo>
                    <a:cubicBezTo>
                      <a:pt x="0" y="652"/>
                      <a:pt x="57" y="1326"/>
                      <a:pt x="240" y="1967"/>
                    </a:cubicBezTo>
                    <a:cubicBezTo>
                      <a:pt x="480" y="2115"/>
                      <a:pt x="743" y="2230"/>
                      <a:pt x="1017" y="2321"/>
                    </a:cubicBezTo>
                    <a:cubicBezTo>
                      <a:pt x="1006" y="1795"/>
                      <a:pt x="960" y="1052"/>
                      <a:pt x="960" y="1052"/>
                    </a:cubicBezTo>
                    <a:cubicBezTo>
                      <a:pt x="960" y="1052"/>
                      <a:pt x="114" y="961"/>
                      <a:pt x="69" y="80"/>
                    </a:cubicBezTo>
                    <a:lnTo>
                      <a:pt x="69" y="0"/>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02" name="Google Shape;1067;p30"/>
              <p:cNvSpPr/>
              <p:nvPr/>
            </p:nvSpPr>
            <p:spPr>
              <a:xfrm>
                <a:off x="5374779" y="2641680"/>
                <a:ext cx="109098" cy="187857"/>
              </a:xfrm>
              <a:custGeom>
                <a:avLst/>
                <a:gdLst/>
                <a:ahLst/>
                <a:cxnLst/>
                <a:rect l="l" t="t" r="r" b="b"/>
                <a:pathLst>
                  <a:path w="3168" h="5455" extrusionOk="0">
                    <a:moveTo>
                      <a:pt x="351" y="1404"/>
                    </a:moveTo>
                    <a:cubicBezTo>
                      <a:pt x="398" y="1404"/>
                      <a:pt x="445" y="1425"/>
                      <a:pt x="492" y="1453"/>
                    </a:cubicBezTo>
                    <a:cubicBezTo>
                      <a:pt x="527" y="1476"/>
                      <a:pt x="538" y="1510"/>
                      <a:pt x="538" y="1510"/>
                    </a:cubicBezTo>
                    <a:cubicBezTo>
                      <a:pt x="537" y="1511"/>
                      <a:pt x="535" y="1511"/>
                      <a:pt x="533" y="1511"/>
                    </a:cubicBezTo>
                    <a:cubicBezTo>
                      <a:pt x="512" y="1511"/>
                      <a:pt x="441" y="1474"/>
                      <a:pt x="352" y="1474"/>
                    </a:cubicBezTo>
                    <a:cubicBezTo>
                      <a:pt x="342" y="1474"/>
                      <a:pt x="331" y="1475"/>
                      <a:pt x="321" y="1476"/>
                    </a:cubicBezTo>
                    <a:cubicBezTo>
                      <a:pt x="217" y="1486"/>
                      <a:pt x="141" y="1534"/>
                      <a:pt x="111" y="1534"/>
                    </a:cubicBezTo>
                    <a:cubicBezTo>
                      <a:pt x="108" y="1534"/>
                      <a:pt x="106" y="1534"/>
                      <a:pt x="104" y="1533"/>
                    </a:cubicBezTo>
                    <a:cubicBezTo>
                      <a:pt x="92" y="1521"/>
                      <a:pt x="115" y="1499"/>
                      <a:pt x="149" y="1476"/>
                    </a:cubicBezTo>
                    <a:cubicBezTo>
                      <a:pt x="195" y="1430"/>
                      <a:pt x="252" y="1407"/>
                      <a:pt x="321" y="1407"/>
                    </a:cubicBezTo>
                    <a:cubicBezTo>
                      <a:pt x="331" y="1405"/>
                      <a:pt x="341" y="1404"/>
                      <a:pt x="351" y="1404"/>
                    </a:cubicBezTo>
                    <a:close/>
                    <a:moveTo>
                      <a:pt x="1601" y="1419"/>
                    </a:moveTo>
                    <a:cubicBezTo>
                      <a:pt x="1658" y="1419"/>
                      <a:pt x="1727" y="1430"/>
                      <a:pt x="1773" y="1464"/>
                    </a:cubicBezTo>
                    <a:cubicBezTo>
                      <a:pt x="1807" y="1499"/>
                      <a:pt x="1830" y="1521"/>
                      <a:pt x="1818" y="1533"/>
                    </a:cubicBezTo>
                    <a:cubicBezTo>
                      <a:pt x="1818" y="1533"/>
                      <a:pt x="1716" y="1487"/>
                      <a:pt x="1601" y="1487"/>
                    </a:cubicBezTo>
                    <a:cubicBezTo>
                      <a:pt x="1496" y="1498"/>
                      <a:pt x="1419" y="1557"/>
                      <a:pt x="1399" y="1557"/>
                    </a:cubicBezTo>
                    <a:cubicBezTo>
                      <a:pt x="1398" y="1557"/>
                      <a:pt x="1396" y="1557"/>
                      <a:pt x="1395" y="1556"/>
                    </a:cubicBezTo>
                    <a:cubicBezTo>
                      <a:pt x="1384" y="1533"/>
                      <a:pt x="1395" y="1521"/>
                      <a:pt x="1430" y="1487"/>
                    </a:cubicBezTo>
                    <a:cubicBezTo>
                      <a:pt x="1476" y="1441"/>
                      <a:pt x="1544" y="1419"/>
                      <a:pt x="1601" y="1419"/>
                    </a:cubicBezTo>
                    <a:close/>
                    <a:moveTo>
                      <a:pt x="319" y="1539"/>
                    </a:moveTo>
                    <a:cubicBezTo>
                      <a:pt x="378" y="1539"/>
                      <a:pt x="435" y="1579"/>
                      <a:pt x="424" y="1659"/>
                    </a:cubicBezTo>
                    <a:cubicBezTo>
                      <a:pt x="424" y="1716"/>
                      <a:pt x="378" y="1761"/>
                      <a:pt x="321" y="1773"/>
                    </a:cubicBezTo>
                    <a:cubicBezTo>
                      <a:pt x="252" y="1761"/>
                      <a:pt x="207" y="1716"/>
                      <a:pt x="207" y="1659"/>
                    </a:cubicBezTo>
                    <a:cubicBezTo>
                      <a:pt x="201" y="1579"/>
                      <a:pt x="261" y="1539"/>
                      <a:pt x="319" y="1539"/>
                    </a:cubicBezTo>
                    <a:close/>
                    <a:moveTo>
                      <a:pt x="1567" y="1567"/>
                    </a:moveTo>
                    <a:cubicBezTo>
                      <a:pt x="1618" y="1567"/>
                      <a:pt x="1670" y="1601"/>
                      <a:pt x="1670" y="1670"/>
                    </a:cubicBezTo>
                    <a:cubicBezTo>
                      <a:pt x="1670" y="1744"/>
                      <a:pt x="1618" y="1781"/>
                      <a:pt x="1567" y="1781"/>
                    </a:cubicBezTo>
                    <a:cubicBezTo>
                      <a:pt x="1516" y="1781"/>
                      <a:pt x="1464" y="1744"/>
                      <a:pt x="1464" y="1670"/>
                    </a:cubicBezTo>
                    <a:cubicBezTo>
                      <a:pt x="1464" y="1601"/>
                      <a:pt x="1516" y="1567"/>
                      <a:pt x="1567" y="1567"/>
                    </a:cubicBezTo>
                    <a:close/>
                    <a:moveTo>
                      <a:pt x="995" y="1510"/>
                    </a:moveTo>
                    <a:lnTo>
                      <a:pt x="995" y="1510"/>
                    </a:lnTo>
                    <a:cubicBezTo>
                      <a:pt x="950" y="1727"/>
                      <a:pt x="892" y="1944"/>
                      <a:pt x="812" y="2150"/>
                    </a:cubicBezTo>
                    <a:cubicBezTo>
                      <a:pt x="778" y="2242"/>
                      <a:pt x="755" y="2322"/>
                      <a:pt x="732" y="2402"/>
                    </a:cubicBezTo>
                    <a:cubicBezTo>
                      <a:pt x="710" y="2425"/>
                      <a:pt x="710" y="2459"/>
                      <a:pt x="710" y="2493"/>
                    </a:cubicBezTo>
                    <a:cubicBezTo>
                      <a:pt x="710" y="2516"/>
                      <a:pt x="744" y="2527"/>
                      <a:pt x="778" y="2527"/>
                    </a:cubicBezTo>
                    <a:cubicBezTo>
                      <a:pt x="835" y="2527"/>
                      <a:pt x="904" y="2539"/>
                      <a:pt x="961" y="2550"/>
                    </a:cubicBezTo>
                    <a:cubicBezTo>
                      <a:pt x="932" y="2556"/>
                      <a:pt x="901" y="2559"/>
                      <a:pt x="868" y="2559"/>
                    </a:cubicBezTo>
                    <a:cubicBezTo>
                      <a:pt x="835" y="2559"/>
                      <a:pt x="801" y="2556"/>
                      <a:pt x="767" y="2550"/>
                    </a:cubicBezTo>
                    <a:cubicBezTo>
                      <a:pt x="759" y="2550"/>
                      <a:pt x="746" y="2555"/>
                      <a:pt x="735" y="2555"/>
                    </a:cubicBezTo>
                    <a:cubicBezTo>
                      <a:pt x="730" y="2555"/>
                      <a:pt x="725" y="2554"/>
                      <a:pt x="721" y="2550"/>
                    </a:cubicBezTo>
                    <a:cubicBezTo>
                      <a:pt x="698" y="2550"/>
                      <a:pt x="675" y="2527"/>
                      <a:pt x="675" y="2505"/>
                    </a:cubicBezTo>
                    <a:cubicBezTo>
                      <a:pt x="664" y="2470"/>
                      <a:pt x="664" y="2425"/>
                      <a:pt x="687" y="2379"/>
                    </a:cubicBezTo>
                    <a:lnTo>
                      <a:pt x="767" y="2139"/>
                    </a:lnTo>
                    <a:cubicBezTo>
                      <a:pt x="824" y="1922"/>
                      <a:pt x="904" y="1716"/>
                      <a:pt x="995" y="1510"/>
                    </a:cubicBezTo>
                    <a:close/>
                    <a:moveTo>
                      <a:pt x="1368" y="2661"/>
                    </a:moveTo>
                    <a:cubicBezTo>
                      <a:pt x="1370" y="2661"/>
                      <a:pt x="1364" y="2666"/>
                      <a:pt x="1350" y="2676"/>
                    </a:cubicBezTo>
                    <a:cubicBezTo>
                      <a:pt x="1373" y="2813"/>
                      <a:pt x="1293" y="2939"/>
                      <a:pt x="1167" y="2973"/>
                    </a:cubicBezTo>
                    <a:lnTo>
                      <a:pt x="1167" y="2985"/>
                    </a:lnTo>
                    <a:cubicBezTo>
                      <a:pt x="1127" y="3001"/>
                      <a:pt x="1086" y="3009"/>
                      <a:pt x="1045" y="3009"/>
                    </a:cubicBezTo>
                    <a:cubicBezTo>
                      <a:pt x="943" y="3009"/>
                      <a:pt x="843" y="2960"/>
                      <a:pt x="778" y="2870"/>
                    </a:cubicBezTo>
                    <a:cubicBezTo>
                      <a:pt x="988" y="2870"/>
                      <a:pt x="1354" y="2661"/>
                      <a:pt x="1368" y="2661"/>
                    </a:cubicBezTo>
                    <a:close/>
                    <a:moveTo>
                      <a:pt x="915" y="4025"/>
                    </a:moveTo>
                    <a:lnTo>
                      <a:pt x="927" y="4242"/>
                    </a:lnTo>
                    <a:cubicBezTo>
                      <a:pt x="927" y="4242"/>
                      <a:pt x="928" y="4242"/>
                      <a:pt x="928" y="4242"/>
                    </a:cubicBezTo>
                    <a:lnTo>
                      <a:pt x="928" y="4242"/>
                    </a:lnTo>
                    <a:cubicBezTo>
                      <a:pt x="921" y="4110"/>
                      <a:pt x="915" y="4025"/>
                      <a:pt x="915" y="4025"/>
                    </a:cubicBezTo>
                    <a:close/>
                    <a:moveTo>
                      <a:pt x="1544" y="1"/>
                    </a:moveTo>
                    <a:lnTo>
                      <a:pt x="1544" y="12"/>
                    </a:lnTo>
                    <a:cubicBezTo>
                      <a:pt x="1464" y="207"/>
                      <a:pt x="1315" y="630"/>
                      <a:pt x="1407" y="973"/>
                    </a:cubicBezTo>
                    <a:lnTo>
                      <a:pt x="172" y="1281"/>
                    </a:lnTo>
                    <a:lnTo>
                      <a:pt x="24" y="1419"/>
                    </a:lnTo>
                    <a:cubicBezTo>
                      <a:pt x="12" y="1956"/>
                      <a:pt x="1" y="2562"/>
                      <a:pt x="24" y="2973"/>
                    </a:cubicBezTo>
                    <a:lnTo>
                      <a:pt x="24" y="3065"/>
                    </a:lnTo>
                    <a:cubicBezTo>
                      <a:pt x="69" y="3922"/>
                      <a:pt x="915" y="4025"/>
                      <a:pt x="915" y="4025"/>
                    </a:cubicBezTo>
                    <a:cubicBezTo>
                      <a:pt x="1315" y="4014"/>
                      <a:pt x="1704" y="3888"/>
                      <a:pt x="2036" y="3659"/>
                    </a:cubicBezTo>
                    <a:lnTo>
                      <a:pt x="2036" y="3659"/>
                    </a:lnTo>
                    <a:cubicBezTo>
                      <a:pt x="2036" y="3659"/>
                      <a:pt x="1791" y="4245"/>
                      <a:pt x="1014" y="4245"/>
                    </a:cubicBezTo>
                    <a:cubicBezTo>
                      <a:pt x="986" y="4245"/>
                      <a:pt x="957" y="4244"/>
                      <a:pt x="928" y="4242"/>
                    </a:cubicBezTo>
                    <a:lnTo>
                      <a:pt x="928" y="4242"/>
                    </a:lnTo>
                    <a:cubicBezTo>
                      <a:pt x="942" y="4502"/>
                      <a:pt x="965" y="4946"/>
                      <a:pt x="972" y="5294"/>
                    </a:cubicBezTo>
                    <a:cubicBezTo>
                      <a:pt x="1338" y="5397"/>
                      <a:pt x="1716" y="5454"/>
                      <a:pt x="2104" y="5454"/>
                    </a:cubicBezTo>
                    <a:cubicBezTo>
                      <a:pt x="2424" y="5454"/>
                      <a:pt x="2744" y="5408"/>
                      <a:pt x="3053" y="5328"/>
                    </a:cubicBezTo>
                    <a:lnTo>
                      <a:pt x="3167" y="1453"/>
                    </a:lnTo>
                    <a:cubicBezTo>
                      <a:pt x="3167" y="1453"/>
                      <a:pt x="1773" y="1304"/>
                      <a:pt x="1544" y="1"/>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03" name="Google Shape;1068;p30"/>
              <p:cNvSpPr/>
              <p:nvPr/>
            </p:nvSpPr>
            <p:spPr>
              <a:xfrm>
                <a:off x="5381667" y="2694647"/>
                <a:ext cx="8127" cy="8093"/>
              </a:xfrm>
              <a:custGeom>
                <a:avLst/>
                <a:gdLst/>
                <a:ahLst/>
                <a:cxnLst/>
                <a:rect l="l" t="t" r="r" b="b"/>
                <a:pathLst>
                  <a:path w="236" h="235" extrusionOk="0">
                    <a:moveTo>
                      <a:pt x="119" y="1"/>
                    </a:moveTo>
                    <a:cubicBezTo>
                      <a:pt x="61" y="1"/>
                      <a:pt x="1" y="41"/>
                      <a:pt x="7" y="121"/>
                    </a:cubicBezTo>
                    <a:cubicBezTo>
                      <a:pt x="7" y="178"/>
                      <a:pt x="52" y="235"/>
                      <a:pt x="121" y="235"/>
                    </a:cubicBezTo>
                    <a:cubicBezTo>
                      <a:pt x="178" y="235"/>
                      <a:pt x="224" y="178"/>
                      <a:pt x="224" y="121"/>
                    </a:cubicBezTo>
                    <a:cubicBezTo>
                      <a:pt x="235" y="41"/>
                      <a:pt x="178" y="1"/>
                      <a:pt x="119"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04" name="Google Shape;1069;p30"/>
              <p:cNvSpPr/>
              <p:nvPr/>
            </p:nvSpPr>
            <p:spPr>
              <a:xfrm>
                <a:off x="5378326" y="2690032"/>
                <a:ext cx="15015" cy="4511"/>
              </a:xfrm>
              <a:custGeom>
                <a:avLst/>
                <a:gdLst/>
                <a:ahLst/>
                <a:cxnLst/>
                <a:rect l="l" t="t" r="r" b="b"/>
                <a:pathLst>
                  <a:path w="436" h="131" extrusionOk="0">
                    <a:moveTo>
                      <a:pt x="248" y="0"/>
                    </a:moveTo>
                    <a:cubicBezTo>
                      <a:pt x="238" y="0"/>
                      <a:pt x="228" y="1"/>
                      <a:pt x="218" y="3"/>
                    </a:cubicBezTo>
                    <a:cubicBezTo>
                      <a:pt x="149" y="3"/>
                      <a:pt x="92" y="26"/>
                      <a:pt x="46" y="60"/>
                    </a:cubicBezTo>
                    <a:cubicBezTo>
                      <a:pt x="12" y="95"/>
                      <a:pt x="1" y="129"/>
                      <a:pt x="1" y="129"/>
                    </a:cubicBezTo>
                    <a:cubicBezTo>
                      <a:pt x="2" y="130"/>
                      <a:pt x="3" y="130"/>
                      <a:pt x="5" y="130"/>
                    </a:cubicBezTo>
                    <a:cubicBezTo>
                      <a:pt x="26" y="130"/>
                      <a:pt x="112" y="72"/>
                      <a:pt x="218" y="72"/>
                    </a:cubicBezTo>
                    <a:cubicBezTo>
                      <a:pt x="313" y="72"/>
                      <a:pt x="393" y="111"/>
                      <a:pt x="423" y="111"/>
                    </a:cubicBezTo>
                    <a:cubicBezTo>
                      <a:pt x="429" y="111"/>
                      <a:pt x="433" y="110"/>
                      <a:pt x="435" y="106"/>
                    </a:cubicBezTo>
                    <a:cubicBezTo>
                      <a:pt x="435" y="106"/>
                      <a:pt x="424" y="72"/>
                      <a:pt x="389" y="49"/>
                    </a:cubicBezTo>
                    <a:cubicBezTo>
                      <a:pt x="342" y="21"/>
                      <a:pt x="295" y="0"/>
                      <a:pt x="248"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05" name="Google Shape;1070;p30"/>
              <p:cNvSpPr/>
              <p:nvPr/>
            </p:nvSpPr>
            <p:spPr>
              <a:xfrm>
                <a:off x="5425197" y="2695645"/>
                <a:ext cx="7094" cy="7404"/>
              </a:xfrm>
              <a:custGeom>
                <a:avLst/>
                <a:gdLst/>
                <a:ahLst/>
                <a:cxnLst/>
                <a:rect l="l" t="t" r="r" b="b"/>
                <a:pathLst>
                  <a:path w="206" h="215" extrusionOk="0">
                    <a:moveTo>
                      <a:pt x="103" y="0"/>
                    </a:moveTo>
                    <a:cubicBezTo>
                      <a:pt x="52" y="0"/>
                      <a:pt x="0" y="34"/>
                      <a:pt x="0" y="103"/>
                    </a:cubicBezTo>
                    <a:cubicBezTo>
                      <a:pt x="0" y="177"/>
                      <a:pt x="52" y="214"/>
                      <a:pt x="103" y="214"/>
                    </a:cubicBezTo>
                    <a:cubicBezTo>
                      <a:pt x="154" y="214"/>
                      <a:pt x="206" y="177"/>
                      <a:pt x="206" y="103"/>
                    </a:cubicBezTo>
                    <a:cubicBezTo>
                      <a:pt x="206" y="34"/>
                      <a:pt x="154" y="0"/>
                      <a:pt x="103"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06" name="Google Shape;1071;p30"/>
              <p:cNvSpPr/>
              <p:nvPr/>
            </p:nvSpPr>
            <p:spPr>
              <a:xfrm>
                <a:off x="5422442" y="2690514"/>
                <a:ext cx="14980" cy="4408"/>
              </a:xfrm>
              <a:custGeom>
                <a:avLst/>
                <a:gdLst/>
                <a:ahLst/>
                <a:cxnLst/>
                <a:rect l="l" t="t" r="r" b="b"/>
                <a:pathLst>
                  <a:path w="435" h="128" extrusionOk="0">
                    <a:moveTo>
                      <a:pt x="217" y="1"/>
                    </a:moveTo>
                    <a:cubicBezTo>
                      <a:pt x="160" y="1"/>
                      <a:pt x="92" y="23"/>
                      <a:pt x="46" y="69"/>
                    </a:cubicBezTo>
                    <a:cubicBezTo>
                      <a:pt x="11" y="103"/>
                      <a:pt x="0" y="126"/>
                      <a:pt x="11" y="126"/>
                    </a:cubicBezTo>
                    <a:cubicBezTo>
                      <a:pt x="13" y="127"/>
                      <a:pt x="14" y="128"/>
                      <a:pt x="16" y="128"/>
                    </a:cubicBezTo>
                    <a:cubicBezTo>
                      <a:pt x="38" y="128"/>
                      <a:pt x="113" y="79"/>
                      <a:pt x="217" y="69"/>
                    </a:cubicBezTo>
                    <a:cubicBezTo>
                      <a:pt x="321" y="69"/>
                      <a:pt x="406" y="116"/>
                      <a:pt x="429" y="116"/>
                    </a:cubicBezTo>
                    <a:cubicBezTo>
                      <a:pt x="432" y="116"/>
                      <a:pt x="433" y="116"/>
                      <a:pt x="434" y="115"/>
                    </a:cubicBezTo>
                    <a:cubicBezTo>
                      <a:pt x="434" y="115"/>
                      <a:pt x="423" y="81"/>
                      <a:pt x="389" y="46"/>
                    </a:cubicBezTo>
                    <a:cubicBezTo>
                      <a:pt x="343" y="12"/>
                      <a:pt x="274" y="1"/>
                      <a:pt x="217"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07" name="Google Shape;1072;p30"/>
              <p:cNvSpPr/>
              <p:nvPr/>
            </p:nvSpPr>
            <p:spPr>
              <a:xfrm>
                <a:off x="5397612" y="2693648"/>
                <a:ext cx="11468" cy="36159"/>
              </a:xfrm>
              <a:custGeom>
                <a:avLst/>
                <a:gdLst/>
                <a:ahLst/>
                <a:cxnLst/>
                <a:rect l="l" t="t" r="r" b="b"/>
                <a:pathLst>
                  <a:path w="333" h="1050" extrusionOk="0">
                    <a:moveTo>
                      <a:pt x="332" y="1"/>
                    </a:moveTo>
                    <a:cubicBezTo>
                      <a:pt x="241" y="207"/>
                      <a:pt x="161" y="413"/>
                      <a:pt x="104" y="630"/>
                    </a:cubicBezTo>
                    <a:lnTo>
                      <a:pt x="24" y="881"/>
                    </a:lnTo>
                    <a:cubicBezTo>
                      <a:pt x="1" y="916"/>
                      <a:pt x="1" y="961"/>
                      <a:pt x="12" y="1007"/>
                    </a:cubicBezTo>
                    <a:cubicBezTo>
                      <a:pt x="12" y="1018"/>
                      <a:pt x="35" y="1041"/>
                      <a:pt x="58" y="1041"/>
                    </a:cubicBezTo>
                    <a:cubicBezTo>
                      <a:pt x="64" y="1047"/>
                      <a:pt x="72" y="1050"/>
                      <a:pt x="81" y="1050"/>
                    </a:cubicBezTo>
                    <a:cubicBezTo>
                      <a:pt x="89" y="1050"/>
                      <a:pt x="98" y="1047"/>
                      <a:pt x="104" y="1041"/>
                    </a:cubicBezTo>
                    <a:cubicBezTo>
                      <a:pt x="138" y="1047"/>
                      <a:pt x="172" y="1050"/>
                      <a:pt x="205" y="1050"/>
                    </a:cubicBezTo>
                    <a:cubicBezTo>
                      <a:pt x="238" y="1050"/>
                      <a:pt x="269" y="1047"/>
                      <a:pt x="298" y="1041"/>
                    </a:cubicBezTo>
                    <a:cubicBezTo>
                      <a:pt x="241" y="1030"/>
                      <a:pt x="172" y="1018"/>
                      <a:pt x="115" y="1018"/>
                    </a:cubicBezTo>
                    <a:cubicBezTo>
                      <a:pt x="81" y="1018"/>
                      <a:pt x="58" y="1018"/>
                      <a:pt x="47" y="984"/>
                    </a:cubicBezTo>
                    <a:cubicBezTo>
                      <a:pt x="47" y="950"/>
                      <a:pt x="47" y="916"/>
                      <a:pt x="69" y="893"/>
                    </a:cubicBezTo>
                    <a:cubicBezTo>
                      <a:pt x="92" y="813"/>
                      <a:pt x="115" y="733"/>
                      <a:pt x="149" y="641"/>
                    </a:cubicBezTo>
                    <a:cubicBezTo>
                      <a:pt x="229" y="435"/>
                      <a:pt x="287" y="218"/>
                      <a:pt x="332"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08" name="Google Shape;1073;p30"/>
              <p:cNvSpPr/>
              <p:nvPr/>
            </p:nvSpPr>
            <p:spPr>
              <a:xfrm>
                <a:off x="5401572" y="2732908"/>
                <a:ext cx="20904" cy="12019"/>
              </a:xfrm>
              <a:custGeom>
                <a:avLst/>
                <a:gdLst/>
                <a:ahLst/>
                <a:cxnLst/>
                <a:rect l="l" t="t" r="r" b="b"/>
                <a:pathLst>
                  <a:path w="607" h="349" extrusionOk="0">
                    <a:moveTo>
                      <a:pt x="590" y="1"/>
                    </a:moveTo>
                    <a:cubicBezTo>
                      <a:pt x="576" y="1"/>
                      <a:pt x="210" y="210"/>
                      <a:pt x="0" y="210"/>
                    </a:cubicBezTo>
                    <a:cubicBezTo>
                      <a:pt x="65" y="300"/>
                      <a:pt x="165" y="349"/>
                      <a:pt x="267" y="349"/>
                    </a:cubicBezTo>
                    <a:cubicBezTo>
                      <a:pt x="308" y="349"/>
                      <a:pt x="349" y="341"/>
                      <a:pt x="389" y="324"/>
                    </a:cubicBezTo>
                    <a:cubicBezTo>
                      <a:pt x="526" y="290"/>
                      <a:pt x="606" y="153"/>
                      <a:pt x="572" y="16"/>
                    </a:cubicBezTo>
                    <a:cubicBezTo>
                      <a:pt x="586" y="5"/>
                      <a:pt x="592" y="1"/>
                      <a:pt x="59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09" name="Google Shape;1074;p30"/>
              <p:cNvSpPr/>
              <p:nvPr/>
            </p:nvSpPr>
            <p:spPr>
              <a:xfrm>
                <a:off x="5406290" y="2767691"/>
                <a:ext cx="38604" cy="20180"/>
              </a:xfrm>
              <a:custGeom>
                <a:avLst/>
                <a:gdLst/>
                <a:ahLst/>
                <a:cxnLst/>
                <a:rect l="l" t="t" r="r" b="b"/>
                <a:pathLst>
                  <a:path w="1121" h="586" extrusionOk="0">
                    <a:moveTo>
                      <a:pt x="1121" y="0"/>
                    </a:moveTo>
                    <a:cubicBezTo>
                      <a:pt x="789" y="229"/>
                      <a:pt x="400" y="355"/>
                      <a:pt x="0" y="366"/>
                    </a:cubicBezTo>
                    <a:lnTo>
                      <a:pt x="12" y="583"/>
                    </a:lnTo>
                    <a:cubicBezTo>
                      <a:pt x="41" y="585"/>
                      <a:pt x="70" y="586"/>
                      <a:pt x="99" y="586"/>
                    </a:cubicBezTo>
                    <a:cubicBezTo>
                      <a:pt x="876" y="586"/>
                      <a:pt x="1121" y="0"/>
                      <a:pt x="1121"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10" name="Google Shape;1075;p30"/>
              <p:cNvSpPr/>
              <p:nvPr/>
            </p:nvSpPr>
            <p:spPr>
              <a:xfrm>
                <a:off x="5366927" y="2602696"/>
                <a:ext cx="163406" cy="222501"/>
              </a:xfrm>
              <a:custGeom>
                <a:avLst/>
                <a:gdLst/>
                <a:ahLst/>
                <a:cxnLst/>
                <a:rect l="l" t="t" r="r" b="b"/>
                <a:pathLst>
                  <a:path w="4745" h="6461" extrusionOk="0">
                    <a:moveTo>
                      <a:pt x="2027" y="1"/>
                    </a:moveTo>
                    <a:cubicBezTo>
                      <a:pt x="1697" y="1"/>
                      <a:pt x="1237" y="101"/>
                      <a:pt x="652" y="710"/>
                    </a:cubicBezTo>
                    <a:cubicBezTo>
                      <a:pt x="149" y="1179"/>
                      <a:pt x="0" y="1910"/>
                      <a:pt x="252" y="2551"/>
                    </a:cubicBezTo>
                    <a:lnTo>
                      <a:pt x="389" y="2413"/>
                    </a:lnTo>
                    <a:lnTo>
                      <a:pt x="1623" y="2105"/>
                    </a:lnTo>
                    <a:cubicBezTo>
                      <a:pt x="1532" y="1762"/>
                      <a:pt x="1681" y="1339"/>
                      <a:pt x="1772" y="1144"/>
                    </a:cubicBezTo>
                    <a:cubicBezTo>
                      <a:pt x="2001" y="2436"/>
                      <a:pt x="3384" y="2585"/>
                      <a:pt x="3384" y="2585"/>
                    </a:cubicBezTo>
                    <a:lnTo>
                      <a:pt x="3270" y="6460"/>
                    </a:lnTo>
                    <a:cubicBezTo>
                      <a:pt x="3327" y="6449"/>
                      <a:pt x="3373" y="6437"/>
                      <a:pt x="3430" y="6415"/>
                    </a:cubicBezTo>
                    <a:cubicBezTo>
                      <a:pt x="4642" y="5980"/>
                      <a:pt x="4733" y="3499"/>
                      <a:pt x="4733" y="2791"/>
                    </a:cubicBezTo>
                    <a:lnTo>
                      <a:pt x="4744" y="2791"/>
                    </a:lnTo>
                    <a:lnTo>
                      <a:pt x="4744" y="2779"/>
                    </a:lnTo>
                    <a:cubicBezTo>
                      <a:pt x="4744" y="2711"/>
                      <a:pt x="4733" y="2631"/>
                      <a:pt x="4722" y="2539"/>
                    </a:cubicBezTo>
                    <a:cubicBezTo>
                      <a:pt x="4710" y="2425"/>
                      <a:pt x="4699" y="2299"/>
                      <a:pt x="4676" y="2185"/>
                    </a:cubicBezTo>
                    <a:cubicBezTo>
                      <a:pt x="4241" y="378"/>
                      <a:pt x="2698" y="24"/>
                      <a:pt x="2389" y="24"/>
                    </a:cubicBezTo>
                    <a:cubicBezTo>
                      <a:pt x="2294" y="20"/>
                      <a:pt x="2173" y="1"/>
                      <a:pt x="2027"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11" name="Google Shape;1076;p30"/>
              <p:cNvSpPr/>
              <p:nvPr/>
            </p:nvSpPr>
            <p:spPr>
              <a:xfrm>
                <a:off x="4864159" y="2637754"/>
                <a:ext cx="405915" cy="24451"/>
              </a:xfrm>
              <a:custGeom>
                <a:avLst/>
                <a:gdLst/>
                <a:ahLst/>
                <a:cxnLst/>
                <a:rect l="l" t="t" r="r" b="b"/>
                <a:pathLst>
                  <a:path w="11787" h="710" extrusionOk="0">
                    <a:moveTo>
                      <a:pt x="11787" y="1"/>
                    </a:moveTo>
                    <a:lnTo>
                      <a:pt x="0" y="58"/>
                    </a:lnTo>
                    <a:lnTo>
                      <a:pt x="12" y="709"/>
                    </a:lnTo>
                    <a:lnTo>
                      <a:pt x="11787" y="652"/>
                    </a:lnTo>
                    <a:lnTo>
                      <a:pt x="11787"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12" name="Google Shape;1077;p30"/>
              <p:cNvSpPr/>
              <p:nvPr/>
            </p:nvSpPr>
            <p:spPr>
              <a:xfrm>
                <a:off x="4864537" y="2695232"/>
                <a:ext cx="405949" cy="24451"/>
              </a:xfrm>
              <a:custGeom>
                <a:avLst/>
                <a:gdLst/>
                <a:ahLst/>
                <a:cxnLst/>
                <a:rect l="l" t="t" r="r" b="b"/>
                <a:pathLst>
                  <a:path w="11788" h="710" extrusionOk="0">
                    <a:moveTo>
                      <a:pt x="11787" y="1"/>
                    </a:moveTo>
                    <a:lnTo>
                      <a:pt x="1" y="58"/>
                    </a:lnTo>
                    <a:lnTo>
                      <a:pt x="1" y="709"/>
                    </a:lnTo>
                    <a:lnTo>
                      <a:pt x="11787" y="652"/>
                    </a:lnTo>
                    <a:lnTo>
                      <a:pt x="11787"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413" name="Google Shape;1078;p30"/>
              <p:cNvSpPr/>
              <p:nvPr/>
            </p:nvSpPr>
            <p:spPr>
              <a:xfrm>
                <a:off x="4864951" y="2752331"/>
                <a:ext cx="201218" cy="23245"/>
              </a:xfrm>
              <a:custGeom>
                <a:avLst/>
                <a:gdLst/>
                <a:ahLst/>
                <a:cxnLst/>
                <a:rect l="l" t="t" r="r" b="b"/>
                <a:pathLst>
                  <a:path w="5843" h="675" extrusionOk="0">
                    <a:moveTo>
                      <a:pt x="5842" y="0"/>
                    </a:moveTo>
                    <a:lnTo>
                      <a:pt x="0" y="23"/>
                    </a:lnTo>
                    <a:lnTo>
                      <a:pt x="0" y="675"/>
                    </a:lnTo>
                    <a:lnTo>
                      <a:pt x="5842" y="641"/>
                    </a:lnTo>
                    <a:lnTo>
                      <a:pt x="5842" y="0"/>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grpSp>
        <p:sp>
          <p:nvSpPr>
            <p:cNvPr id="212" name="Google Shape;1079;p30"/>
            <p:cNvSpPr/>
            <p:nvPr/>
          </p:nvSpPr>
          <p:spPr>
            <a:xfrm>
              <a:off x="3577913" y="4331855"/>
              <a:ext cx="1997" cy="31132"/>
            </a:xfrm>
            <a:custGeom>
              <a:avLst/>
              <a:gdLst/>
              <a:ahLst/>
              <a:cxnLst/>
              <a:rect l="l" t="t" r="r" b="b"/>
              <a:pathLst>
                <a:path w="58" h="904" extrusionOk="0">
                  <a:moveTo>
                    <a:pt x="1" y="1"/>
                  </a:moveTo>
                  <a:lnTo>
                    <a:pt x="35" y="904"/>
                  </a:lnTo>
                  <a:lnTo>
                    <a:pt x="58" y="904"/>
                  </a:lnTo>
                  <a:lnTo>
                    <a:pt x="1" y="1"/>
                  </a:ln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13" name="Google Shape;1080;p30"/>
            <p:cNvSpPr/>
            <p:nvPr/>
          </p:nvSpPr>
          <p:spPr>
            <a:xfrm>
              <a:off x="4327158" y="4449600"/>
              <a:ext cx="96873" cy="69701"/>
            </a:xfrm>
            <a:custGeom>
              <a:avLst/>
              <a:gdLst/>
              <a:ahLst/>
              <a:cxnLst/>
              <a:rect l="l" t="t" r="r" b="b"/>
              <a:pathLst>
                <a:path w="2813" h="2024" extrusionOk="0">
                  <a:moveTo>
                    <a:pt x="0" y="0"/>
                  </a:moveTo>
                  <a:lnTo>
                    <a:pt x="160" y="2024"/>
                  </a:lnTo>
                  <a:lnTo>
                    <a:pt x="2778" y="2024"/>
                  </a:lnTo>
                  <a:cubicBezTo>
                    <a:pt x="2778" y="1978"/>
                    <a:pt x="2767" y="1932"/>
                    <a:pt x="2767" y="1875"/>
                  </a:cubicBezTo>
                  <a:cubicBezTo>
                    <a:pt x="2732" y="1486"/>
                    <a:pt x="2721" y="1098"/>
                    <a:pt x="2755" y="709"/>
                  </a:cubicBezTo>
                  <a:cubicBezTo>
                    <a:pt x="2755" y="594"/>
                    <a:pt x="2778" y="492"/>
                    <a:pt x="2789" y="389"/>
                  </a:cubicBezTo>
                  <a:cubicBezTo>
                    <a:pt x="2801" y="354"/>
                    <a:pt x="2801" y="320"/>
                    <a:pt x="2812" y="286"/>
                  </a:cubicBezTo>
                  <a:cubicBezTo>
                    <a:pt x="2126" y="217"/>
                    <a:pt x="1520" y="149"/>
                    <a:pt x="1006" y="103"/>
                  </a:cubicBezTo>
                  <a:lnTo>
                    <a:pt x="0" y="0"/>
                  </a:ln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14" name="Google Shape;1081;p30"/>
            <p:cNvSpPr/>
            <p:nvPr/>
          </p:nvSpPr>
          <p:spPr>
            <a:xfrm>
              <a:off x="4423207" y="4459829"/>
              <a:ext cx="200805" cy="59095"/>
            </a:xfrm>
            <a:custGeom>
              <a:avLst/>
              <a:gdLst/>
              <a:ahLst/>
              <a:cxnLst/>
              <a:rect l="l" t="t" r="r" b="b"/>
              <a:pathLst>
                <a:path w="5831" h="1716" extrusionOk="0">
                  <a:moveTo>
                    <a:pt x="35" y="0"/>
                  </a:moveTo>
                  <a:cubicBezTo>
                    <a:pt x="35" y="35"/>
                    <a:pt x="23" y="172"/>
                    <a:pt x="12" y="412"/>
                  </a:cubicBezTo>
                  <a:cubicBezTo>
                    <a:pt x="0" y="801"/>
                    <a:pt x="23" y="1189"/>
                    <a:pt x="69" y="1578"/>
                  </a:cubicBezTo>
                  <a:cubicBezTo>
                    <a:pt x="69" y="1624"/>
                    <a:pt x="80" y="1669"/>
                    <a:pt x="80" y="1715"/>
                  </a:cubicBezTo>
                  <a:lnTo>
                    <a:pt x="5831" y="1681"/>
                  </a:lnTo>
                  <a:cubicBezTo>
                    <a:pt x="5659" y="1132"/>
                    <a:pt x="5545" y="789"/>
                    <a:pt x="5545" y="720"/>
                  </a:cubicBezTo>
                  <a:cubicBezTo>
                    <a:pt x="5545" y="698"/>
                    <a:pt x="5545" y="675"/>
                    <a:pt x="5545" y="652"/>
                  </a:cubicBezTo>
                  <a:lnTo>
                    <a:pt x="5213" y="618"/>
                  </a:lnTo>
                  <a:cubicBezTo>
                    <a:pt x="4310" y="503"/>
                    <a:pt x="3076" y="343"/>
                    <a:pt x="1715" y="183"/>
                  </a:cubicBezTo>
                  <a:cubicBezTo>
                    <a:pt x="1121" y="115"/>
                    <a:pt x="561" y="57"/>
                    <a:pt x="35" y="0"/>
                  </a:cubicBez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15" name="Google Shape;1082;p30"/>
            <p:cNvSpPr/>
            <p:nvPr/>
          </p:nvSpPr>
          <p:spPr>
            <a:xfrm>
              <a:off x="4420831" y="4459829"/>
              <a:ext cx="5166" cy="59474"/>
            </a:xfrm>
            <a:custGeom>
              <a:avLst/>
              <a:gdLst/>
              <a:ahLst/>
              <a:cxnLst/>
              <a:rect l="l" t="t" r="r" b="b"/>
              <a:pathLst>
                <a:path w="150" h="1727" extrusionOk="0">
                  <a:moveTo>
                    <a:pt x="92" y="0"/>
                  </a:moveTo>
                  <a:cubicBezTo>
                    <a:pt x="81" y="35"/>
                    <a:pt x="81" y="69"/>
                    <a:pt x="69" y="103"/>
                  </a:cubicBezTo>
                  <a:cubicBezTo>
                    <a:pt x="58" y="206"/>
                    <a:pt x="35" y="309"/>
                    <a:pt x="35" y="412"/>
                  </a:cubicBezTo>
                  <a:cubicBezTo>
                    <a:pt x="1" y="801"/>
                    <a:pt x="12" y="1189"/>
                    <a:pt x="47" y="1578"/>
                  </a:cubicBezTo>
                  <a:cubicBezTo>
                    <a:pt x="47" y="1624"/>
                    <a:pt x="58" y="1669"/>
                    <a:pt x="58" y="1727"/>
                  </a:cubicBezTo>
                  <a:lnTo>
                    <a:pt x="149" y="1727"/>
                  </a:lnTo>
                  <a:cubicBezTo>
                    <a:pt x="149" y="1681"/>
                    <a:pt x="138" y="1624"/>
                    <a:pt x="138" y="1578"/>
                  </a:cubicBezTo>
                  <a:cubicBezTo>
                    <a:pt x="92" y="1201"/>
                    <a:pt x="69" y="801"/>
                    <a:pt x="81" y="412"/>
                  </a:cubicBezTo>
                  <a:cubicBezTo>
                    <a:pt x="81" y="172"/>
                    <a:pt x="104" y="35"/>
                    <a:pt x="104" y="0"/>
                  </a:cubicBezTo>
                  <a:close/>
                </a:path>
              </a:pathLst>
            </a:custGeom>
            <a:solidFill>
              <a:srgbClr val="A369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16" name="Google Shape;1083;p30"/>
            <p:cNvSpPr/>
            <p:nvPr/>
          </p:nvSpPr>
          <p:spPr>
            <a:xfrm>
              <a:off x="4651948" y="4371631"/>
              <a:ext cx="25243" cy="112232"/>
            </a:xfrm>
            <a:custGeom>
              <a:avLst/>
              <a:gdLst/>
              <a:ahLst/>
              <a:cxnLst/>
              <a:rect l="l" t="t" r="r" b="b"/>
              <a:pathLst>
                <a:path w="733" h="3259" extrusionOk="0">
                  <a:moveTo>
                    <a:pt x="0" y="0"/>
                  </a:moveTo>
                  <a:cubicBezTo>
                    <a:pt x="0" y="686"/>
                    <a:pt x="12" y="1269"/>
                    <a:pt x="23" y="1750"/>
                  </a:cubicBezTo>
                  <a:cubicBezTo>
                    <a:pt x="23" y="2230"/>
                    <a:pt x="35" y="2607"/>
                    <a:pt x="35" y="2870"/>
                  </a:cubicBezTo>
                  <a:lnTo>
                    <a:pt x="35" y="3156"/>
                  </a:lnTo>
                  <a:lnTo>
                    <a:pt x="35" y="3259"/>
                  </a:lnTo>
                  <a:cubicBezTo>
                    <a:pt x="35" y="3259"/>
                    <a:pt x="343" y="1978"/>
                    <a:pt x="732" y="12"/>
                  </a:cubicBezTo>
                  <a:lnTo>
                    <a:pt x="0" y="0"/>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17" name="Google Shape;1084;p30"/>
            <p:cNvSpPr/>
            <p:nvPr/>
          </p:nvSpPr>
          <p:spPr>
            <a:xfrm>
              <a:off x="4526764" y="4368876"/>
              <a:ext cx="126386" cy="115400"/>
            </a:xfrm>
            <a:custGeom>
              <a:avLst/>
              <a:gdLst/>
              <a:ahLst/>
              <a:cxnLst/>
              <a:rect l="l" t="t" r="r" b="b"/>
              <a:pathLst>
                <a:path w="3670" h="3351" extrusionOk="0">
                  <a:moveTo>
                    <a:pt x="0" y="0"/>
                  </a:moveTo>
                  <a:cubicBezTo>
                    <a:pt x="0" y="526"/>
                    <a:pt x="12" y="1006"/>
                    <a:pt x="12" y="1395"/>
                  </a:cubicBezTo>
                  <a:cubicBezTo>
                    <a:pt x="23" y="1887"/>
                    <a:pt x="23" y="2264"/>
                    <a:pt x="34" y="2527"/>
                  </a:cubicBezTo>
                  <a:lnTo>
                    <a:pt x="34" y="2824"/>
                  </a:lnTo>
                  <a:lnTo>
                    <a:pt x="34" y="2893"/>
                  </a:lnTo>
                  <a:cubicBezTo>
                    <a:pt x="800" y="2984"/>
                    <a:pt x="1498" y="3087"/>
                    <a:pt x="2069" y="3179"/>
                  </a:cubicBezTo>
                  <a:lnTo>
                    <a:pt x="2527" y="3224"/>
                  </a:lnTo>
                  <a:lnTo>
                    <a:pt x="3670" y="3350"/>
                  </a:lnTo>
                  <a:lnTo>
                    <a:pt x="3670" y="3247"/>
                  </a:lnTo>
                  <a:cubicBezTo>
                    <a:pt x="3670" y="3190"/>
                    <a:pt x="3658" y="3076"/>
                    <a:pt x="3658" y="2950"/>
                  </a:cubicBezTo>
                  <a:cubicBezTo>
                    <a:pt x="3647" y="2687"/>
                    <a:pt x="3635" y="2310"/>
                    <a:pt x="3624" y="1830"/>
                  </a:cubicBezTo>
                  <a:cubicBezTo>
                    <a:pt x="3601" y="1349"/>
                    <a:pt x="3590" y="766"/>
                    <a:pt x="3578" y="92"/>
                  </a:cubicBezTo>
                  <a:cubicBezTo>
                    <a:pt x="2584" y="69"/>
                    <a:pt x="1360" y="35"/>
                    <a:pt x="0" y="0"/>
                  </a:cubicBez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18" name="Google Shape;1085;p30"/>
            <p:cNvSpPr/>
            <p:nvPr/>
          </p:nvSpPr>
          <p:spPr>
            <a:xfrm>
              <a:off x="4306288" y="4362953"/>
              <a:ext cx="221674" cy="105551"/>
            </a:xfrm>
            <a:custGeom>
              <a:avLst/>
              <a:gdLst/>
              <a:ahLst/>
              <a:cxnLst/>
              <a:rect l="l" t="t" r="r" b="b"/>
              <a:pathLst>
                <a:path w="6437" h="3065" extrusionOk="0">
                  <a:moveTo>
                    <a:pt x="0" y="1"/>
                  </a:moveTo>
                  <a:lnTo>
                    <a:pt x="0" y="1"/>
                  </a:lnTo>
                  <a:cubicBezTo>
                    <a:pt x="240" y="1807"/>
                    <a:pt x="309" y="2459"/>
                    <a:pt x="309" y="2459"/>
                  </a:cubicBezTo>
                  <a:lnTo>
                    <a:pt x="503" y="2482"/>
                  </a:lnTo>
                  <a:lnTo>
                    <a:pt x="560" y="2482"/>
                  </a:lnTo>
                  <a:cubicBezTo>
                    <a:pt x="812" y="2493"/>
                    <a:pt x="1178" y="2516"/>
                    <a:pt x="1623" y="2562"/>
                  </a:cubicBezTo>
                  <a:cubicBezTo>
                    <a:pt x="2527" y="2630"/>
                    <a:pt x="3761" y="2745"/>
                    <a:pt x="5122" y="2905"/>
                  </a:cubicBezTo>
                  <a:cubicBezTo>
                    <a:pt x="5579" y="2950"/>
                    <a:pt x="6013" y="3008"/>
                    <a:pt x="6436" y="3065"/>
                  </a:cubicBezTo>
                  <a:lnTo>
                    <a:pt x="6436" y="2996"/>
                  </a:lnTo>
                  <a:cubicBezTo>
                    <a:pt x="6436" y="2928"/>
                    <a:pt x="6425" y="2825"/>
                    <a:pt x="6414" y="2699"/>
                  </a:cubicBezTo>
                  <a:cubicBezTo>
                    <a:pt x="6414" y="2436"/>
                    <a:pt x="6402" y="2059"/>
                    <a:pt x="6379" y="1567"/>
                  </a:cubicBezTo>
                  <a:cubicBezTo>
                    <a:pt x="6368" y="1178"/>
                    <a:pt x="6356" y="698"/>
                    <a:pt x="6345" y="172"/>
                  </a:cubicBezTo>
                  <a:lnTo>
                    <a:pt x="3110" y="92"/>
                  </a:lnTo>
                  <a:lnTo>
                    <a:pt x="1521" y="47"/>
                  </a:lnTo>
                  <a:cubicBezTo>
                    <a:pt x="1521" y="230"/>
                    <a:pt x="1509" y="413"/>
                    <a:pt x="1509" y="573"/>
                  </a:cubicBezTo>
                  <a:cubicBezTo>
                    <a:pt x="1486" y="1053"/>
                    <a:pt x="1463" y="1430"/>
                    <a:pt x="1452" y="1693"/>
                  </a:cubicBezTo>
                  <a:cubicBezTo>
                    <a:pt x="1452" y="1819"/>
                    <a:pt x="1441" y="1910"/>
                    <a:pt x="1441" y="1979"/>
                  </a:cubicBezTo>
                  <a:cubicBezTo>
                    <a:pt x="1441" y="2013"/>
                    <a:pt x="1429" y="2036"/>
                    <a:pt x="1429" y="2070"/>
                  </a:cubicBezTo>
                  <a:lnTo>
                    <a:pt x="1429" y="1979"/>
                  </a:lnTo>
                  <a:lnTo>
                    <a:pt x="1429" y="1693"/>
                  </a:lnTo>
                  <a:cubicBezTo>
                    <a:pt x="1429" y="1430"/>
                    <a:pt x="1452" y="1053"/>
                    <a:pt x="1463" y="573"/>
                  </a:cubicBezTo>
                  <a:cubicBezTo>
                    <a:pt x="1463" y="413"/>
                    <a:pt x="1475" y="230"/>
                    <a:pt x="1486" y="47"/>
                  </a:cubicBezTo>
                  <a:lnTo>
                    <a:pt x="0" y="1"/>
                  </a:lnTo>
                  <a:close/>
                </a:path>
              </a:pathLst>
            </a:custGeom>
            <a:solidFill>
              <a:srgbClr val="879A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19" name="Google Shape;1086;p30"/>
            <p:cNvSpPr/>
            <p:nvPr/>
          </p:nvSpPr>
          <p:spPr>
            <a:xfrm>
              <a:off x="4524767" y="4368876"/>
              <a:ext cx="3203" cy="97286"/>
            </a:xfrm>
            <a:custGeom>
              <a:avLst/>
              <a:gdLst/>
              <a:ahLst/>
              <a:cxnLst/>
              <a:rect l="l" t="t" r="r" b="b"/>
              <a:pathLst>
                <a:path w="93" h="2825" extrusionOk="0">
                  <a:moveTo>
                    <a:pt x="1" y="0"/>
                  </a:moveTo>
                  <a:cubicBezTo>
                    <a:pt x="12" y="526"/>
                    <a:pt x="24" y="1006"/>
                    <a:pt x="35" y="1395"/>
                  </a:cubicBezTo>
                  <a:cubicBezTo>
                    <a:pt x="47" y="1887"/>
                    <a:pt x="58" y="2264"/>
                    <a:pt x="70" y="2527"/>
                  </a:cubicBezTo>
                  <a:cubicBezTo>
                    <a:pt x="70" y="2653"/>
                    <a:pt x="81" y="2756"/>
                    <a:pt x="81" y="2824"/>
                  </a:cubicBezTo>
                  <a:cubicBezTo>
                    <a:pt x="92" y="2744"/>
                    <a:pt x="92" y="2653"/>
                    <a:pt x="92" y="2527"/>
                  </a:cubicBezTo>
                  <a:cubicBezTo>
                    <a:pt x="92" y="2264"/>
                    <a:pt x="81" y="1887"/>
                    <a:pt x="70" y="1395"/>
                  </a:cubicBezTo>
                  <a:cubicBezTo>
                    <a:pt x="70" y="995"/>
                    <a:pt x="58" y="526"/>
                    <a:pt x="47"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20" name="Google Shape;1087;p30"/>
            <p:cNvSpPr/>
            <p:nvPr/>
          </p:nvSpPr>
          <p:spPr>
            <a:xfrm>
              <a:off x="4649985" y="4372010"/>
              <a:ext cx="3168" cy="108306"/>
            </a:xfrm>
            <a:custGeom>
              <a:avLst/>
              <a:gdLst/>
              <a:ahLst/>
              <a:cxnLst/>
              <a:rect l="l" t="t" r="r" b="b"/>
              <a:pathLst>
                <a:path w="92" h="3145" extrusionOk="0">
                  <a:moveTo>
                    <a:pt x="0" y="1"/>
                  </a:moveTo>
                  <a:cubicBezTo>
                    <a:pt x="12" y="675"/>
                    <a:pt x="23" y="1258"/>
                    <a:pt x="46" y="1739"/>
                  </a:cubicBezTo>
                  <a:cubicBezTo>
                    <a:pt x="57" y="2219"/>
                    <a:pt x="69" y="2596"/>
                    <a:pt x="80" y="2859"/>
                  </a:cubicBezTo>
                  <a:cubicBezTo>
                    <a:pt x="80" y="2985"/>
                    <a:pt x="80" y="3088"/>
                    <a:pt x="92" y="3145"/>
                  </a:cubicBezTo>
                  <a:cubicBezTo>
                    <a:pt x="92" y="3088"/>
                    <a:pt x="92" y="2985"/>
                    <a:pt x="92" y="2859"/>
                  </a:cubicBezTo>
                  <a:cubicBezTo>
                    <a:pt x="92" y="2596"/>
                    <a:pt x="80" y="2219"/>
                    <a:pt x="80" y="1739"/>
                  </a:cubicBezTo>
                  <a:cubicBezTo>
                    <a:pt x="69" y="1258"/>
                    <a:pt x="57" y="675"/>
                    <a:pt x="57"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21" name="Google Shape;1088;p30"/>
            <p:cNvSpPr/>
            <p:nvPr/>
          </p:nvSpPr>
          <p:spPr>
            <a:xfrm>
              <a:off x="4355501" y="4364537"/>
              <a:ext cx="3547" cy="69736"/>
            </a:xfrm>
            <a:custGeom>
              <a:avLst/>
              <a:gdLst/>
              <a:ahLst/>
              <a:cxnLst/>
              <a:rect l="l" t="t" r="r" b="b"/>
              <a:pathLst>
                <a:path w="103" h="2025" extrusionOk="0">
                  <a:moveTo>
                    <a:pt x="57" y="1"/>
                  </a:moveTo>
                  <a:cubicBezTo>
                    <a:pt x="46" y="184"/>
                    <a:pt x="46" y="367"/>
                    <a:pt x="34" y="527"/>
                  </a:cubicBezTo>
                  <a:cubicBezTo>
                    <a:pt x="23" y="1007"/>
                    <a:pt x="12" y="1384"/>
                    <a:pt x="0" y="1647"/>
                  </a:cubicBezTo>
                  <a:lnTo>
                    <a:pt x="0" y="1933"/>
                  </a:lnTo>
                  <a:lnTo>
                    <a:pt x="0" y="2024"/>
                  </a:lnTo>
                  <a:cubicBezTo>
                    <a:pt x="12" y="1990"/>
                    <a:pt x="12" y="1956"/>
                    <a:pt x="12" y="1933"/>
                  </a:cubicBezTo>
                  <a:cubicBezTo>
                    <a:pt x="12" y="1864"/>
                    <a:pt x="23" y="1761"/>
                    <a:pt x="23" y="1647"/>
                  </a:cubicBezTo>
                  <a:cubicBezTo>
                    <a:pt x="34" y="1384"/>
                    <a:pt x="57" y="1007"/>
                    <a:pt x="80" y="527"/>
                  </a:cubicBezTo>
                  <a:cubicBezTo>
                    <a:pt x="80" y="367"/>
                    <a:pt x="92" y="184"/>
                    <a:pt x="103" y="1"/>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22" name="Google Shape;1089;p30"/>
            <p:cNvSpPr/>
            <p:nvPr/>
          </p:nvSpPr>
          <p:spPr>
            <a:xfrm>
              <a:off x="4305875" y="4359819"/>
              <a:ext cx="371684" cy="12639"/>
            </a:xfrm>
            <a:custGeom>
              <a:avLst/>
              <a:gdLst/>
              <a:ahLst/>
              <a:cxnLst/>
              <a:rect l="l" t="t" r="r" b="b"/>
              <a:pathLst>
                <a:path w="10793" h="367" extrusionOk="0">
                  <a:moveTo>
                    <a:pt x="1" y="1"/>
                  </a:moveTo>
                  <a:cubicBezTo>
                    <a:pt x="1" y="35"/>
                    <a:pt x="1" y="69"/>
                    <a:pt x="12" y="92"/>
                  </a:cubicBezTo>
                  <a:lnTo>
                    <a:pt x="1498" y="138"/>
                  </a:lnTo>
                  <a:lnTo>
                    <a:pt x="1533" y="138"/>
                  </a:lnTo>
                  <a:lnTo>
                    <a:pt x="3122" y="183"/>
                  </a:lnTo>
                  <a:lnTo>
                    <a:pt x="6357" y="263"/>
                  </a:lnTo>
                  <a:lnTo>
                    <a:pt x="6414" y="263"/>
                  </a:lnTo>
                  <a:cubicBezTo>
                    <a:pt x="7774" y="298"/>
                    <a:pt x="8998" y="321"/>
                    <a:pt x="9992" y="343"/>
                  </a:cubicBezTo>
                  <a:lnTo>
                    <a:pt x="10049" y="343"/>
                  </a:lnTo>
                  <a:lnTo>
                    <a:pt x="10781" y="366"/>
                  </a:lnTo>
                  <a:cubicBezTo>
                    <a:pt x="10781" y="343"/>
                    <a:pt x="10781" y="321"/>
                    <a:pt x="10793" y="309"/>
                  </a:cubicBezTo>
                  <a:lnTo>
                    <a:pt x="10049" y="275"/>
                  </a:lnTo>
                  <a:lnTo>
                    <a:pt x="9992" y="275"/>
                  </a:lnTo>
                  <a:cubicBezTo>
                    <a:pt x="8998" y="252"/>
                    <a:pt x="7774" y="206"/>
                    <a:pt x="6414" y="172"/>
                  </a:cubicBezTo>
                  <a:lnTo>
                    <a:pt x="6357" y="172"/>
                  </a:lnTo>
                  <a:lnTo>
                    <a:pt x="3122" y="81"/>
                  </a:lnTo>
                  <a:lnTo>
                    <a:pt x="1533" y="46"/>
                  </a:lnTo>
                  <a:lnTo>
                    <a:pt x="1498" y="46"/>
                  </a:lnTo>
                  <a:lnTo>
                    <a:pt x="1" y="1"/>
                  </a:ln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sp>
          <p:nvSpPr>
            <p:cNvPr id="223" name="Google Shape;1090;p30"/>
            <p:cNvSpPr/>
            <p:nvPr/>
          </p:nvSpPr>
          <p:spPr>
            <a:xfrm>
              <a:off x="4312177" y="4447327"/>
              <a:ext cx="340174" cy="39706"/>
            </a:xfrm>
            <a:custGeom>
              <a:avLst/>
              <a:gdLst/>
              <a:ahLst/>
              <a:cxnLst/>
              <a:rect l="l" t="t" r="r" b="b"/>
              <a:pathLst>
                <a:path w="9878" h="1153" extrusionOk="0">
                  <a:moveTo>
                    <a:pt x="52" y="0"/>
                  </a:moveTo>
                  <a:cubicBezTo>
                    <a:pt x="35" y="0"/>
                    <a:pt x="18" y="3"/>
                    <a:pt x="1" y="9"/>
                  </a:cubicBezTo>
                  <a:cubicBezTo>
                    <a:pt x="35" y="9"/>
                    <a:pt x="69" y="20"/>
                    <a:pt x="103" y="20"/>
                  </a:cubicBezTo>
                  <a:lnTo>
                    <a:pt x="389" y="55"/>
                  </a:lnTo>
                  <a:lnTo>
                    <a:pt x="435" y="55"/>
                  </a:lnTo>
                  <a:lnTo>
                    <a:pt x="1441" y="157"/>
                  </a:lnTo>
                  <a:cubicBezTo>
                    <a:pt x="1955" y="226"/>
                    <a:pt x="2561" y="283"/>
                    <a:pt x="3247" y="363"/>
                  </a:cubicBezTo>
                  <a:lnTo>
                    <a:pt x="3259" y="363"/>
                  </a:lnTo>
                  <a:cubicBezTo>
                    <a:pt x="3785" y="420"/>
                    <a:pt x="4356" y="478"/>
                    <a:pt x="4951" y="546"/>
                  </a:cubicBezTo>
                  <a:cubicBezTo>
                    <a:pt x="6311" y="706"/>
                    <a:pt x="7534" y="866"/>
                    <a:pt x="8426" y="981"/>
                  </a:cubicBezTo>
                  <a:lnTo>
                    <a:pt x="8758" y="1015"/>
                  </a:lnTo>
                  <a:lnTo>
                    <a:pt x="9489" y="1118"/>
                  </a:lnTo>
                  <a:lnTo>
                    <a:pt x="9775" y="1152"/>
                  </a:lnTo>
                  <a:lnTo>
                    <a:pt x="9878" y="1152"/>
                  </a:lnTo>
                  <a:cubicBezTo>
                    <a:pt x="9844" y="1129"/>
                    <a:pt x="9809" y="1129"/>
                    <a:pt x="9775" y="1118"/>
                  </a:cubicBezTo>
                  <a:lnTo>
                    <a:pt x="9489" y="1072"/>
                  </a:lnTo>
                  <a:cubicBezTo>
                    <a:pt x="9306" y="1038"/>
                    <a:pt x="9066" y="1003"/>
                    <a:pt x="8758" y="958"/>
                  </a:cubicBezTo>
                  <a:lnTo>
                    <a:pt x="8437" y="901"/>
                  </a:lnTo>
                  <a:lnTo>
                    <a:pt x="8300" y="889"/>
                  </a:lnTo>
                  <a:cubicBezTo>
                    <a:pt x="7729" y="798"/>
                    <a:pt x="7031" y="706"/>
                    <a:pt x="6254" y="603"/>
                  </a:cubicBezTo>
                  <a:cubicBezTo>
                    <a:pt x="5842" y="546"/>
                    <a:pt x="5397" y="489"/>
                    <a:pt x="4951" y="443"/>
                  </a:cubicBezTo>
                  <a:cubicBezTo>
                    <a:pt x="3590" y="283"/>
                    <a:pt x="2344" y="169"/>
                    <a:pt x="1452" y="89"/>
                  </a:cubicBezTo>
                  <a:cubicBezTo>
                    <a:pt x="1007" y="55"/>
                    <a:pt x="641" y="32"/>
                    <a:pt x="389" y="20"/>
                  </a:cubicBezTo>
                  <a:lnTo>
                    <a:pt x="321" y="20"/>
                  </a:lnTo>
                  <a:lnTo>
                    <a:pt x="103" y="9"/>
                  </a:lnTo>
                  <a:cubicBezTo>
                    <a:pt x="86" y="3"/>
                    <a:pt x="69" y="0"/>
                    <a:pt x="52" y="0"/>
                  </a:cubicBezTo>
                  <a:close/>
                </a:path>
              </a:pathLst>
            </a:custGeom>
            <a:solidFill>
              <a:srgbClr val="0A1F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1"/>
                </a:solidFill>
                <a:effectLst/>
                <a:uLnTx/>
                <a:uFillTx/>
                <a:latin typeface="Barlow" panose="00000500000000000000" pitchFamily="2" charset="0"/>
              </a:endParaRPr>
            </a:p>
          </p:txBody>
        </p:sp>
      </p:grpSp>
      <p:sp>
        <p:nvSpPr>
          <p:cNvPr id="414" name="Google Shape;1091;p30"/>
          <p:cNvSpPr txBox="1">
            <a:spLocks/>
          </p:cNvSpPr>
          <p:nvPr/>
        </p:nvSpPr>
        <p:spPr>
          <a:xfrm>
            <a:off x="5170852" y="934517"/>
            <a:ext cx="3181800" cy="2269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1800" b="0" i="0" u="none" strike="noStrike" cap="none">
                <a:solidFill>
                  <a:schemeClr val="lt1"/>
                </a:solidFill>
                <a:latin typeface="Nanum Gothic Coding"/>
                <a:ea typeface="Nanum Gothic Coding"/>
                <a:cs typeface="Nanum Gothic Coding"/>
                <a:sym typeface="Nanum Gothic Coding"/>
              </a:defRPr>
            </a:lvl1pPr>
            <a:lvl2pPr marR="0" lvl="1" algn="l" rtl="0">
              <a:lnSpc>
                <a:spcPct val="100000"/>
              </a:lnSpc>
              <a:spcBef>
                <a:spcPts val="0"/>
              </a:spcBef>
              <a:spcAft>
                <a:spcPts val="0"/>
              </a:spcAft>
              <a:buClr>
                <a:schemeClr val="dk1"/>
              </a:buClr>
              <a:buSzPts val="4800"/>
              <a:buFont typeface="Teko"/>
              <a:buNone/>
              <a:defRPr sz="1800" b="0" i="0" u="none" strike="noStrike" cap="none">
                <a:solidFill>
                  <a:schemeClr val="lt1"/>
                </a:solidFill>
                <a:latin typeface="Nanum Gothic Coding"/>
                <a:ea typeface="Nanum Gothic Coding"/>
                <a:cs typeface="Nanum Gothic Coding"/>
                <a:sym typeface="Nanum Gothic Coding"/>
              </a:defRPr>
            </a:lvl2pPr>
            <a:lvl3pPr marR="0" lvl="2" algn="l" rtl="0">
              <a:lnSpc>
                <a:spcPct val="100000"/>
              </a:lnSpc>
              <a:spcBef>
                <a:spcPts val="0"/>
              </a:spcBef>
              <a:spcAft>
                <a:spcPts val="0"/>
              </a:spcAft>
              <a:buClr>
                <a:schemeClr val="dk1"/>
              </a:buClr>
              <a:buSzPts val="4800"/>
              <a:buFont typeface="Teko"/>
              <a:buNone/>
              <a:defRPr sz="1800" b="0" i="0" u="none" strike="noStrike" cap="none">
                <a:solidFill>
                  <a:schemeClr val="lt1"/>
                </a:solidFill>
                <a:latin typeface="Nanum Gothic Coding"/>
                <a:ea typeface="Nanum Gothic Coding"/>
                <a:cs typeface="Nanum Gothic Coding"/>
                <a:sym typeface="Nanum Gothic Coding"/>
              </a:defRPr>
            </a:lvl3pPr>
            <a:lvl4pPr marR="0" lvl="3" algn="l" rtl="0">
              <a:lnSpc>
                <a:spcPct val="100000"/>
              </a:lnSpc>
              <a:spcBef>
                <a:spcPts val="0"/>
              </a:spcBef>
              <a:spcAft>
                <a:spcPts val="0"/>
              </a:spcAft>
              <a:buClr>
                <a:schemeClr val="dk1"/>
              </a:buClr>
              <a:buSzPts val="4800"/>
              <a:buFont typeface="Teko"/>
              <a:buNone/>
              <a:defRPr sz="1800" b="0" i="0" u="none" strike="noStrike" cap="none">
                <a:solidFill>
                  <a:schemeClr val="lt1"/>
                </a:solidFill>
                <a:latin typeface="Nanum Gothic Coding"/>
                <a:ea typeface="Nanum Gothic Coding"/>
                <a:cs typeface="Nanum Gothic Coding"/>
                <a:sym typeface="Nanum Gothic Coding"/>
              </a:defRPr>
            </a:lvl4pPr>
            <a:lvl5pPr marR="0" lvl="4" algn="l" rtl="0">
              <a:lnSpc>
                <a:spcPct val="100000"/>
              </a:lnSpc>
              <a:spcBef>
                <a:spcPts val="0"/>
              </a:spcBef>
              <a:spcAft>
                <a:spcPts val="0"/>
              </a:spcAft>
              <a:buClr>
                <a:schemeClr val="dk1"/>
              </a:buClr>
              <a:buSzPts val="4800"/>
              <a:buFont typeface="Teko"/>
              <a:buNone/>
              <a:defRPr sz="1800" b="0" i="0" u="none" strike="noStrike" cap="none">
                <a:solidFill>
                  <a:schemeClr val="lt1"/>
                </a:solidFill>
                <a:latin typeface="Nanum Gothic Coding"/>
                <a:ea typeface="Nanum Gothic Coding"/>
                <a:cs typeface="Nanum Gothic Coding"/>
                <a:sym typeface="Nanum Gothic Coding"/>
              </a:defRPr>
            </a:lvl5pPr>
            <a:lvl6pPr marR="0" lvl="5" algn="l" rtl="0">
              <a:lnSpc>
                <a:spcPct val="100000"/>
              </a:lnSpc>
              <a:spcBef>
                <a:spcPts val="0"/>
              </a:spcBef>
              <a:spcAft>
                <a:spcPts val="0"/>
              </a:spcAft>
              <a:buClr>
                <a:schemeClr val="dk1"/>
              </a:buClr>
              <a:buSzPts val="4800"/>
              <a:buFont typeface="Teko"/>
              <a:buNone/>
              <a:defRPr sz="1800" b="0" i="0" u="none" strike="noStrike" cap="none">
                <a:solidFill>
                  <a:schemeClr val="lt1"/>
                </a:solidFill>
                <a:latin typeface="Nanum Gothic Coding"/>
                <a:ea typeface="Nanum Gothic Coding"/>
                <a:cs typeface="Nanum Gothic Coding"/>
                <a:sym typeface="Nanum Gothic Coding"/>
              </a:defRPr>
            </a:lvl6pPr>
            <a:lvl7pPr marR="0" lvl="6" algn="l" rtl="0">
              <a:lnSpc>
                <a:spcPct val="100000"/>
              </a:lnSpc>
              <a:spcBef>
                <a:spcPts val="0"/>
              </a:spcBef>
              <a:spcAft>
                <a:spcPts val="0"/>
              </a:spcAft>
              <a:buClr>
                <a:schemeClr val="dk1"/>
              </a:buClr>
              <a:buSzPts val="4800"/>
              <a:buFont typeface="Teko"/>
              <a:buNone/>
              <a:defRPr sz="1800" b="0" i="0" u="none" strike="noStrike" cap="none">
                <a:solidFill>
                  <a:schemeClr val="lt1"/>
                </a:solidFill>
                <a:latin typeface="Nanum Gothic Coding"/>
                <a:ea typeface="Nanum Gothic Coding"/>
                <a:cs typeface="Nanum Gothic Coding"/>
                <a:sym typeface="Nanum Gothic Coding"/>
              </a:defRPr>
            </a:lvl7pPr>
            <a:lvl8pPr marR="0" lvl="7" algn="l" rtl="0">
              <a:lnSpc>
                <a:spcPct val="100000"/>
              </a:lnSpc>
              <a:spcBef>
                <a:spcPts val="0"/>
              </a:spcBef>
              <a:spcAft>
                <a:spcPts val="0"/>
              </a:spcAft>
              <a:buClr>
                <a:schemeClr val="dk1"/>
              </a:buClr>
              <a:buSzPts val="4800"/>
              <a:buFont typeface="Teko"/>
              <a:buNone/>
              <a:defRPr sz="1800" b="0" i="0" u="none" strike="noStrike" cap="none">
                <a:solidFill>
                  <a:schemeClr val="lt1"/>
                </a:solidFill>
                <a:latin typeface="Nanum Gothic Coding"/>
                <a:ea typeface="Nanum Gothic Coding"/>
                <a:cs typeface="Nanum Gothic Coding"/>
                <a:sym typeface="Nanum Gothic Coding"/>
              </a:defRPr>
            </a:lvl8pPr>
            <a:lvl9pPr marR="0" lvl="8" algn="l" rtl="0">
              <a:lnSpc>
                <a:spcPct val="100000"/>
              </a:lnSpc>
              <a:spcBef>
                <a:spcPts val="0"/>
              </a:spcBef>
              <a:spcAft>
                <a:spcPts val="0"/>
              </a:spcAft>
              <a:buClr>
                <a:schemeClr val="dk1"/>
              </a:buClr>
              <a:buSzPts val="4800"/>
              <a:buFont typeface="Teko"/>
              <a:buNone/>
              <a:defRPr sz="1800" b="0" i="0" u="none" strike="noStrike" cap="none">
                <a:solidFill>
                  <a:schemeClr val="lt1"/>
                </a:solidFill>
                <a:latin typeface="Nanum Gothic Coding"/>
                <a:ea typeface="Nanum Gothic Coding"/>
                <a:cs typeface="Nanum Gothic Coding"/>
                <a:sym typeface="Nanum Gothic Coding"/>
              </a:defRPr>
            </a:lvl9pPr>
          </a:lstStyle>
          <a:p>
            <a:pPr marL="0" marR="0" lvl="0" indent="0" algn="l" defTabSz="914400" rtl="0" eaLnBrk="1" fontAlgn="auto" latinLnBrk="0" hangingPunct="1">
              <a:lnSpc>
                <a:spcPct val="100000"/>
              </a:lnSpc>
              <a:spcBef>
                <a:spcPts val="0"/>
              </a:spcBef>
              <a:spcAft>
                <a:spcPts val="0"/>
              </a:spcAft>
              <a:buClr>
                <a:srgbClr val="FFFFFF"/>
              </a:buClr>
              <a:buSzPts val="4800"/>
              <a:buFont typeface="Teko"/>
              <a:buNone/>
              <a:tabLst/>
              <a:defRPr/>
            </a:pPr>
            <a:r>
              <a:rPr kumimoji="0" lang="en-US" sz="1600" b="0" i="0" u="none" strike="noStrike" kern="0" cap="none" spc="0" normalizeH="0" baseline="0" noProof="0" dirty="0" smtClean="0">
                <a:ln>
                  <a:noFill/>
                </a:ln>
                <a:solidFill>
                  <a:schemeClr val="tx1"/>
                </a:solidFill>
                <a:effectLst/>
                <a:uLnTx/>
                <a:uFillTx/>
                <a:latin typeface="Barlow" panose="00000500000000000000" pitchFamily="2" charset="0"/>
                <a:sym typeface="Nanum Gothic Coding"/>
              </a:rPr>
              <a:t>The Natural Language Toolkit, or more commonly NLTK, is a suite of libraries and programs for symbolic and statistical natural language processing for English written in the Python programming language.</a:t>
            </a:r>
            <a:endParaRPr kumimoji="0" lang="en-US" sz="1600" b="0" i="0" u="none" strike="noStrike" kern="0" cap="none" spc="0" normalizeH="0" baseline="0" noProof="0" dirty="0">
              <a:ln>
                <a:noFill/>
              </a:ln>
              <a:solidFill>
                <a:schemeClr val="tx1"/>
              </a:solidFill>
              <a:effectLst/>
              <a:uLnTx/>
              <a:uFillTx/>
              <a:latin typeface="Barlow" panose="00000500000000000000" pitchFamily="2" charset="0"/>
              <a:sym typeface="Nanum Gothic Coding"/>
            </a:endParaRPr>
          </a:p>
        </p:txBody>
      </p:sp>
    </p:spTree>
    <p:extLst>
      <p:ext uri="{BB962C8B-B14F-4D97-AF65-F5344CB8AC3E}">
        <p14:creationId xmlns:p14="http://schemas.microsoft.com/office/powerpoint/2010/main" val="3277648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2432;p40"/>
          <p:cNvSpPr txBox="1">
            <a:spLocks noGrp="1"/>
          </p:cNvSpPr>
          <p:nvPr>
            <p:ph type="title"/>
          </p:nvPr>
        </p:nvSpPr>
        <p:spPr>
          <a:xfrm>
            <a:off x="2056169" y="1418814"/>
            <a:ext cx="5242200" cy="1825500"/>
          </a:xfrm>
          <a:prstGeom prst="rect">
            <a:avLst/>
          </a:prstGeom>
        </p:spPr>
        <p:txBody>
          <a:bodyPr spcFirstLastPara="1" wrap="square" lIns="91425" tIns="91425" rIns="91425" bIns="91425" anchor="ctr" anchorCtr="0">
            <a:noAutofit/>
          </a:bodyPr>
          <a:lstStyle/>
          <a:p>
            <a:pPr lvl="0"/>
            <a:r>
              <a:rPr lang="en-IN" sz="6000" dirty="0" smtClean="0">
                <a:latin typeface="Squada One" panose="02000000000000000000" pitchFamily="2" charset="0"/>
              </a:rPr>
              <a:t>Applications of NLP</a:t>
            </a:r>
            <a:endParaRPr lang="en-IN" sz="6000" dirty="0">
              <a:latin typeface="Squada One" panose="02000000000000000000" pitchFamily="2" charset="0"/>
            </a:endParaRPr>
          </a:p>
        </p:txBody>
      </p:sp>
    </p:spTree>
    <p:extLst>
      <p:ext uri="{BB962C8B-B14F-4D97-AF65-F5344CB8AC3E}">
        <p14:creationId xmlns:p14="http://schemas.microsoft.com/office/powerpoint/2010/main" val="3955480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5" name="Google Shape;1105;p32"/>
          <p:cNvCxnSpPr/>
          <p:nvPr/>
        </p:nvCxnSpPr>
        <p:spPr>
          <a:xfrm rot="10800000" flipH="1">
            <a:off x="7011200" y="2645913"/>
            <a:ext cx="467700" cy="948000"/>
          </a:xfrm>
          <a:prstGeom prst="bentConnector4">
            <a:avLst>
              <a:gd name="adj1" fmla="val -1074"/>
              <a:gd name="adj2" fmla="val 65237"/>
            </a:avLst>
          </a:prstGeom>
          <a:noFill/>
          <a:ln w="9525" cap="flat" cmpd="sng">
            <a:solidFill>
              <a:schemeClr val="dk1"/>
            </a:solidFill>
            <a:prstDash val="solid"/>
            <a:round/>
            <a:headEnd type="none" w="med" len="med"/>
            <a:tailEnd type="none" w="med" len="med"/>
          </a:ln>
        </p:spPr>
      </p:cxnSp>
      <p:sp>
        <p:nvSpPr>
          <p:cNvPr id="6" name="Google Shape;1107;p32"/>
          <p:cNvSpPr/>
          <p:nvPr/>
        </p:nvSpPr>
        <p:spPr>
          <a:xfrm>
            <a:off x="3382379" y="990694"/>
            <a:ext cx="1254095" cy="1236787"/>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7" name="Google Shape;1108;p32"/>
          <p:cNvSpPr txBox="1">
            <a:spLocks/>
          </p:cNvSpPr>
          <p:nvPr/>
        </p:nvSpPr>
        <p:spPr>
          <a:xfrm>
            <a:off x="4848951" y="1783441"/>
            <a:ext cx="416442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Font typeface="Fira Sans Condensed"/>
              <a:buNone/>
            </a:pPr>
            <a:r>
              <a:rPr lang="en-US" sz="2400" dirty="0" smtClean="0">
                <a:latin typeface="Squada One" panose="02000000000000000000" pitchFamily="2" charset="0"/>
              </a:rPr>
              <a:t>Identifying the message emotions, like Good, normal or bad</a:t>
            </a:r>
            <a:endParaRPr lang="en-US" sz="2400" dirty="0">
              <a:latin typeface="Squada One" panose="02000000000000000000" pitchFamily="2" charset="0"/>
            </a:endParaRPr>
          </a:p>
        </p:txBody>
      </p:sp>
      <p:sp>
        <p:nvSpPr>
          <p:cNvPr id="9" name="Google Shape;1109;p32"/>
          <p:cNvSpPr txBox="1">
            <a:spLocks/>
          </p:cNvSpPr>
          <p:nvPr/>
        </p:nvSpPr>
        <p:spPr>
          <a:xfrm>
            <a:off x="4848951" y="721767"/>
            <a:ext cx="34920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IN" sz="3600" dirty="0" smtClean="0">
                <a:latin typeface="Squada One" panose="02000000000000000000" pitchFamily="2" charset="0"/>
              </a:rPr>
              <a:t>SENTIMENTAL ANALYSIS</a:t>
            </a:r>
            <a:endParaRPr lang="en-IN" sz="3600" dirty="0">
              <a:latin typeface="Squada One" panose="02000000000000000000" pitchFamily="2" charset="0"/>
            </a:endParaRPr>
          </a:p>
        </p:txBody>
      </p:sp>
      <p:sp>
        <p:nvSpPr>
          <p:cNvPr id="10" name="Google Shape;1110;p32"/>
          <p:cNvSpPr txBox="1">
            <a:spLocks noGrp="1"/>
          </p:cNvSpPr>
          <p:nvPr>
            <p:ph type="title" idx="4294967295"/>
          </p:nvPr>
        </p:nvSpPr>
        <p:spPr>
          <a:xfrm>
            <a:off x="3532990" y="936391"/>
            <a:ext cx="138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latin typeface="Squada One" panose="02000000000000000000" pitchFamily="2" charset="0"/>
              </a:rPr>
              <a:t>01</a:t>
            </a:r>
            <a:endParaRPr sz="3600" dirty="0">
              <a:latin typeface="Squada One" panose="02000000000000000000" pitchFamily="2" charset="0"/>
            </a:endParaRPr>
          </a:p>
        </p:txBody>
      </p:sp>
      <p:cxnSp>
        <p:nvCxnSpPr>
          <p:cNvPr id="11" name="Google Shape;1111;p32"/>
          <p:cNvCxnSpPr/>
          <p:nvPr/>
        </p:nvCxnSpPr>
        <p:spPr>
          <a:xfrm rot="10800000" flipH="1">
            <a:off x="2201300" y="3593913"/>
            <a:ext cx="4809900" cy="5478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3" name="Google Shape;1112;p32"/>
          <p:cNvGrpSpPr/>
          <p:nvPr/>
        </p:nvGrpSpPr>
        <p:grpSpPr>
          <a:xfrm>
            <a:off x="489916" y="3189046"/>
            <a:ext cx="1890783" cy="1387534"/>
            <a:chOff x="229350" y="2821025"/>
            <a:chExt cx="1202100" cy="882150"/>
          </a:xfrm>
        </p:grpSpPr>
        <p:sp>
          <p:nvSpPr>
            <p:cNvPr id="14"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5"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6"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7"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8"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9"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0"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1"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2"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3"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4"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5"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6"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7"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8"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9"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0"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1"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2"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3"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4"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5"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6"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7"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8"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9"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0"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1"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2"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3"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4"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5"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6"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7"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8"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9"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0"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1"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2"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3"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4"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5"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spTree>
    <p:extLst>
      <p:ext uri="{BB962C8B-B14F-4D97-AF65-F5344CB8AC3E}">
        <p14:creationId xmlns:p14="http://schemas.microsoft.com/office/powerpoint/2010/main" val="1267669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5" name="Google Shape;1105;p32"/>
          <p:cNvCxnSpPr/>
          <p:nvPr/>
        </p:nvCxnSpPr>
        <p:spPr>
          <a:xfrm rot="10800000" flipH="1">
            <a:off x="7011200" y="2645913"/>
            <a:ext cx="467700" cy="948000"/>
          </a:xfrm>
          <a:prstGeom prst="bentConnector4">
            <a:avLst>
              <a:gd name="adj1" fmla="val -1074"/>
              <a:gd name="adj2" fmla="val 65237"/>
            </a:avLst>
          </a:prstGeom>
          <a:noFill/>
          <a:ln w="9525" cap="flat" cmpd="sng">
            <a:solidFill>
              <a:schemeClr val="dk1"/>
            </a:solidFill>
            <a:prstDash val="solid"/>
            <a:round/>
            <a:headEnd type="none" w="med" len="med"/>
            <a:tailEnd type="none" w="med" len="med"/>
          </a:ln>
        </p:spPr>
      </p:cxnSp>
      <p:sp>
        <p:nvSpPr>
          <p:cNvPr id="6" name="Google Shape;1107;p32"/>
          <p:cNvSpPr/>
          <p:nvPr/>
        </p:nvSpPr>
        <p:spPr>
          <a:xfrm>
            <a:off x="3382379" y="990694"/>
            <a:ext cx="1254095" cy="1236787"/>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7" name="Google Shape;1108;p32"/>
          <p:cNvSpPr txBox="1">
            <a:spLocks/>
          </p:cNvSpPr>
          <p:nvPr/>
        </p:nvSpPr>
        <p:spPr>
          <a:xfrm>
            <a:off x="4848951" y="1783441"/>
            <a:ext cx="416442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None/>
            </a:pPr>
            <a:r>
              <a:rPr lang="en-US" sz="2400" dirty="0">
                <a:latin typeface="Squada One" panose="02000000000000000000" pitchFamily="2" charset="0"/>
              </a:rPr>
              <a:t>Automatic messaging, like Hike Natasha </a:t>
            </a:r>
          </a:p>
        </p:txBody>
      </p:sp>
      <p:sp>
        <p:nvSpPr>
          <p:cNvPr id="9" name="Google Shape;1109;p32"/>
          <p:cNvSpPr txBox="1">
            <a:spLocks/>
          </p:cNvSpPr>
          <p:nvPr/>
        </p:nvSpPr>
        <p:spPr>
          <a:xfrm>
            <a:off x="4848951" y="721767"/>
            <a:ext cx="34920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IN" sz="3600" dirty="0">
                <a:latin typeface="Squada One" panose="02000000000000000000" pitchFamily="2" charset="0"/>
              </a:rPr>
              <a:t>CHATBOT</a:t>
            </a:r>
          </a:p>
        </p:txBody>
      </p:sp>
      <p:sp>
        <p:nvSpPr>
          <p:cNvPr id="10" name="Google Shape;1110;p32"/>
          <p:cNvSpPr txBox="1">
            <a:spLocks noGrp="1"/>
          </p:cNvSpPr>
          <p:nvPr>
            <p:ph type="title" idx="4294967295"/>
          </p:nvPr>
        </p:nvSpPr>
        <p:spPr>
          <a:xfrm>
            <a:off x="3532990" y="936391"/>
            <a:ext cx="138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smtClean="0">
                <a:latin typeface="Squada One" panose="02000000000000000000" pitchFamily="2" charset="0"/>
              </a:rPr>
              <a:t>02</a:t>
            </a:r>
            <a:endParaRPr sz="3600" dirty="0">
              <a:latin typeface="Squada One" panose="02000000000000000000" pitchFamily="2" charset="0"/>
            </a:endParaRPr>
          </a:p>
        </p:txBody>
      </p:sp>
      <p:cxnSp>
        <p:nvCxnSpPr>
          <p:cNvPr id="11" name="Google Shape;1111;p32"/>
          <p:cNvCxnSpPr/>
          <p:nvPr/>
        </p:nvCxnSpPr>
        <p:spPr>
          <a:xfrm rot="10800000" flipH="1">
            <a:off x="2201300" y="3593913"/>
            <a:ext cx="4809900" cy="5478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3" name="Google Shape;1112;p32"/>
          <p:cNvGrpSpPr/>
          <p:nvPr/>
        </p:nvGrpSpPr>
        <p:grpSpPr>
          <a:xfrm>
            <a:off x="489916" y="3189046"/>
            <a:ext cx="1890783" cy="1387534"/>
            <a:chOff x="229350" y="2821025"/>
            <a:chExt cx="1202100" cy="882150"/>
          </a:xfrm>
        </p:grpSpPr>
        <p:sp>
          <p:nvSpPr>
            <p:cNvPr id="14"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5"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6"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7"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8"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9"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0"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1"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2"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3"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4"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5"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6"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7"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8"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9"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0"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1"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2"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3"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4"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5"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6"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7"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8"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9"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0"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1"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2"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3"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4"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5"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6"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7"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8"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9"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0"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1"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2"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3"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4"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5"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spTree>
    <p:extLst>
      <p:ext uri="{BB962C8B-B14F-4D97-AF65-F5344CB8AC3E}">
        <p14:creationId xmlns:p14="http://schemas.microsoft.com/office/powerpoint/2010/main" val="1751679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5" name="Google Shape;1105;p32"/>
          <p:cNvCxnSpPr/>
          <p:nvPr/>
        </p:nvCxnSpPr>
        <p:spPr>
          <a:xfrm rot="10800000" flipH="1">
            <a:off x="7011200" y="2645913"/>
            <a:ext cx="467700" cy="948000"/>
          </a:xfrm>
          <a:prstGeom prst="bentConnector4">
            <a:avLst>
              <a:gd name="adj1" fmla="val -1074"/>
              <a:gd name="adj2" fmla="val 65237"/>
            </a:avLst>
          </a:prstGeom>
          <a:noFill/>
          <a:ln w="9525" cap="flat" cmpd="sng">
            <a:solidFill>
              <a:schemeClr val="dk1"/>
            </a:solidFill>
            <a:prstDash val="solid"/>
            <a:round/>
            <a:headEnd type="none" w="med" len="med"/>
            <a:tailEnd type="none" w="med" len="med"/>
          </a:ln>
        </p:spPr>
      </p:cxnSp>
      <p:sp>
        <p:nvSpPr>
          <p:cNvPr id="6" name="Google Shape;1107;p32"/>
          <p:cNvSpPr/>
          <p:nvPr/>
        </p:nvSpPr>
        <p:spPr>
          <a:xfrm>
            <a:off x="3382379" y="990694"/>
            <a:ext cx="1254095" cy="1236787"/>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7" name="Google Shape;1108;p32"/>
          <p:cNvSpPr txBox="1">
            <a:spLocks/>
          </p:cNvSpPr>
          <p:nvPr/>
        </p:nvSpPr>
        <p:spPr>
          <a:xfrm>
            <a:off x="4848951" y="1783441"/>
            <a:ext cx="416442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None/>
            </a:pPr>
            <a:r>
              <a:rPr lang="en-US" sz="2400" dirty="0">
                <a:latin typeface="Squada One" panose="02000000000000000000" pitchFamily="2" charset="0"/>
              </a:rPr>
              <a:t>Voice assistant device such as Google Home, Amazon Alexa, etc.</a:t>
            </a:r>
          </a:p>
        </p:txBody>
      </p:sp>
      <p:sp>
        <p:nvSpPr>
          <p:cNvPr id="9" name="Google Shape;1109;p32"/>
          <p:cNvSpPr txBox="1">
            <a:spLocks/>
          </p:cNvSpPr>
          <p:nvPr/>
        </p:nvSpPr>
        <p:spPr>
          <a:xfrm>
            <a:off x="4848951" y="721767"/>
            <a:ext cx="34920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IN" sz="3600" dirty="0">
                <a:latin typeface="Squada One" panose="02000000000000000000" pitchFamily="2" charset="0"/>
              </a:rPr>
              <a:t>SPEECH RECOGNITION</a:t>
            </a:r>
          </a:p>
        </p:txBody>
      </p:sp>
      <p:sp>
        <p:nvSpPr>
          <p:cNvPr id="10" name="Google Shape;1110;p32"/>
          <p:cNvSpPr txBox="1">
            <a:spLocks noGrp="1"/>
          </p:cNvSpPr>
          <p:nvPr>
            <p:ph type="title" idx="4294967295"/>
          </p:nvPr>
        </p:nvSpPr>
        <p:spPr>
          <a:xfrm>
            <a:off x="3532990" y="936391"/>
            <a:ext cx="138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smtClean="0">
                <a:latin typeface="Squada One" panose="02000000000000000000" pitchFamily="2" charset="0"/>
              </a:rPr>
              <a:t>03</a:t>
            </a:r>
            <a:endParaRPr sz="3600" dirty="0">
              <a:latin typeface="Squada One" panose="02000000000000000000" pitchFamily="2" charset="0"/>
            </a:endParaRPr>
          </a:p>
        </p:txBody>
      </p:sp>
      <p:cxnSp>
        <p:nvCxnSpPr>
          <p:cNvPr id="11" name="Google Shape;1111;p32"/>
          <p:cNvCxnSpPr/>
          <p:nvPr/>
        </p:nvCxnSpPr>
        <p:spPr>
          <a:xfrm rot="10800000" flipH="1">
            <a:off x="2201300" y="3593913"/>
            <a:ext cx="4809900" cy="5478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3" name="Google Shape;1112;p32"/>
          <p:cNvGrpSpPr/>
          <p:nvPr/>
        </p:nvGrpSpPr>
        <p:grpSpPr>
          <a:xfrm>
            <a:off x="489916" y="3189046"/>
            <a:ext cx="1890783" cy="1387534"/>
            <a:chOff x="229350" y="2821025"/>
            <a:chExt cx="1202100" cy="882150"/>
          </a:xfrm>
        </p:grpSpPr>
        <p:sp>
          <p:nvSpPr>
            <p:cNvPr id="14"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5"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6"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7"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8"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9"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0"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1"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2"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3"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4"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5"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6"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7"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8"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9"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0"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1"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2"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3"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4"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5"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6"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7"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8"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9"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0"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1"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2"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3"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4"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5"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6"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7"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8"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9"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0"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1"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2"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3"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4"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5"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spTree>
    <p:extLst>
      <p:ext uri="{BB962C8B-B14F-4D97-AF65-F5344CB8AC3E}">
        <p14:creationId xmlns:p14="http://schemas.microsoft.com/office/powerpoint/2010/main" val="4219920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5" name="Google Shape;1105;p32"/>
          <p:cNvCxnSpPr/>
          <p:nvPr/>
        </p:nvCxnSpPr>
        <p:spPr>
          <a:xfrm rot="10800000" flipH="1">
            <a:off x="7011200" y="2645913"/>
            <a:ext cx="467700" cy="948000"/>
          </a:xfrm>
          <a:prstGeom prst="bentConnector4">
            <a:avLst>
              <a:gd name="adj1" fmla="val -1074"/>
              <a:gd name="adj2" fmla="val 65237"/>
            </a:avLst>
          </a:prstGeom>
          <a:noFill/>
          <a:ln w="9525" cap="flat" cmpd="sng">
            <a:solidFill>
              <a:schemeClr val="dk1"/>
            </a:solidFill>
            <a:prstDash val="solid"/>
            <a:round/>
            <a:headEnd type="none" w="med" len="med"/>
            <a:tailEnd type="none" w="med" len="med"/>
          </a:ln>
        </p:spPr>
      </p:cxnSp>
      <p:sp>
        <p:nvSpPr>
          <p:cNvPr id="6" name="Google Shape;1107;p32"/>
          <p:cNvSpPr/>
          <p:nvPr/>
        </p:nvSpPr>
        <p:spPr>
          <a:xfrm>
            <a:off x="3382379" y="990694"/>
            <a:ext cx="1254095" cy="1236787"/>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7" name="Google Shape;1108;p32"/>
          <p:cNvSpPr txBox="1">
            <a:spLocks/>
          </p:cNvSpPr>
          <p:nvPr/>
        </p:nvSpPr>
        <p:spPr>
          <a:xfrm>
            <a:off x="4848951" y="1783441"/>
            <a:ext cx="416442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None/>
            </a:pPr>
            <a:r>
              <a:rPr lang="en-US" sz="2400" dirty="0">
                <a:latin typeface="Squada One" panose="02000000000000000000" pitchFamily="2" charset="0"/>
              </a:rPr>
              <a:t>Google Translate, Translating device.</a:t>
            </a:r>
          </a:p>
        </p:txBody>
      </p:sp>
      <p:sp>
        <p:nvSpPr>
          <p:cNvPr id="9" name="Google Shape;1109;p32"/>
          <p:cNvSpPr txBox="1">
            <a:spLocks/>
          </p:cNvSpPr>
          <p:nvPr/>
        </p:nvSpPr>
        <p:spPr>
          <a:xfrm>
            <a:off x="4848951" y="721767"/>
            <a:ext cx="34920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IN" sz="3600" dirty="0">
                <a:latin typeface="Squada One" panose="02000000000000000000" pitchFamily="2" charset="0"/>
              </a:rPr>
              <a:t>MACHINE TRANSLATION</a:t>
            </a:r>
          </a:p>
        </p:txBody>
      </p:sp>
      <p:sp>
        <p:nvSpPr>
          <p:cNvPr id="10" name="Google Shape;1110;p32"/>
          <p:cNvSpPr txBox="1">
            <a:spLocks noGrp="1"/>
          </p:cNvSpPr>
          <p:nvPr>
            <p:ph type="title" idx="4294967295"/>
          </p:nvPr>
        </p:nvSpPr>
        <p:spPr>
          <a:xfrm>
            <a:off x="3532990" y="936391"/>
            <a:ext cx="138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smtClean="0">
                <a:latin typeface="Squada One" panose="02000000000000000000" pitchFamily="2" charset="0"/>
              </a:rPr>
              <a:t>04</a:t>
            </a:r>
            <a:endParaRPr sz="3600" dirty="0">
              <a:latin typeface="Squada One" panose="02000000000000000000" pitchFamily="2" charset="0"/>
            </a:endParaRPr>
          </a:p>
        </p:txBody>
      </p:sp>
      <p:cxnSp>
        <p:nvCxnSpPr>
          <p:cNvPr id="11" name="Google Shape;1111;p32"/>
          <p:cNvCxnSpPr/>
          <p:nvPr/>
        </p:nvCxnSpPr>
        <p:spPr>
          <a:xfrm rot="10800000" flipH="1">
            <a:off x="2201300" y="3593913"/>
            <a:ext cx="4809900" cy="5478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3" name="Google Shape;1112;p32"/>
          <p:cNvGrpSpPr/>
          <p:nvPr/>
        </p:nvGrpSpPr>
        <p:grpSpPr>
          <a:xfrm>
            <a:off x="489916" y="3189046"/>
            <a:ext cx="1890783" cy="1387534"/>
            <a:chOff x="229350" y="2821025"/>
            <a:chExt cx="1202100" cy="882150"/>
          </a:xfrm>
        </p:grpSpPr>
        <p:sp>
          <p:nvSpPr>
            <p:cNvPr id="14"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5"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6"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7"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8"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9"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0"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1"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2"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3"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4"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5"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6"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7"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8"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9"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0"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1"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2"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3"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4"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5"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6"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7"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8"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9"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0"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1"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2"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3"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4"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5"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6"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7"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8"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9"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0"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1"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2"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3"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4"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5"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spTree>
    <p:extLst>
      <p:ext uri="{BB962C8B-B14F-4D97-AF65-F5344CB8AC3E}">
        <p14:creationId xmlns:p14="http://schemas.microsoft.com/office/powerpoint/2010/main" val="23711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r>
              <a:rPr lang="en-IN" dirty="0" smtClean="0">
                <a:latin typeface="Squada One" panose="02000000000000000000" pitchFamily="2" charset="0"/>
              </a:rPr>
              <a:t>Evolution of human language</a:t>
            </a:r>
            <a:endParaRPr lang="en-IN"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348687" y="1195736"/>
            <a:ext cx="4173072" cy="1815882"/>
          </a:xfrm>
          <a:prstGeom prst="rect">
            <a:avLst/>
          </a:prstGeom>
        </p:spPr>
        <p:txBody>
          <a:bodyPr wrap="square">
            <a:spAutoFit/>
          </a:bodyPr>
          <a:lstStyle/>
          <a:p>
            <a:pPr marL="285750" indent="-285750">
              <a:buFont typeface="Arial" panose="020B0604020202020204" pitchFamily="34" charset="0"/>
              <a:buChar char="•"/>
            </a:pPr>
            <a:r>
              <a:rPr lang="en-US" altLang="ko-KR" sz="1600" dirty="0">
                <a:solidFill>
                  <a:schemeClr val="tx1"/>
                </a:solidFill>
                <a:latin typeface="Barlow" panose="00000500000000000000" pitchFamily="2" charset="0"/>
                <a:cs typeface="Arial" pitchFamily="34" charset="0"/>
              </a:rPr>
              <a:t>Language first appeared among Homo sapiens somewhere between 30,000 and 100,000 years ago, the secret to how language evolved is still unknown</a:t>
            </a:r>
          </a:p>
          <a:p>
            <a:pPr marL="285750" indent="-285750">
              <a:buFont typeface="Arial" panose="020B0604020202020204" pitchFamily="34" charset="0"/>
              <a:buChar char="•"/>
            </a:pPr>
            <a:endParaRPr lang="en-US" altLang="ko-KR" sz="1600"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sz="1600" dirty="0">
                <a:solidFill>
                  <a:schemeClr val="tx1"/>
                </a:solidFill>
                <a:latin typeface="Barlow" panose="00000500000000000000" pitchFamily="2" charset="0"/>
                <a:cs typeface="Arial" pitchFamily="34" charset="0"/>
              </a:rPr>
              <a:t>The idea here is that language was created to help humans survive.</a:t>
            </a:r>
            <a:endParaRPr lang="en-US" altLang="ko-KR" sz="1600" dirty="0">
              <a:solidFill>
                <a:schemeClr val="tx1"/>
              </a:solidFill>
              <a:latin typeface="Barlow" panose="00000500000000000000" pitchFamily="2" charset="0"/>
              <a:cs typeface="Arial" pitchFamily="34" charset="0"/>
            </a:endParaRPr>
          </a:p>
        </p:txBody>
      </p:sp>
      <p:pic>
        <p:nvPicPr>
          <p:cNvPr id="3" name="Picture 2"/>
          <p:cNvPicPr>
            <a:picLocks noChangeAspect="1"/>
          </p:cNvPicPr>
          <p:nvPr/>
        </p:nvPicPr>
        <p:blipFill>
          <a:blip r:embed="rId3"/>
          <a:stretch>
            <a:fillRect/>
          </a:stretch>
        </p:blipFill>
        <p:spPr>
          <a:xfrm>
            <a:off x="6169688" y="957629"/>
            <a:ext cx="2091109" cy="2786113"/>
          </a:xfrm>
          <a:prstGeom prst="rect">
            <a:avLst/>
          </a:prstGeom>
        </p:spPr>
      </p:pic>
    </p:spTree>
    <p:extLst>
      <p:ext uri="{BB962C8B-B14F-4D97-AF65-F5344CB8AC3E}">
        <p14:creationId xmlns:p14="http://schemas.microsoft.com/office/powerpoint/2010/main" val="952404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5" name="Google Shape;1105;p32"/>
          <p:cNvCxnSpPr/>
          <p:nvPr/>
        </p:nvCxnSpPr>
        <p:spPr>
          <a:xfrm rot="10800000" flipH="1">
            <a:off x="7011200" y="2645913"/>
            <a:ext cx="467700" cy="948000"/>
          </a:xfrm>
          <a:prstGeom prst="bentConnector4">
            <a:avLst>
              <a:gd name="adj1" fmla="val -1074"/>
              <a:gd name="adj2" fmla="val 65237"/>
            </a:avLst>
          </a:prstGeom>
          <a:noFill/>
          <a:ln w="9525" cap="flat" cmpd="sng">
            <a:solidFill>
              <a:schemeClr val="dk1"/>
            </a:solidFill>
            <a:prstDash val="solid"/>
            <a:round/>
            <a:headEnd type="none" w="med" len="med"/>
            <a:tailEnd type="none" w="med" len="med"/>
          </a:ln>
        </p:spPr>
      </p:cxnSp>
      <p:sp>
        <p:nvSpPr>
          <p:cNvPr id="6" name="Google Shape;1107;p32"/>
          <p:cNvSpPr/>
          <p:nvPr/>
        </p:nvSpPr>
        <p:spPr>
          <a:xfrm>
            <a:off x="3382379" y="990694"/>
            <a:ext cx="1254095" cy="1236787"/>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7" name="Google Shape;1108;p32"/>
          <p:cNvSpPr txBox="1">
            <a:spLocks/>
          </p:cNvSpPr>
          <p:nvPr/>
        </p:nvSpPr>
        <p:spPr>
          <a:xfrm>
            <a:off x="4848951" y="1783441"/>
            <a:ext cx="416442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None/>
            </a:pPr>
            <a:r>
              <a:rPr lang="en-US" sz="2400" dirty="0">
                <a:latin typeface="Squada One" panose="02000000000000000000" pitchFamily="2" charset="0"/>
              </a:rPr>
              <a:t>Automatic spell check &amp; Correction like </a:t>
            </a:r>
            <a:r>
              <a:rPr lang="en-US" sz="2400" dirty="0" err="1">
                <a:latin typeface="Squada One" panose="02000000000000000000" pitchFamily="2" charset="0"/>
              </a:rPr>
              <a:t>Grammarly</a:t>
            </a:r>
            <a:endParaRPr lang="en-US" sz="2400" dirty="0">
              <a:latin typeface="Squada One" panose="02000000000000000000" pitchFamily="2" charset="0"/>
            </a:endParaRPr>
          </a:p>
        </p:txBody>
      </p:sp>
      <p:sp>
        <p:nvSpPr>
          <p:cNvPr id="9" name="Google Shape;1109;p32"/>
          <p:cNvSpPr txBox="1">
            <a:spLocks/>
          </p:cNvSpPr>
          <p:nvPr/>
        </p:nvSpPr>
        <p:spPr>
          <a:xfrm>
            <a:off x="4848951" y="721767"/>
            <a:ext cx="34920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IN" sz="3600" dirty="0">
                <a:latin typeface="Squada One" panose="02000000000000000000" pitchFamily="2" charset="0"/>
              </a:rPr>
              <a:t>SPELL CHECK</a:t>
            </a:r>
          </a:p>
        </p:txBody>
      </p:sp>
      <p:sp>
        <p:nvSpPr>
          <p:cNvPr id="10" name="Google Shape;1110;p32"/>
          <p:cNvSpPr txBox="1">
            <a:spLocks noGrp="1"/>
          </p:cNvSpPr>
          <p:nvPr>
            <p:ph type="title" idx="4294967295"/>
          </p:nvPr>
        </p:nvSpPr>
        <p:spPr>
          <a:xfrm>
            <a:off x="3532990" y="936391"/>
            <a:ext cx="138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smtClean="0">
                <a:latin typeface="Squada One" panose="02000000000000000000" pitchFamily="2" charset="0"/>
              </a:rPr>
              <a:t>05</a:t>
            </a:r>
            <a:endParaRPr sz="3600" dirty="0">
              <a:latin typeface="Squada One" panose="02000000000000000000" pitchFamily="2" charset="0"/>
            </a:endParaRPr>
          </a:p>
        </p:txBody>
      </p:sp>
      <p:cxnSp>
        <p:nvCxnSpPr>
          <p:cNvPr id="11" name="Google Shape;1111;p32"/>
          <p:cNvCxnSpPr/>
          <p:nvPr/>
        </p:nvCxnSpPr>
        <p:spPr>
          <a:xfrm rot="10800000" flipH="1">
            <a:off x="2201300" y="3593913"/>
            <a:ext cx="4809900" cy="5478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3" name="Google Shape;1112;p32"/>
          <p:cNvGrpSpPr/>
          <p:nvPr/>
        </p:nvGrpSpPr>
        <p:grpSpPr>
          <a:xfrm>
            <a:off x="489916" y="3189046"/>
            <a:ext cx="1890783" cy="1387534"/>
            <a:chOff x="229350" y="2821025"/>
            <a:chExt cx="1202100" cy="882150"/>
          </a:xfrm>
        </p:grpSpPr>
        <p:sp>
          <p:nvSpPr>
            <p:cNvPr id="14"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5"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6"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7"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8"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9"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0"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1"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2"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3"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4"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5"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6"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7"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8"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9"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0"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1"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2"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3"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4"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5"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6"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7"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8"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9"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0"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1"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2"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3"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4"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5"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6"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7"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8"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9"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0"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1"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2"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3"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4"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5"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spTree>
    <p:extLst>
      <p:ext uri="{BB962C8B-B14F-4D97-AF65-F5344CB8AC3E}">
        <p14:creationId xmlns:p14="http://schemas.microsoft.com/office/powerpoint/2010/main" val="2857687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5" name="Google Shape;1105;p32"/>
          <p:cNvCxnSpPr/>
          <p:nvPr/>
        </p:nvCxnSpPr>
        <p:spPr>
          <a:xfrm rot="10800000" flipH="1">
            <a:off x="7011200" y="2645913"/>
            <a:ext cx="467700" cy="948000"/>
          </a:xfrm>
          <a:prstGeom prst="bentConnector4">
            <a:avLst>
              <a:gd name="adj1" fmla="val -1074"/>
              <a:gd name="adj2" fmla="val 65237"/>
            </a:avLst>
          </a:prstGeom>
          <a:noFill/>
          <a:ln w="9525" cap="flat" cmpd="sng">
            <a:solidFill>
              <a:schemeClr val="dk1"/>
            </a:solidFill>
            <a:prstDash val="solid"/>
            <a:round/>
            <a:headEnd type="none" w="med" len="med"/>
            <a:tailEnd type="none" w="med" len="med"/>
          </a:ln>
        </p:spPr>
      </p:cxnSp>
      <p:sp>
        <p:nvSpPr>
          <p:cNvPr id="6" name="Google Shape;1107;p32"/>
          <p:cNvSpPr/>
          <p:nvPr/>
        </p:nvSpPr>
        <p:spPr>
          <a:xfrm>
            <a:off x="3382379" y="990694"/>
            <a:ext cx="1254095" cy="1236787"/>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7" name="Google Shape;1108;p32"/>
          <p:cNvSpPr txBox="1">
            <a:spLocks/>
          </p:cNvSpPr>
          <p:nvPr/>
        </p:nvSpPr>
        <p:spPr>
          <a:xfrm>
            <a:off x="4848951" y="1783441"/>
            <a:ext cx="416442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None/>
            </a:pPr>
            <a:r>
              <a:rPr lang="en-US" sz="2400" dirty="0">
                <a:latin typeface="Squada One" panose="02000000000000000000" pitchFamily="2" charset="0"/>
              </a:rPr>
              <a:t>Google keyword search and Search Engine Optimization</a:t>
            </a:r>
          </a:p>
        </p:txBody>
      </p:sp>
      <p:sp>
        <p:nvSpPr>
          <p:cNvPr id="9" name="Google Shape;1109;p32"/>
          <p:cNvSpPr txBox="1">
            <a:spLocks/>
          </p:cNvSpPr>
          <p:nvPr/>
        </p:nvSpPr>
        <p:spPr>
          <a:xfrm>
            <a:off x="4848951" y="721767"/>
            <a:ext cx="34920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IN" sz="3600" dirty="0">
                <a:latin typeface="Squada One" panose="02000000000000000000" pitchFamily="2" charset="0"/>
              </a:rPr>
              <a:t>KEYWORD SEARCH</a:t>
            </a:r>
          </a:p>
        </p:txBody>
      </p:sp>
      <p:sp>
        <p:nvSpPr>
          <p:cNvPr id="10" name="Google Shape;1110;p32"/>
          <p:cNvSpPr txBox="1">
            <a:spLocks noGrp="1"/>
          </p:cNvSpPr>
          <p:nvPr>
            <p:ph type="title" idx="4294967295"/>
          </p:nvPr>
        </p:nvSpPr>
        <p:spPr>
          <a:xfrm>
            <a:off x="3532990" y="936391"/>
            <a:ext cx="138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smtClean="0">
                <a:latin typeface="Squada One" panose="02000000000000000000" pitchFamily="2" charset="0"/>
              </a:rPr>
              <a:t>06</a:t>
            </a:r>
            <a:endParaRPr sz="3600" dirty="0">
              <a:latin typeface="Squada One" panose="02000000000000000000" pitchFamily="2" charset="0"/>
            </a:endParaRPr>
          </a:p>
        </p:txBody>
      </p:sp>
      <p:cxnSp>
        <p:nvCxnSpPr>
          <p:cNvPr id="11" name="Google Shape;1111;p32"/>
          <p:cNvCxnSpPr/>
          <p:nvPr/>
        </p:nvCxnSpPr>
        <p:spPr>
          <a:xfrm rot="10800000" flipH="1">
            <a:off x="2201300" y="3593913"/>
            <a:ext cx="4809900" cy="5478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3" name="Google Shape;1112;p32"/>
          <p:cNvGrpSpPr/>
          <p:nvPr/>
        </p:nvGrpSpPr>
        <p:grpSpPr>
          <a:xfrm>
            <a:off x="489916" y="3189046"/>
            <a:ext cx="1890783" cy="1387534"/>
            <a:chOff x="229350" y="2821025"/>
            <a:chExt cx="1202100" cy="882150"/>
          </a:xfrm>
        </p:grpSpPr>
        <p:sp>
          <p:nvSpPr>
            <p:cNvPr id="14"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5"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6"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7"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8"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9"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0"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1"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2"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3"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4"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5"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6"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7"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8"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9"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0"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1"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2"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3"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4"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5"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6"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7"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8"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9"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0"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1"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2"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3"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4"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5"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6"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7"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8"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9"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0"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1"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2"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3"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4"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5"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spTree>
    <p:extLst>
      <p:ext uri="{BB962C8B-B14F-4D97-AF65-F5344CB8AC3E}">
        <p14:creationId xmlns:p14="http://schemas.microsoft.com/office/powerpoint/2010/main" val="2981123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5" name="Google Shape;1105;p32"/>
          <p:cNvCxnSpPr/>
          <p:nvPr/>
        </p:nvCxnSpPr>
        <p:spPr>
          <a:xfrm rot="10800000" flipH="1">
            <a:off x="7011200" y="2645913"/>
            <a:ext cx="467700" cy="948000"/>
          </a:xfrm>
          <a:prstGeom prst="bentConnector4">
            <a:avLst>
              <a:gd name="adj1" fmla="val -1074"/>
              <a:gd name="adj2" fmla="val 65237"/>
            </a:avLst>
          </a:prstGeom>
          <a:noFill/>
          <a:ln w="9525" cap="flat" cmpd="sng">
            <a:solidFill>
              <a:schemeClr val="dk1"/>
            </a:solidFill>
            <a:prstDash val="solid"/>
            <a:round/>
            <a:headEnd type="none" w="med" len="med"/>
            <a:tailEnd type="none" w="med" len="med"/>
          </a:ln>
        </p:spPr>
      </p:cxnSp>
      <p:sp>
        <p:nvSpPr>
          <p:cNvPr id="6" name="Google Shape;1107;p32"/>
          <p:cNvSpPr/>
          <p:nvPr/>
        </p:nvSpPr>
        <p:spPr>
          <a:xfrm>
            <a:off x="3382379" y="990694"/>
            <a:ext cx="1254095" cy="1236787"/>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7" name="Google Shape;1108;p32"/>
          <p:cNvSpPr txBox="1">
            <a:spLocks/>
          </p:cNvSpPr>
          <p:nvPr/>
        </p:nvSpPr>
        <p:spPr>
          <a:xfrm>
            <a:off x="4848951" y="1783441"/>
            <a:ext cx="416442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None/>
            </a:pPr>
            <a:r>
              <a:rPr lang="en-US" sz="2400" dirty="0">
                <a:latin typeface="Squada One" panose="02000000000000000000" pitchFamily="2" charset="0"/>
              </a:rPr>
              <a:t>Search Engine suggestion and Translation</a:t>
            </a:r>
          </a:p>
        </p:txBody>
      </p:sp>
      <p:sp>
        <p:nvSpPr>
          <p:cNvPr id="9" name="Google Shape;1109;p32"/>
          <p:cNvSpPr txBox="1">
            <a:spLocks/>
          </p:cNvSpPr>
          <p:nvPr/>
        </p:nvSpPr>
        <p:spPr>
          <a:xfrm>
            <a:off x="4848951" y="721767"/>
            <a:ext cx="34920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IN" sz="3600" dirty="0">
                <a:latin typeface="Squada One" panose="02000000000000000000" pitchFamily="2" charset="0"/>
              </a:rPr>
              <a:t>EXTRACT INFORMATION</a:t>
            </a:r>
          </a:p>
        </p:txBody>
      </p:sp>
      <p:sp>
        <p:nvSpPr>
          <p:cNvPr id="10" name="Google Shape;1110;p32"/>
          <p:cNvSpPr txBox="1">
            <a:spLocks noGrp="1"/>
          </p:cNvSpPr>
          <p:nvPr>
            <p:ph type="title" idx="4294967295"/>
          </p:nvPr>
        </p:nvSpPr>
        <p:spPr>
          <a:xfrm>
            <a:off x="3532990" y="936391"/>
            <a:ext cx="138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smtClean="0">
                <a:latin typeface="Squada One" panose="02000000000000000000" pitchFamily="2" charset="0"/>
              </a:rPr>
              <a:t>07</a:t>
            </a:r>
            <a:endParaRPr sz="3600" dirty="0">
              <a:latin typeface="Squada One" panose="02000000000000000000" pitchFamily="2" charset="0"/>
            </a:endParaRPr>
          </a:p>
        </p:txBody>
      </p:sp>
      <p:cxnSp>
        <p:nvCxnSpPr>
          <p:cNvPr id="11" name="Google Shape;1111;p32"/>
          <p:cNvCxnSpPr/>
          <p:nvPr/>
        </p:nvCxnSpPr>
        <p:spPr>
          <a:xfrm rot="10800000" flipH="1">
            <a:off x="2201300" y="3593913"/>
            <a:ext cx="4809900" cy="5478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3" name="Google Shape;1112;p32"/>
          <p:cNvGrpSpPr/>
          <p:nvPr/>
        </p:nvGrpSpPr>
        <p:grpSpPr>
          <a:xfrm>
            <a:off x="489916" y="3189046"/>
            <a:ext cx="1890783" cy="1387534"/>
            <a:chOff x="229350" y="2821025"/>
            <a:chExt cx="1202100" cy="882150"/>
          </a:xfrm>
        </p:grpSpPr>
        <p:sp>
          <p:nvSpPr>
            <p:cNvPr id="14"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5"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6"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7"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8"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9"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0"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1"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2"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3"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4"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5"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6"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7"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8"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9"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0"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1"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2"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3"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4"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5"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6"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7"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8"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9"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0"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1"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2"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3"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4"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5"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6"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7"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8"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9"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0"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1"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2"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3"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4"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5"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spTree>
    <p:extLst>
      <p:ext uri="{BB962C8B-B14F-4D97-AF65-F5344CB8AC3E}">
        <p14:creationId xmlns:p14="http://schemas.microsoft.com/office/powerpoint/2010/main" val="239099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5" name="Google Shape;1105;p32"/>
          <p:cNvCxnSpPr/>
          <p:nvPr/>
        </p:nvCxnSpPr>
        <p:spPr>
          <a:xfrm rot="10800000" flipH="1">
            <a:off x="7011200" y="2645913"/>
            <a:ext cx="467700" cy="948000"/>
          </a:xfrm>
          <a:prstGeom prst="bentConnector4">
            <a:avLst>
              <a:gd name="adj1" fmla="val -1074"/>
              <a:gd name="adj2" fmla="val 65237"/>
            </a:avLst>
          </a:prstGeom>
          <a:noFill/>
          <a:ln w="9525" cap="flat" cmpd="sng">
            <a:solidFill>
              <a:schemeClr val="dk1"/>
            </a:solidFill>
            <a:prstDash val="solid"/>
            <a:round/>
            <a:headEnd type="none" w="med" len="med"/>
            <a:tailEnd type="none" w="med" len="med"/>
          </a:ln>
        </p:spPr>
      </p:cxnSp>
      <p:sp>
        <p:nvSpPr>
          <p:cNvPr id="6" name="Google Shape;1107;p32"/>
          <p:cNvSpPr/>
          <p:nvPr/>
        </p:nvSpPr>
        <p:spPr>
          <a:xfrm>
            <a:off x="3382379" y="990694"/>
            <a:ext cx="1254095" cy="1236787"/>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7" name="Google Shape;1108;p32"/>
          <p:cNvSpPr txBox="1">
            <a:spLocks/>
          </p:cNvSpPr>
          <p:nvPr/>
        </p:nvSpPr>
        <p:spPr>
          <a:xfrm>
            <a:off x="4848951" y="1783441"/>
            <a:ext cx="416442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None/>
            </a:pPr>
            <a:r>
              <a:rPr lang="en-US" sz="2400" dirty="0">
                <a:latin typeface="Squada One" panose="02000000000000000000" pitchFamily="2" charset="0"/>
              </a:rPr>
              <a:t>Showing ad's based on the search interest of users</a:t>
            </a:r>
          </a:p>
        </p:txBody>
      </p:sp>
      <p:sp>
        <p:nvSpPr>
          <p:cNvPr id="9" name="Google Shape;1109;p32"/>
          <p:cNvSpPr txBox="1">
            <a:spLocks/>
          </p:cNvSpPr>
          <p:nvPr/>
        </p:nvSpPr>
        <p:spPr>
          <a:xfrm>
            <a:off x="4848951" y="721767"/>
            <a:ext cx="34920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IN" sz="3600" dirty="0" smtClean="0">
                <a:latin typeface="Squada One" panose="02000000000000000000" pitchFamily="2" charset="0"/>
              </a:rPr>
              <a:t>ADVERTISEMENT </a:t>
            </a:r>
            <a:r>
              <a:rPr lang="en-IN" sz="3600" dirty="0">
                <a:latin typeface="Squada One" panose="02000000000000000000" pitchFamily="2" charset="0"/>
              </a:rPr>
              <a:t>MATCHING</a:t>
            </a:r>
          </a:p>
        </p:txBody>
      </p:sp>
      <p:sp>
        <p:nvSpPr>
          <p:cNvPr id="10" name="Google Shape;1110;p32"/>
          <p:cNvSpPr txBox="1">
            <a:spLocks noGrp="1"/>
          </p:cNvSpPr>
          <p:nvPr>
            <p:ph type="title" idx="4294967295"/>
          </p:nvPr>
        </p:nvSpPr>
        <p:spPr>
          <a:xfrm>
            <a:off x="3532990" y="936391"/>
            <a:ext cx="138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smtClean="0">
                <a:latin typeface="Squada One" panose="02000000000000000000" pitchFamily="2" charset="0"/>
              </a:rPr>
              <a:t>08</a:t>
            </a:r>
            <a:endParaRPr sz="3600" dirty="0">
              <a:latin typeface="Squada One" panose="02000000000000000000" pitchFamily="2" charset="0"/>
            </a:endParaRPr>
          </a:p>
        </p:txBody>
      </p:sp>
      <p:cxnSp>
        <p:nvCxnSpPr>
          <p:cNvPr id="11" name="Google Shape;1111;p32"/>
          <p:cNvCxnSpPr/>
          <p:nvPr/>
        </p:nvCxnSpPr>
        <p:spPr>
          <a:xfrm rot="10800000" flipH="1">
            <a:off x="2201300" y="3593913"/>
            <a:ext cx="4809900" cy="5478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3" name="Google Shape;1112;p32"/>
          <p:cNvGrpSpPr/>
          <p:nvPr/>
        </p:nvGrpSpPr>
        <p:grpSpPr>
          <a:xfrm>
            <a:off x="489916" y="3189046"/>
            <a:ext cx="1890783" cy="1387534"/>
            <a:chOff x="229350" y="2821025"/>
            <a:chExt cx="1202100" cy="882150"/>
          </a:xfrm>
        </p:grpSpPr>
        <p:sp>
          <p:nvSpPr>
            <p:cNvPr id="14"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5"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6"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7"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8"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9"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0"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1"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2"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3"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4"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5"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6"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7"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8"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9"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0"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1"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2"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3"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4"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5"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6"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7"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8"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39"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0"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1"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2"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3"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4"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5"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6"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7"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8"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49"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0"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1"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2"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3"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4"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55"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spTree>
    <p:extLst>
      <p:ext uri="{BB962C8B-B14F-4D97-AF65-F5344CB8AC3E}">
        <p14:creationId xmlns:p14="http://schemas.microsoft.com/office/powerpoint/2010/main" val="2759625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8" name="Google Shape;318;p30"/>
          <p:cNvSpPr txBox="1">
            <a:spLocks noGrp="1"/>
          </p:cNvSpPr>
          <p:nvPr>
            <p:ph type="title"/>
          </p:nvPr>
        </p:nvSpPr>
        <p:spPr>
          <a:xfrm>
            <a:off x="374640" y="72741"/>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AI News – Day </a:t>
            </a:r>
            <a:r>
              <a:rPr lang="en" dirty="0" smtClean="0">
                <a:latin typeface="Squada One" panose="02000000000000000000" pitchFamily="2" charset="0"/>
              </a:rPr>
              <a:t>26</a:t>
            </a:r>
            <a:r>
              <a:rPr lang="en" dirty="0" smtClean="0">
                <a:solidFill>
                  <a:schemeClr val="dk1"/>
                </a:solidFill>
                <a:latin typeface="Squada One" panose="02000000000000000000" pitchFamily="2" charset="0"/>
              </a:rPr>
              <a:t>. </a:t>
            </a:r>
            <a:r>
              <a:rPr lang="en" dirty="0" smtClean="0">
                <a:solidFill>
                  <a:schemeClr val="dk1"/>
                </a:solidFill>
                <a:latin typeface="Squada One" panose="02000000000000000000" pitchFamily="2" charset="0"/>
              </a:rPr>
              <a:t/>
            </a:r>
            <a:br>
              <a:rPr lang="en" dirty="0" smtClean="0">
                <a:solidFill>
                  <a:schemeClr val="dk1"/>
                </a:solidFill>
                <a:latin typeface="Squada One" panose="02000000000000000000" pitchFamily="2" charset="0"/>
              </a:rPr>
            </a:br>
            <a:r>
              <a:rPr lang="en" dirty="0" smtClean="0">
                <a:solidFill>
                  <a:schemeClr val="dk1"/>
                </a:solidFill>
                <a:latin typeface="Squada One" panose="02000000000000000000" pitchFamily="2" charset="0"/>
              </a:rPr>
              <a:t>OCT </a:t>
            </a:r>
            <a:r>
              <a:rPr lang="en" dirty="0" smtClean="0">
                <a:solidFill>
                  <a:schemeClr val="dk1"/>
                </a:solidFill>
                <a:latin typeface="Squada One" panose="02000000000000000000" pitchFamily="2" charset="0"/>
              </a:rPr>
              <a:t>- 2020</a:t>
            </a:r>
            <a:endParaRPr dirty="0">
              <a:solidFill>
                <a:schemeClr val="dk1"/>
              </a:solidFill>
              <a:latin typeface="Squada One" panose="02000000000000000000" pitchFamily="2" charset="0"/>
            </a:endParaRPr>
          </a:p>
        </p:txBody>
      </p:sp>
      <p:sp>
        <p:nvSpPr>
          <p:cNvPr id="9" name="Google Shape;317;p30"/>
          <p:cNvSpPr txBox="1">
            <a:spLocks noGrp="1"/>
          </p:cNvSpPr>
          <p:nvPr>
            <p:ph type="body" idx="1"/>
          </p:nvPr>
        </p:nvSpPr>
        <p:spPr>
          <a:xfrm>
            <a:off x="374640" y="1676314"/>
            <a:ext cx="3838471" cy="1179743"/>
          </a:xfrm>
          <a:prstGeom prst="rect">
            <a:avLst/>
          </a:prstGeom>
        </p:spPr>
        <p:txBody>
          <a:bodyPr spcFirstLastPara="1" wrap="square" lIns="91425" tIns="91425" rIns="91425" bIns="91425" anchor="t" anchorCtr="0">
            <a:noAutofit/>
          </a:bodyPr>
          <a:lstStyle/>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Results might provide a convenient screening tool for people who may not suspect they are infected</a:t>
            </a:r>
            <a:r>
              <a:rPr lang="en-US" altLang="ko-KR" dirty="0" smtClean="0">
                <a:solidFill>
                  <a:schemeClr val="tx1">
                    <a:lumMod val="75000"/>
                    <a:lumOff val="25000"/>
                  </a:schemeClr>
                </a:solidFill>
                <a:latin typeface="Squada One" panose="02000000000000000000" pitchFamily="2" charset="0"/>
                <a:cs typeface="Arial" pitchFamily="34" charset="0"/>
              </a:rPr>
              <a:t>.</a:t>
            </a:r>
          </a:p>
          <a:p>
            <a:pPr marL="127000" indent="0">
              <a:buNone/>
            </a:pPr>
            <a:endParaRPr lang="en-US" altLang="ko-KR" dirty="0">
              <a:solidFill>
                <a:schemeClr val="tx1">
                  <a:lumMod val="75000"/>
                  <a:lumOff val="25000"/>
                </a:schemeClr>
              </a:solidFill>
              <a:latin typeface="Squada One" panose="02000000000000000000" pitchFamily="2" charset="0"/>
              <a:cs typeface="Arial" pitchFamily="34" charset="0"/>
            </a:endParaRPr>
          </a:p>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But it seems those who are asymptomatic may not be entirely free of changes wrought by the virus. MIT researchers have now found that people who are asymptomatic may differ from healthy individuals in the way that they cough. These differences are not decipherable to the human ear. But it turns out that they can be picked up by artificial intelligence.</a:t>
            </a:r>
            <a:endParaRPr lang="en-US" altLang="ko-KR" dirty="0" smtClean="0">
              <a:solidFill>
                <a:schemeClr val="tx1">
                  <a:lumMod val="75000"/>
                  <a:lumOff val="25000"/>
                </a:schemeClr>
              </a:solidFill>
              <a:latin typeface="Squada One" panose="02000000000000000000" pitchFamily="2" charset="0"/>
              <a:cs typeface="Arial" pitchFamily="34" charset="0"/>
            </a:endParaRPr>
          </a:p>
        </p:txBody>
      </p:sp>
      <p:pic>
        <p:nvPicPr>
          <p:cNvPr id="2" name="Picture 1"/>
          <p:cNvPicPr>
            <a:picLocks noChangeAspect="1"/>
          </p:cNvPicPr>
          <p:nvPr/>
        </p:nvPicPr>
        <p:blipFill>
          <a:blip r:embed="rId3"/>
          <a:stretch>
            <a:fillRect/>
          </a:stretch>
        </p:blipFill>
        <p:spPr>
          <a:xfrm>
            <a:off x="3079479" y="415888"/>
            <a:ext cx="5937608" cy="990882"/>
          </a:xfrm>
          <a:prstGeom prst="rect">
            <a:avLst/>
          </a:prstGeom>
        </p:spPr>
      </p:pic>
      <p:pic>
        <p:nvPicPr>
          <p:cNvPr id="1026" name="Picture 2" descr="coughing graph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420" y="1749917"/>
            <a:ext cx="3870248" cy="258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035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pic>
        <p:nvPicPr>
          <p:cNvPr id="13" name="Google Shape;1215;p59"/>
          <p:cNvPicPr preferRelativeResize="0"/>
          <p:nvPr/>
        </p:nvPicPr>
        <p:blipFill>
          <a:blip r:embed="rId3">
            <a:alphaModFix/>
          </a:blip>
          <a:stretch>
            <a:fillRect/>
          </a:stretch>
        </p:blipFill>
        <p:spPr>
          <a:xfrm>
            <a:off x="0" y="484929"/>
            <a:ext cx="9144000" cy="4658572"/>
          </a:xfrm>
          <a:prstGeom prst="rect">
            <a:avLst/>
          </a:prstGeom>
          <a:noFill/>
          <a:ln>
            <a:noFill/>
          </a:ln>
        </p:spPr>
      </p:pic>
      <p:sp>
        <p:nvSpPr>
          <p:cNvPr id="897" name="Google Shape;897;p51"/>
          <p:cNvSpPr txBox="1">
            <a:spLocks noGrp="1"/>
          </p:cNvSpPr>
          <p:nvPr>
            <p:ph type="title"/>
          </p:nvPr>
        </p:nvSpPr>
        <p:spPr>
          <a:xfrm>
            <a:off x="984403" y="690611"/>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quada One" panose="02000000000000000000" pitchFamily="2" charset="0"/>
              </a:rPr>
              <a:t>Thanks!</a:t>
            </a:r>
            <a:endParaRPr dirty="0">
              <a:latin typeface="Squada One" panose="02000000000000000000" pitchFamily="2" charset="0"/>
            </a:endParaRPr>
          </a:p>
        </p:txBody>
      </p:sp>
      <p:sp>
        <p:nvSpPr>
          <p:cNvPr id="898" name="Google Shape;898;p51"/>
          <p:cNvSpPr/>
          <p:nvPr/>
        </p:nvSpPr>
        <p:spPr>
          <a:xfrm>
            <a:off x="6827250"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7427316"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8027382"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6989626" y="302705"/>
            <a:ext cx="161005" cy="387906"/>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51"/>
          <p:cNvGrpSpPr/>
          <p:nvPr/>
        </p:nvGrpSpPr>
        <p:grpSpPr>
          <a:xfrm>
            <a:off x="7547880" y="297186"/>
            <a:ext cx="258143" cy="258148"/>
            <a:chOff x="935197" y="1793977"/>
            <a:chExt cx="256451" cy="256430"/>
          </a:xfrm>
        </p:grpSpPr>
        <p:sp>
          <p:nvSpPr>
            <p:cNvPr id="903" name="Google Shape;903;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51"/>
          <p:cNvSpPr/>
          <p:nvPr/>
        </p:nvSpPr>
        <p:spPr>
          <a:xfrm>
            <a:off x="8139057" y="317530"/>
            <a:ext cx="291610" cy="237839"/>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0;p44"/>
          <p:cNvSpPr txBox="1">
            <a:spLocks/>
          </p:cNvSpPr>
          <p:nvPr/>
        </p:nvSpPr>
        <p:spPr>
          <a:xfrm>
            <a:off x="5735248" y="900123"/>
            <a:ext cx="3134185" cy="622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4800"/>
              <a:buFont typeface="Fira Sans Condensed ExtraBold"/>
              <a:buNone/>
              <a:defRPr sz="4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gn="ctr"/>
            <a:r>
              <a:rPr lang="en-IN" sz="3200" dirty="0" smtClean="0">
                <a:latin typeface="Squada One" panose="02000000000000000000" charset="0"/>
              </a:rPr>
              <a:t>Tomorrow session</a:t>
            </a:r>
            <a:endParaRPr lang="en-IN" sz="3200" dirty="0">
              <a:latin typeface="Squada One" panose="02000000000000000000" charset="0"/>
            </a:endParaRPr>
          </a:p>
        </p:txBody>
      </p:sp>
      <p:sp>
        <p:nvSpPr>
          <p:cNvPr id="15" name="Google Shape;751;p44"/>
          <p:cNvSpPr txBox="1">
            <a:spLocks/>
          </p:cNvSpPr>
          <p:nvPr/>
        </p:nvSpPr>
        <p:spPr>
          <a:xfrm>
            <a:off x="5980353" y="1522725"/>
            <a:ext cx="2893925" cy="49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9pPr>
          </a:lstStyle>
          <a:p>
            <a:pPr marL="0" indent="0" algn="ctr">
              <a:spcAft>
                <a:spcPts val="1600"/>
              </a:spcAft>
            </a:pPr>
            <a:r>
              <a:rPr lang="en-IN" sz="1400" dirty="0" smtClean="0">
                <a:latin typeface="Squada One" panose="02000000000000000000" pitchFamily="2" charset="0"/>
              </a:rPr>
              <a:t>Title Formation </a:t>
            </a:r>
            <a:r>
              <a:rPr lang="en-IN" sz="1400" smtClean="0">
                <a:latin typeface="Squada One" panose="02000000000000000000" pitchFamily="2" charset="0"/>
              </a:rPr>
              <a:t>from Paragraph</a:t>
            </a:r>
            <a:endParaRPr lang="en-IN" sz="1400" dirty="0" smtClean="0">
              <a:latin typeface="Squada One" panose="02000000000000000000"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550430" y="198882"/>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charset="0"/>
              </a:rPr>
              <a:t>Day-26 </a:t>
            </a:r>
            <a:r>
              <a:rPr lang="en" dirty="0" smtClean="0">
                <a:latin typeface="Squada One" panose="02000000000000000000" charset="0"/>
              </a:rPr>
              <a:t>Agenda</a:t>
            </a:r>
            <a:r>
              <a:rPr lang="en" dirty="0" smtClean="0">
                <a:solidFill>
                  <a:schemeClr val="dk1"/>
                </a:solidFill>
                <a:latin typeface="Squada One" panose="02000000000000000000" charset="0"/>
              </a:rPr>
              <a:t>.</a:t>
            </a:r>
            <a:endParaRPr dirty="0">
              <a:solidFill>
                <a:schemeClr val="dk1"/>
              </a:solidFill>
              <a:latin typeface="Squada One" panose="02000000000000000000" charset="0"/>
            </a:endParaRPr>
          </a:p>
        </p:txBody>
      </p:sp>
      <p:sp>
        <p:nvSpPr>
          <p:cNvPr id="298" name="Google Shape;298;p29"/>
          <p:cNvSpPr txBox="1">
            <a:spLocks noGrp="1"/>
          </p:cNvSpPr>
          <p:nvPr>
            <p:ph type="title" idx="2"/>
          </p:nvPr>
        </p:nvSpPr>
        <p:spPr>
          <a:xfrm>
            <a:off x="265352" y="1700988"/>
            <a:ext cx="2752491" cy="521100"/>
          </a:xfrm>
          <a:prstGeom prst="rect">
            <a:avLst/>
          </a:prstGeom>
        </p:spPr>
        <p:txBody>
          <a:bodyPr spcFirstLastPara="1" wrap="square" lIns="91425" tIns="91425" rIns="91425" bIns="91425" anchor="b" anchorCtr="0">
            <a:noAutofit/>
          </a:bodyPr>
          <a:lstStyle/>
          <a:p>
            <a:pPr lvl="0"/>
            <a:r>
              <a:rPr lang="en-IN" dirty="0" smtClean="0">
                <a:latin typeface="Squada One" panose="02000000000000000000" charset="0"/>
              </a:rPr>
              <a:t>Evolution of Human Language</a:t>
            </a:r>
            <a:endParaRPr dirty="0">
              <a:latin typeface="Squada One" panose="02000000000000000000" charset="0"/>
            </a:endParaRPr>
          </a:p>
        </p:txBody>
      </p:sp>
      <p:sp>
        <p:nvSpPr>
          <p:cNvPr id="299" name="Google Shape;299;p29"/>
          <p:cNvSpPr txBox="1">
            <a:spLocks noGrp="1"/>
          </p:cNvSpPr>
          <p:nvPr>
            <p:ph type="subTitle" idx="1"/>
          </p:nvPr>
        </p:nvSpPr>
        <p:spPr>
          <a:xfrm>
            <a:off x="193890" y="2199106"/>
            <a:ext cx="3015357" cy="572700"/>
          </a:xfrm>
          <a:prstGeom prst="rect">
            <a:avLst/>
          </a:prstGeom>
        </p:spPr>
        <p:txBody>
          <a:bodyPr spcFirstLastPara="1" wrap="square" lIns="91425" tIns="91425" rIns="91425" bIns="91425" anchor="t" anchorCtr="0">
            <a:noAutofit/>
          </a:bodyPr>
          <a:lstStyle/>
          <a:p>
            <a:pPr marL="0" lvl="0" indent="0"/>
            <a:r>
              <a:rPr lang="en-IN" dirty="0">
                <a:latin typeface="Barlow" panose="00000500000000000000" charset="0"/>
              </a:rPr>
              <a:t>Human Language evolution</a:t>
            </a:r>
          </a:p>
        </p:txBody>
      </p:sp>
      <p:sp>
        <p:nvSpPr>
          <p:cNvPr id="302" name="Google Shape;302;p29"/>
          <p:cNvSpPr txBox="1">
            <a:spLocks noGrp="1"/>
          </p:cNvSpPr>
          <p:nvPr>
            <p:ph type="title" idx="5"/>
          </p:nvPr>
        </p:nvSpPr>
        <p:spPr>
          <a:xfrm>
            <a:off x="5820891" y="1697059"/>
            <a:ext cx="2888388" cy="521100"/>
          </a:xfrm>
          <a:prstGeom prst="rect">
            <a:avLst/>
          </a:prstGeom>
        </p:spPr>
        <p:txBody>
          <a:bodyPr spcFirstLastPara="1" wrap="square" lIns="91425" tIns="91425" rIns="91425" bIns="91425" anchor="b" anchorCtr="0">
            <a:noAutofit/>
          </a:bodyPr>
          <a:lstStyle/>
          <a:p>
            <a:pPr lvl="0"/>
            <a:r>
              <a:rPr lang="en-IN" dirty="0">
                <a:latin typeface="Squada One" panose="02000000000000000000" pitchFamily="2" charset="0"/>
              </a:rPr>
              <a:t>NLP TERMINOLOGY</a:t>
            </a:r>
          </a:p>
        </p:txBody>
      </p:sp>
      <p:sp>
        <p:nvSpPr>
          <p:cNvPr id="304" name="Google Shape;304;p29"/>
          <p:cNvSpPr txBox="1">
            <a:spLocks noGrp="1"/>
          </p:cNvSpPr>
          <p:nvPr>
            <p:ph type="title" idx="7"/>
          </p:nvPr>
        </p:nvSpPr>
        <p:spPr>
          <a:xfrm>
            <a:off x="3089305" y="1715804"/>
            <a:ext cx="3114615" cy="521100"/>
          </a:xfrm>
          <a:prstGeom prst="rect">
            <a:avLst/>
          </a:prstGeom>
        </p:spPr>
        <p:txBody>
          <a:bodyPr spcFirstLastPara="1" wrap="square" lIns="91425" tIns="91425" rIns="91425" bIns="91425" anchor="b" anchorCtr="0">
            <a:noAutofit/>
          </a:bodyPr>
          <a:lstStyle/>
          <a:p>
            <a:pPr lvl="0"/>
            <a:r>
              <a:rPr lang="en-IN" dirty="0">
                <a:latin typeface="Squada One" panose="02000000000000000000" pitchFamily="2" charset="0"/>
              </a:rPr>
              <a:t>NLP – NLU &amp; NLG</a:t>
            </a:r>
          </a:p>
        </p:txBody>
      </p:sp>
      <p:sp>
        <p:nvSpPr>
          <p:cNvPr id="305" name="Google Shape;305;p29"/>
          <p:cNvSpPr txBox="1">
            <a:spLocks noGrp="1"/>
          </p:cNvSpPr>
          <p:nvPr>
            <p:ph type="subTitle" idx="8"/>
          </p:nvPr>
        </p:nvSpPr>
        <p:spPr>
          <a:xfrm>
            <a:off x="3316459" y="2199106"/>
            <a:ext cx="2487109" cy="572700"/>
          </a:xfrm>
          <a:prstGeom prst="rect">
            <a:avLst/>
          </a:prstGeom>
        </p:spPr>
        <p:txBody>
          <a:bodyPr spcFirstLastPara="1" wrap="square" lIns="91425" tIns="91425" rIns="91425" bIns="91425" anchor="t" anchorCtr="0">
            <a:noAutofit/>
          </a:bodyPr>
          <a:lstStyle/>
          <a:p>
            <a:pPr marL="0" lvl="0" indent="0"/>
            <a:r>
              <a:rPr lang="en-US" dirty="0">
                <a:latin typeface="Barlow" panose="00000500000000000000" pitchFamily="2" charset="0"/>
              </a:rPr>
              <a:t>Overview on NLP, NLU &amp; NLG.</a:t>
            </a:r>
          </a:p>
        </p:txBody>
      </p:sp>
      <p:sp>
        <p:nvSpPr>
          <p:cNvPr id="308" name="Google Shape;308;p29"/>
          <p:cNvSpPr txBox="1">
            <a:spLocks noGrp="1"/>
          </p:cNvSpPr>
          <p:nvPr>
            <p:ph type="title" idx="14"/>
          </p:nvPr>
        </p:nvSpPr>
        <p:spPr>
          <a:xfrm>
            <a:off x="785860" y="1031569"/>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r>
              <a:rPr lang="en" dirty="0">
                <a:solidFill>
                  <a:srgbClr val="E17C78"/>
                </a:solidFill>
              </a:rPr>
              <a:t>.</a:t>
            </a:r>
            <a:endParaRPr dirty="0">
              <a:solidFill>
                <a:srgbClr val="E17C78"/>
              </a:solidFill>
            </a:endParaRPr>
          </a:p>
        </p:txBody>
      </p:sp>
      <p:sp>
        <p:nvSpPr>
          <p:cNvPr id="310" name="Google Shape;310;p29"/>
          <p:cNvSpPr txBox="1">
            <a:spLocks noGrp="1"/>
          </p:cNvSpPr>
          <p:nvPr>
            <p:ph type="title" idx="16"/>
          </p:nvPr>
        </p:nvSpPr>
        <p:spPr>
          <a:xfrm>
            <a:off x="3710347" y="963022"/>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r>
              <a:rPr lang="en" dirty="0" smtClean="0">
                <a:solidFill>
                  <a:srgbClr val="E17C78"/>
                </a:solidFill>
              </a:rPr>
              <a:t>.</a:t>
            </a:r>
            <a:endParaRPr dirty="0">
              <a:solidFill>
                <a:srgbClr val="E17C78"/>
              </a:solidFill>
            </a:endParaRPr>
          </a:p>
        </p:txBody>
      </p:sp>
      <p:sp>
        <p:nvSpPr>
          <p:cNvPr id="311" name="Google Shape;311;p29"/>
          <p:cNvSpPr txBox="1">
            <a:spLocks noGrp="1"/>
          </p:cNvSpPr>
          <p:nvPr>
            <p:ph type="title" idx="17"/>
          </p:nvPr>
        </p:nvSpPr>
        <p:spPr>
          <a:xfrm>
            <a:off x="6364785" y="944277"/>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r>
              <a:rPr lang="en" dirty="0" smtClean="0">
                <a:solidFill>
                  <a:srgbClr val="E17C78"/>
                </a:solidFill>
              </a:rPr>
              <a:t>.</a:t>
            </a:r>
            <a:endParaRPr dirty="0">
              <a:solidFill>
                <a:srgbClr val="E17C78"/>
              </a:solidFill>
            </a:endParaRPr>
          </a:p>
        </p:txBody>
      </p:sp>
      <p:sp>
        <p:nvSpPr>
          <p:cNvPr id="11" name="Google Shape;305;p29"/>
          <p:cNvSpPr txBox="1">
            <a:spLocks noGrp="1"/>
          </p:cNvSpPr>
          <p:nvPr>
            <p:ph type="subTitle" idx="8"/>
          </p:nvPr>
        </p:nvSpPr>
        <p:spPr>
          <a:xfrm>
            <a:off x="6203920" y="2139033"/>
            <a:ext cx="2487109" cy="572700"/>
          </a:xfrm>
          <a:prstGeom prst="rect">
            <a:avLst/>
          </a:prstGeom>
        </p:spPr>
        <p:txBody>
          <a:bodyPr spcFirstLastPara="1" wrap="square" lIns="91425" tIns="91425" rIns="91425" bIns="91425" anchor="t" anchorCtr="0">
            <a:noAutofit/>
          </a:bodyPr>
          <a:lstStyle/>
          <a:p>
            <a:pPr marL="0" lvl="0" indent="0"/>
            <a:r>
              <a:rPr lang="en-IN" dirty="0">
                <a:latin typeface="Barlow" panose="00000500000000000000" pitchFamily="2" charset="0"/>
              </a:rPr>
              <a:t>Process in NLP</a:t>
            </a:r>
          </a:p>
        </p:txBody>
      </p:sp>
      <p:sp>
        <p:nvSpPr>
          <p:cNvPr id="13" name="Google Shape;311;p29"/>
          <p:cNvSpPr txBox="1">
            <a:spLocks noGrp="1"/>
          </p:cNvSpPr>
          <p:nvPr>
            <p:ph type="title" idx="17"/>
          </p:nvPr>
        </p:nvSpPr>
        <p:spPr>
          <a:xfrm>
            <a:off x="3868440" y="3134962"/>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r>
              <a:rPr lang="en" dirty="0" smtClean="0">
                <a:solidFill>
                  <a:srgbClr val="E17C78"/>
                </a:solidFill>
              </a:rPr>
              <a:t>.</a:t>
            </a:r>
            <a:endParaRPr dirty="0">
              <a:solidFill>
                <a:srgbClr val="E17C78"/>
              </a:solidFill>
            </a:endParaRPr>
          </a:p>
        </p:txBody>
      </p:sp>
      <p:sp>
        <p:nvSpPr>
          <p:cNvPr id="15" name="Google Shape;302;p29"/>
          <p:cNvSpPr txBox="1">
            <a:spLocks noGrp="1"/>
          </p:cNvSpPr>
          <p:nvPr>
            <p:ph type="title" idx="5"/>
          </p:nvPr>
        </p:nvSpPr>
        <p:spPr>
          <a:xfrm>
            <a:off x="3315532" y="3827362"/>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latin typeface="Squada One" panose="02000000000000000000" pitchFamily="2" charset="0"/>
              </a:rPr>
              <a:t>Q &amp; A</a:t>
            </a:r>
            <a:endParaRPr dirty="0">
              <a:latin typeface="Squada One"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500"/>
                                        <p:tgtEl>
                                          <p:spTgt spid="3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5">
                                            <p:txEl>
                                              <p:pRg st="0" end="0"/>
                                            </p:txEl>
                                          </p:spTgt>
                                        </p:tgtEl>
                                        <p:attrNameLst>
                                          <p:attrName>style.visibility</p:attrName>
                                        </p:attrNameLst>
                                      </p:cBhvr>
                                      <p:to>
                                        <p:strVal val="visible"/>
                                      </p:to>
                                    </p:set>
                                    <p:animEffect transition="in" filter="fade">
                                      <p:cBhvr>
                                        <p:cTn id="13" dur="500"/>
                                        <p:tgtEl>
                                          <p:spTgt spid="3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2"/>
                                        </p:tgtEl>
                                        <p:attrNameLst>
                                          <p:attrName>style.visibility</p:attrName>
                                        </p:attrNameLst>
                                      </p:cBhvr>
                                      <p:to>
                                        <p:strVal val="visible"/>
                                      </p:to>
                                    </p:set>
                                    <p:animEffect transition="in" filter="fade">
                                      <p:cBhvr>
                                        <p:cTn id="21" dur="500"/>
                                        <p:tgtEl>
                                          <p:spTgt spid="30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50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4" grpId="0"/>
      <p:bldP spid="305" grpId="0" build="p"/>
      <p:bldP spid="310" grpId="0"/>
      <p:bldP spid="311" grpId="0"/>
      <p:bldP spid="11" grpId="0" build="p"/>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r>
              <a:rPr lang="en-IN" dirty="0" smtClean="0">
                <a:latin typeface="Squada One" panose="02000000000000000000" pitchFamily="2" charset="0"/>
              </a:rPr>
              <a:t>Natural Language Processing</a:t>
            </a:r>
            <a:endParaRPr dirty="0">
              <a:solidFill>
                <a:schemeClr val="dk1"/>
              </a:solidFill>
              <a:latin typeface="Squada One" panose="02000000000000000000" pitchFamily="2" charset="0"/>
            </a:endParaRPr>
          </a:p>
        </p:txBody>
      </p:sp>
      <p:sp>
        <p:nvSpPr>
          <p:cNvPr id="5" name="Google Shape;439;p27"/>
          <p:cNvSpPr txBox="1">
            <a:spLocks/>
          </p:cNvSpPr>
          <p:nvPr/>
        </p:nvSpPr>
        <p:spPr>
          <a:xfrm>
            <a:off x="620276" y="3079400"/>
            <a:ext cx="1966800" cy="111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mtClean="0">
                <a:latin typeface="Barlow" panose="00000500000000000000" pitchFamily="2" charset="0"/>
              </a:rPr>
              <a:t>Understanding and replying the human language</a:t>
            </a:r>
            <a:endParaRPr lang="en-US" dirty="0">
              <a:latin typeface="Barlow" panose="00000500000000000000" pitchFamily="2" charset="0"/>
            </a:endParaRPr>
          </a:p>
        </p:txBody>
      </p:sp>
      <p:grpSp>
        <p:nvGrpSpPr>
          <p:cNvPr id="6" name="Google Shape;440;p27"/>
          <p:cNvGrpSpPr/>
          <p:nvPr/>
        </p:nvGrpSpPr>
        <p:grpSpPr>
          <a:xfrm flipH="1">
            <a:off x="5750382" y="1347225"/>
            <a:ext cx="2659500" cy="543000"/>
            <a:chOff x="738793" y="2578425"/>
            <a:chExt cx="2659500" cy="543000"/>
          </a:xfrm>
        </p:grpSpPr>
        <p:sp>
          <p:nvSpPr>
            <p:cNvPr id="7" name="Google Shape;441;p27"/>
            <p:cNvSpPr/>
            <p:nvPr/>
          </p:nvSpPr>
          <p:spPr>
            <a:xfrm>
              <a:off x="738800" y="2578425"/>
              <a:ext cx="543000" cy="54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cxnSp>
          <p:nvCxnSpPr>
            <p:cNvPr id="9" name="Google Shape;442;p27"/>
            <p:cNvCxnSpPr/>
            <p:nvPr/>
          </p:nvCxnSpPr>
          <p:spPr>
            <a:xfrm>
              <a:off x="738793" y="2849925"/>
              <a:ext cx="2659500" cy="0"/>
            </a:xfrm>
            <a:prstGeom prst="straightConnector1">
              <a:avLst/>
            </a:prstGeom>
            <a:noFill/>
            <a:ln w="19050" cap="flat" cmpd="sng">
              <a:solidFill>
                <a:schemeClr val="accent1"/>
              </a:solidFill>
              <a:prstDash val="solid"/>
              <a:round/>
              <a:headEnd type="none" w="med" len="med"/>
              <a:tailEnd type="diamond" w="med" len="med"/>
            </a:ln>
          </p:spPr>
        </p:cxnSp>
      </p:grpSp>
      <p:sp>
        <p:nvSpPr>
          <p:cNvPr id="10" name="Google Shape;443;p27"/>
          <p:cNvSpPr txBox="1">
            <a:spLocks/>
          </p:cNvSpPr>
          <p:nvPr/>
        </p:nvSpPr>
        <p:spPr>
          <a:xfrm>
            <a:off x="6532189" y="2016700"/>
            <a:ext cx="1966800" cy="136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lgn="r">
              <a:buFont typeface="Fira Sans Condensed"/>
              <a:buNone/>
            </a:pPr>
            <a:r>
              <a:rPr lang="en-US" smtClean="0">
                <a:latin typeface="Barlow" panose="00000500000000000000" pitchFamily="2" charset="0"/>
              </a:rPr>
              <a:t>NLP is a part of Computer science and Artificial Intelligence which deals Human language</a:t>
            </a:r>
            <a:endParaRPr lang="en-US" dirty="0">
              <a:latin typeface="Barlow" panose="00000500000000000000" pitchFamily="2" charset="0"/>
            </a:endParaRPr>
          </a:p>
        </p:txBody>
      </p:sp>
      <p:grpSp>
        <p:nvGrpSpPr>
          <p:cNvPr id="11" name="Google Shape;444;p27"/>
          <p:cNvGrpSpPr/>
          <p:nvPr/>
        </p:nvGrpSpPr>
        <p:grpSpPr>
          <a:xfrm>
            <a:off x="731738" y="2578425"/>
            <a:ext cx="2591400" cy="543000"/>
            <a:chOff x="738793" y="2578425"/>
            <a:chExt cx="2591400" cy="543000"/>
          </a:xfrm>
        </p:grpSpPr>
        <p:sp>
          <p:nvSpPr>
            <p:cNvPr id="12" name="Google Shape;445;p27"/>
            <p:cNvSpPr/>
            <p:nvPr/>
          </p:nvSpPr>
          <p:spPr>
            <a:xfrm>
              <a:off x="738800" y="2578425"/>
              <a:ext cx="543000" cy="54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cxnSp>
          <p:nvCxnSpPr>
            <p:cNvPr id="13" name="Google Shape;446;p27"/>
            <p:cNvCxnSpPr/>
            <p:nvPr/>
          </p:nvCxnSpPr>
          <p:spPr>
            <a:xfrm>
              <a:off x="738793" y="2849925"/>
              <a:ext cx="2591400" cy="0"/>
            </a:xfrm>
            <a:prstGeom prst="straightConnector1">
              <a:avLst/>
            </a:prstGeom>
            <a:noFill/>
            <a:ln w="19050" cap="flat" cmpd="sng">
              <a:solidFill>
                <a:schemeClr val="accent1"/>
              </a:solidFill>
              <a:prstDash val="solid"/>
              <a:round/>
              <a:headEnd type="none" w="med" len="med"/>
              <a:tailEnd type="diamond" w="med" len="med"/>
            </a:ln>
          </p:spPr>
        </p:cxnSp>
      </p:grpSp>
      <p:sp>
        <p:nvSpPr>
          <p:cNvPr id="14" name="Google Shape;447;p27"/>
          <p:cNvSpPr txBox="1">
            <a:spLocks/>
          </p:cNvSpPr>
          <p:nvPr/>
        </p:nvSpPr>
        <p:spPr>
          <a:xfrm>
            <a:off x="7763089" y="1347225"/>
            <a:ext cx="659700" cy="60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lgn="r">
              <a:buFont typeface="Fira Sans Condensed"/>
              <a:buNone/>
            </a:pPr>
            <a:r>
              <a:rPr lang="en" sz="3600" dirty="0" smtClean="0">
                <a:latin typeface="Squada One" panose="02000000000000000000" pitchFamily="2" charset="0"/>
                <a:ea typeface="Teko"/>
                <a:cs typeface="Teko"/>
                <a:sym typeface="Teko"/>
              </a:rPr>
              <a:t>01.</a:t>
            </a:r>
            <a:endParaRPr lang="en" sz="3600" dirty="0">
              <a:latin typeface="Squada One" panose="02000000000000000000" pitchFamily="2" charset="0"/>
              <a:ea typeface="Teko"/>
              <a:cs typeface="Teko"/>
              <a:sym typeface="Teko"/>
            </a:endParaRPr>
          </a:p>
        </p:txBody>
      </p:sp>
      <p:sp>
        <p:nvSpPr>
          <p:cNvPr id="15" name="Google Shape;448;p27"/>
          <p:cNvSpPr txBox="1">
            <a:spLocks/>
          </p:cNvSpPr>
          <p:nvPr/>
        </p:nvSpPr>
        <p:spPr>
          <a:xfrm>
            <a:off x="697524" y="2665850"/>
            <a:ext cx="894000"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Font typeface="Fira Sans Condensed"/>
              <a:buNone/>
            </a:pPr>
            <a:r>
              <a:rPr lang="en" sz="3600" dirty="0" smtClean="0">
                <a:latin typeface="Squada One" panose="02000000000000000000" pitchFamily="2" charset="0"/>
                <a:ea typeface="Teko"/>
                <a:cs typeface="Teko"/>
                <a:sym typeface="Teko"/>
              </a:rPr>
              <a:t>02.</a:t>
            </a:r>
            <a:endParaRPr lang="en" sz="3600" dirty="0">
              <a:latin typeface="Squada One" panose="02000000000000000000" pitchFamily="2" charset="0"/>
              <a:ea typeface="Teko"/>
              <a:cs typeface="Teko"/>
              <a:sym typeface="Teko"/>
            </a:endParaRPr>
          </a:p>
        </p:txBody>
      </p:sp>
      <p:grpSp>
        <p:nvGrpSpPr>
          <p:cNvPr id="16" name="Google Shape;450;p27"/>
          <p:cNvGrpSpPr/>
          <p:nvPr/>
        </p:nvGrpSpPr>
        <p:grpSpPr>
          <a:xfrm>
            <a:off x="2794569" y="1347223"/>
            <a:ext cx="3554851" cy="2988428"/>
            <a:chOff x="2794569" y="1347223"/>
            <a:chExt cx="3554851" cy="2988428"/>
          </a:xfrm>
        </p:grpSpPr>
        <p:grpSp>
          <p:nvGrpSpPr>
            <p:cNvPr id="17" name="Google Shape;451;p27"/>
            <p:cNvGrpSpPr/>
            <p:nvPr/>
          </p:nvGrpSpPr>
          <p:grpSpPr>
            <a:xfrm>
              <a:off x="2794569" y="1439818"/>
              <a:ext cx="3554851" cy="2895833"/>
              <a:chOff x="3437150" y="2680125"/>
              <a:chExt cx="2022675" cy="1647700"/>
            </a:xfrm>
          </p:grpSpPr>
          <p:sp>
            <p:nvSpPr>
              <p:cNvPr id="23" name="Google Shape;452;p27"/>
              <p:cNvSpPr/>
              <p:nvPr/>
            </p:nvSpPr>
            <p:spPr>
              <a:xfrm>
                <a:off x="5007425" y="2941875"/>
                <a:ext cx="452400" cy="479700"/>
              </a:xfrm>
              <a:custGeom>
                <a:avLst/>
                <a:gdLst/>
                <a:ahLst/>
                <a:cxnLst/>
                <a:rect l="l" t="t" r="r" b="b"/>
                <a:pathLst>
                  <a:path w="18096" h="19188" extrusionOk="0">
                    <a:moveTo>
                      <a:pt x="16377" y="1"/>
                    </a:moveTo>
                    <a:cubicBezTo>
                      <a:pt x="15911" y="1"/>
                      <a:pt x="15162" y="287"/>
                      <a:pt x="14122" y="1554"/>
                    </a:cubicBezTo>
                    <a:cubicBezTo>
                      <a:pt x="12223" y="3881"/>
                      <a:pt x="11406" y="5276"/>
                      <a:pt x="11406" y="5276"/>
                    </a:cubicBezTo>
                    <a:cubicBezTo>
                      <a:pt x="11406" y="5276"/>
                      <a:pt x="11191" y="5491"/>
                      <a:pt x="10959" y="5491"/>
                    </a:cubicBezTo>
                    <a:cubicBezTo>
                      <a:pt x="10849" y="5491"/>
                      <a:pt x="10736" y="5443"/>
                      <a:pt x="10639" y="5302"/>
                    </a:cubicBezTo>
                    <a:cubicBezTo>
                      <a:pt x="10356" y="4871"/>
                      <a:pt x="10061" y="3791"/>
                      <a:pt x="9413" y="3791"/>
                    </a:cubicBezTo>
                    <a:cubicBezTo>
                      <a:pt x="9398" y="3791"/>
                      <a:pt x="9384" y="3792"/>
                      <a:pt x="9369" y="3793"/>
                    </a:cubicBezTo>
                    <a:cubicBezTo>
                      <a:pt x="8690" y="3830"/>
                      <a:pt x="8300" y="4522"/>
                      <a:pt x="8187" y="5641"/>
                    </a:cubicBezTo>
                    <a:cubicBezTo>
                      <a:pt x="8086" y="6748"/>
                      <a:pt x="7759" y="9175"/>
                      <a:pt x="7721" y="9388"/>
                    </a:cubicBezTo>
                    <a:cubicBezTo>
                      <a:pt x="7704" y="9549"/>
                      <a:pt x="7603" y="9735"/>
                      <a:pt x="7457" y="9735"/>
                    </a:cubicBezTo>
                    <a:cubicBezTo>
                      <a:pt x="7397" y="9735"/>
                      <a:pt x="7329" y="9704"/>
                      <a:pt x="7256" y="9627"/>
                    </a:cubicBezTo>
                    <a:cubicBezTo>
                      <a:pt x="7037" y="9398"/>
                      <a:pt x="6038" y="7664"/>
                      <a:pt x="5103" y="7664"/>
                    </a:cubicBezTo>
                    <a:cubicBezTo>
                      <a:pt x="4963" y="7664"/>
                      <a:pt x="4825" y="7703"/>
                      <a:pt x="4691" y="7791"/>
                    </a:cubicBezTo>
                    <a:cubicBezTo>
                      <a:pt x="3660" y="8458"/>
                      <a:pt x="3861" y="11602"/>
                      <a:pt x="3886" y="11954"/>
                    </a:cubicBezTo>
                    <a:cubicBezTo>
                      <a:pt x="3899" y="12293"/>
                      <a:pt x="3811" y="12419"/>
                      <a:pt x="3635" y="12469"/>
                    </a:cubicBezTo>
                    <a:cubicBezTo>
                      <a:pt x="3631" y="12470"/>
                      <a:pt x="3626" y="12470"/>
                      <a:pt x="3622" y="12470"/>
                    </a:cubicBezTo>
                    <a:cubicBezTo>
                      <a:pt x="3442" y="12470"/>
                      <a:pt x="3097" y="11701"/>
                      <a:pt x="2704" y="11099"/>
                    </a:cubicBezTo>
                    <a:cubicBezTo>
                      <a:pt x="2403" y="10613"/>
                      <a:pt x="1997" y="10112"/>
                      <a:pt x="1573" y="10112"/>
                    </a:cubicBezTo>
                    <a:cubicBezTo>
                      <a:pt x="1448" y="10112"/>
                      <a:pt x="1321" y="10156"/>
                      <a:pt x="1195" y="10256"/>
                    </a:cubicBezTo>
                    <a:cubicBezTo>
                      <a:pt x="629" y="10684"/>
                      <a:pt x="0" y="12884"/>
                      <a:pt x="1346" y="16946"/>
                    </a:cubicBezTo>
                    <a:lnTo>
                      <a:pt x="2088" y="18782"/>
                    </a:lnTo>
                    <a:lnTo>
                      <a:pt x="4062" y="19096"/>
                    </a:lnTo>
                    <a:cubicBezTo>
                      <a:pt x="4713" y="19159"/>
                      <a:pt x="5311" y="19188"/>
                      <a:pt x="5858" y="19188"/>
                    </a:cubicBezTo>
                    <a:cubicBezTo>
                      <a:pt x="8896" y="19188"/>
                      <a:pt x="10370" y="18319"/>
                      <a:pt x="10626" y="17776"/>
                    </a:cubicBezTo>
                    <a:cubicBezTo>
                      <a:pt x="10928" y="17134"/>
                      <a:pt x="10161" y="16719"/>
                      <a:pt x="9469" y="16481"/>
                    </a:cubicBezTo>
                    <a:cubicBezTo>
                      <a:pt x="8778" y="16229"/>
                      <a:pt x="7910" y="16053"/>
                      <a:pt x="7923" y="15877"/>
                    </a:cubicBezTo>
                    <a:cubicBezTo>
                      <a:pt x="7935" y="15701"/>
                      <a:pt x="8036" y="15588"/>
                      <a:pt x="8375" y="15525"/>
                    </a:cubicBezTo>
                    <a:cubicBezTo>
                      <a:pt x="8715" y="15462"/>
                      <a:pt x="11833" y="14972"/>
                      <a:pt x="12248" y="13815"/>
                    </a:cubicBezTo>
                    <a:cubicBezTo>
                      <a:pt x="12676" y="12670"/>
                      <a:pt x="10211" y="11903"/>
                      <a:pt x="9897" y="11715"/>
                    </a:cubicBezTo>
                    <a:cubicBezTo>
                      <a:pt x="9582" y="11539"/>
                      <a:pt x="9821" y="11287"/>
                      <a:pt x="10023" y="11212"/>
                    </a:cubicBezTo>
                    <a:cubicBezTo>
                      <a:pt x="10224" y="11136"/>
                      <a:pt x="12525" y="10281"/>
                      <a:pt x="13581" y="9929"/>
                    </a:cubicBezTo>
                    <a:cubicBezTo>
                      <a:pt x="14650" y="9577"/>
                      <a:pt x="15229" y="9061"/>
                      <a:pt x="15128" y="8370"/>
                    </a:cubicBezTo>
                    <a:cubicBezTo>
                      <a:pt x="15015" y="7703"/>
                      <a:pt x="13858" y="7653"/>
                      <a:pt x="13367" y="7464"/>
                    </a:cubicBezTo>
                    <a:cubicBezTo>
                      <a:pt x="12877" y="7276"/>
                      <a:pt x="13229" y="6710"/>
                      <a:pt x="13229" y="6710"/>
                    </a:cubicBezTo>
                    <a:cubicBezTo>
                      <a:pt x="13229" y="6710"/>
                      <a:pt x="14411" y="5591"/>
                      <a:pt x="16247" y="3239"/>
                    </a:cubicBezTo>
                    <a:cubicBezTo>
                      <a:pt x="18095" y="888"/>
                      <a:pt x="16927" y="184"/>
                      <a:pt x="16926" y="184"/>
                    </a:cubicBezTo>
                    <a:lnTo>
                      <a:pt x="16926" y="184"/>
                    </a:lnTo>
                    <a:lnTo>
                      <a:pt x="16951" y="196"/>
                    </a:lnTo>
                    <a:cubicBezTo>
                      <a:pt x="16951" y="196"/>
                      <a:pt x="16761" y="1"/>
                      <a:pt x="16377" y="1"/>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24" name="Google Shape;453;p27"/>
              <p:cNvSpPr/>
              <p:nvPr/>
            </p:nvSpPr>
            <p:spPr>
              <a:xfrm>
                <a:off x="5009950" y="2998650"/>
                <a:ext cx="378825" cy="473450"/>
              </a:xfrm>
              <a:custGeom>
                <a:avLst/>
                <a:gdLst/>
                <a:ahLst/>
                <a:cxnLst/>
                <a:rect l="l" t="t" r="r" b="b"/>
                <a:pathLst>
                  <a:path w="15153" h="18938" extrusionOk="0">
                    <a:moveTo>
                      <a:pt x="15153" y="0"/>
                    </a:moveTo>
                    <a:cubicBezTo>
                      <a:pt x="15152" y="0"/>
                      <a:pt x="15140" y="13"/>
                      <a:pt x="15115" y="38"/>
                    </a:cubicBezTo>
                    <a:lnTo>
                      <a:pt x="15002" y="176"/>
                    </a:lnTo>
                    <a:lnTo>
                      <a:pt x="14562" y="729"/>
                    </a:lnTo>
                    <a:cubicBezTo>
                      <a:pt x="14172" y="1220"/>
                      <a:pt x="13619" y="1911"/>
                      <a:pt x="12940" y="2767"/>
                    </a:cubicBezTo>
                    <a:cubicBezTo>
                      <a:pt x="11569" y="4477"/>
                      <a:pt x="9658" y="6841"/>
                      <a:pt x="7558" y="9444"/>
                    </a:cubicBezTo>
                    <a:cubicBezTo>
                      <a:pt x="5445" y="12047"/>
                      <a:pt x="3546" y="14411"/>
                      <a:pt x="2176" y="16133"/>
                    </a:cubicBezTo>
                    <a:cubicBezTo>
                      <a:pt x="1496" y="17001"/>
                      <a:pt x="956" y="17693"/>
                      <a:pt x="579" y="18183"/>
                    </a:cubicBezTo>
                    <a:lnTo>
                      <a:pt x="138" y="18736"/>
                    </a:lnTo>
                    <a:cubicBezTo>
                      <a:pt x="101" y="18799"/>
                      <a:pt x="63" y="18850"/>
                      <a:pt x="38" y="18887"/>
                    </a:cubicBezTo>
                    <a:lnTo>
                      <a:pt x="151" y="18749"/>
                    </a:lnTo>
                    <a:cubicBezTo>
                      <a:pt x="252" y="18623"/>
                      <a:pt x="402" y="18435"/>
                      <a:pt x="591" y="18196"/>
                    </a:cubicBezTo>
                    <a:lnTo>
                      <a:pt x="2213" y="16159"/>
                    </a:lnTo>
                    <a:cubicBezTo>
                      <a:pt x="3584" y="14448"/>
                      <a:pt x="5495" y="12084"/>
                      <a:pt x="7595" y="9481"/>
                    </a:cubicBezTo>
                    <a:cubicBezTo>
                      <a:pt x="9708" y="6878"/>
                      <a:pt x="11607" y="4527"/>
                      <a:pt x="12965" y="2792"/>
                    </a:cubicBezTo>
                    <a:cubicBezTo>
                      <a:pt x="13656" y="1937"/>
                      <a:pt x="14197" y="1232"/>
                      <a:pt x="14574" y="755"/>
                    </a:cubicBezTo>
                    <a:lnTo>
                      <a:pt x="15014" y="189"/>
                    </a:lnTo>
                    <a:lnTo>
                      <a:pt x="15115" y="50"/>
                    </a:lnTo>
                    <a:cubicBezTo>
                      <a:pt x="15140" y="13"/>
                      <a:pt x="15152" y="0"/>
                      <a:pt x="15153" y="0"/>
                    </a:cubicBezTo>
                    <a:close/>
                    <a:moveTo>
                      <a:pt x="38" y="18887"/>
                    </a:moveTo>
                    <a:lnTo>
                      <a:pt x="0" y="18938"/>
                    </a:lnTo>
                    <a:cubicBezTo>
                      <a:pt x="0" y="18938"/>
                      <a:pt x="13" y="18925"/>
                      <a:pt x="38" y="18887"/>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25" name="Google Shape;454;p27"/>
              <p:cNvSpPr/>
              <p:nvPr/>
            </p:nvSpPr>
            <p:spPr>
              <a:xfrm>
                <a:off x="5250425" y="3076300"/>
                <a:ext cx="3800" cy="91175"/>
              </a:xfrm>
              <a:custGeom>
                <a:avLst/>
                <a:gdLst/>
                <a:ahLst/>
                <a:cxnLst/>
                <a:rect l="l" t="t" r="r" b="b"/>
                <a:pathLst>
                  <a:path w="152" h="3647" extrusionOk="0">
                    <a:moveTo>
                      <a:pt x="13" y="0"/>
                    </a:moveTo>
                    <a:cubicBezTo>
                      <a:pt x="1" y="50"/>
                      <a:pt x="1" y="88"/>
                      <a:pt x="13" y="138"/>
                    </a:cubicBezTo>
                    <a:cubicBezTo>
                      <a:pt x="13" y="252"/>
                      <a:pt x="13" y="377"/>
                      <a:pt x="13" y="528"/>
                    </a:cubicBezTo>
                    <a:cubicBezTo>
                      <a:pt x="26" y="880"/>
                      <a:pt x="39" y="1320"/>
                      <a:pt x="51" y="1823"/>
                    </a:cubicBezTo>
                    <a:cubicBezTo>
                      <a:pt x="64" y="2326"/>
                      <a:pt x="76" y="2779"/>
                      <a:pt x="89" y="3106"/>
                    </a:cubicBezTo>
                    <a:cubicBezTo>
                      <a:pt x="101" y="3269"/>
                      <a:pt x="114" y="3408"/>
                      <a:pt x="114" y="3496"/>
                    </a:cubicBezTo>
                    <a:cubicBezTo>
                      <a:pt x="114" y="3546"/>
                      <a:pt x="127" y="3596"/>
                      <a:pt x="139" y="3647"/>
                    </a:cubicBezTo>
                    <a:cubicBezTo>
                      <a:pt x="152" y="3596"/>
                      <a:pt x="152" y="3546"/>
                      <a:pt x="139" y="3496"/>
                    </a:cubicBezTo>
                    <a:cubicBezTo>
                      <a:pt x="139" y="3395"/>
                      <a:pt x="139" y="3269"/>
                      <a:pt x="139" y="3106"/>
                    </a:cubicBezTo>
                    <a:cubicBezTo>
                      <a:pt x="127" y="2766"/>
                      <a:pt x="127" y="2326"/>
                      <a:pt x="114" y="1823"/>
                    </a:cubicBezTo>
                    <a:cubicBezTo>
                      <a:pt x="101" y="1320"/>
                      <a:pt x="89" y="855"/>
                      <a:pt x="64" y="528"/>
                    </a:cubicBezTo>
                    <a:cubicBezTo>
                      <a:pt x="51" y="365"/>
                      <a:pt x="39" y="226"/>
                      <a:pt x="26" y="138"/>
                    </a:cubicBezTo>
                    <a:cubicBezTo>
                      <a:pt x="26" y="88"/>
                      <a:pt x="26" y="50"/>
                      <a:pt x="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26" name="Google Shape;455;p27"/>
              <p:cNvSpPr/>
              <p:nvPr/>
            </p:nvSpPr>
            <p:spPr>
              <a:xfrm>
                <a:off x="5258300" y="3161950"/>
                <a:ext cx="104700" cy="7275"/>
              </a:xfrm>
              <a:custGeom>
                <a:avLst/>
                <a:gdLst/>
                <a:ahLst/>
                <a:cxnLst/>
                <a:rect l="l" t="t" r="r" b="b"/>
                <a:pathLst>
                  <a:path w="4188" h="291" extrusionOk="0">
                    <a:moveTo>
                      <a:pt x="4106" y="0"/>
                    </a:moveTo>
                    <a:cubicBezTo>
                      <a:pt x="3852" y="0"/>
                      <a:pt x="3043" y="47"/>
                      <a:pt x="2088" y="120"/>
                    </a:cubicBezTo>
                    <a:cubicBezTo>
                      <a:pt x="943" y="196"/>
                      <a:pt x="0" y="271"/>
                      <a:pt x="0" y="284"/>
                    </a:cubicBezTo>
                    <a:cubicBezTo>
                      <a:pt x="0" y="288"/>
                      <a:pt x="29" y="290"/>
                      <a:pt x="82" y="290"/>
                    </a:cubicBezTo>
                    <a:cubicBezTo>
                      <a:pt x="335" y="290"/>
                      <a:pt x="1143" y="243"/>
                      <a:pt x="2088" y="170"/>
                    </a:cubicBezTo>
                    <a:cubicBezTo>
                      <a:pt x="3244" y="95"/>
                      <a:pt x="4188" y="20"/>
                      <a:pt x="4188" y="7"/>
                    </a:cubicBezTo>
                    <a:cubicBezTo>
                      <a:pt x="4188" y="3"/>
                      <a:pt x="4159" y="0"/>
                      <a:pt x="410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27" name="Google Shape;456;p27"/>
              <p:cNvSpPr/>
              <p:nvPr/>
            </p:nvSpPr>
            <p:spPr>
              <a:xfrm>
                <a:off x="5172775" y="3265550"/>
                <a:ext cx="91525" cy="16050"/>
              </a:xfrm>
              <a:custGeom>
                <a:avLst/>
                <a:gdLst/>
                <a:ahLst/>
                <a:cxnLst/>
                <a:rect l="l" t="t" r="r" b="b"/>
                <a:pathLst>
                  <a:path w="3661" h="642" extrusionOk="0">
                    <a:moveTo>
                      <a:pt x="1" y="0"/>
                    </a:moveTo>
                    <a:cubicBezTo>
                      <a:pt x="39" y="13"/>
                      <a:pt x="89" y="38"/>
                      <a:pt x="139" y="50"/>
                    </a:cubicBezTo>
                    <a:cubicBezTo>
                      <a:pt x="227" y="75"/>
                      <a:pt x="365" y="113"/>
                      <a:pt x="529" y="151"/>
                    </a:cubicBezTo>
                    <a:cubicBezTo>
                      <a:pt x="856" y="239"/>
                      <a:pt x="1309" y="340"/>
                      <a:pt x="1812" y="428"/>
                    </a:cubicBezTo>
                    <a:cubicBezTo>
                      <a:pt x="2315" y="516"/>
                      <a:pt x="2780" y="578"/>
                      <a:pt x="3119" y="604"/>
                    </a:cubicBezTo>
                    <a:cubicBezTo>
                      <a:pt x="3283" y="629"/>
                      <a:pt x="3421" y="641"/>
                      <a:pt x="3509" y="641"/>
                    </a:cubicBezTo>
                    <a:lnTo>
                      <a:pt x="3660" y="641"/>
                    </a:lnTo>
                    <a:cubicBezTo>
                      <a:pt x="3610" y="629"/>
                      <a:pt x="3559" y="616"/>
                      <a:pt x="3522" y="616"/>
                    </a:cubicBezTo>
                    <a:lnTo>
                      <a:pt x="3119" y="566"/>
                    </a:lnTo>
                    <a:cubicBezTo>
                      <a:pt x="2792" y="516"/>
                      <a:pt x="2327" y="453"/>
                      <a:pt x="1824" y="365"/>
                    </a:cubicBezTo>
                    <a:cubicBezTo>
                      <a:pt x="1321" y="277"/>
                      <a:pt x="856" y="176"/>
                      <a:pt x="529" y="113"/>
                    </a:cubicBezTo>
                    <a:lnTo>
                      <a:pt x="139" y="25"/>
                    </a:lnTo>
                    <a:cubicBezTo>
                      <a:pt x="101" y="13"/>
                      <a:pt x="51" y="0"/>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28" name="Google Shape;457;p27"/>
              <p:cNvSpPr/>
              <p:nvPr/>
            </p:nvSpPr>
            <p:spPr>
              <a:xfrm>
                <a:off x="5147325" y="3182850"/>
                <a:ext cx="26425" cy="82075"/>
              </a:xfrm>
              <a:custGeom>
                <a:avLst/>
                <a:gdLst/>
                <a:ahLst/>
                <a:cxnLst/>
                <a:rect l="l" t="t" r="r" b="b"/>
                <a:pathLst>
                  <a:path w="1057" h="3283" extrusionOk="0">
                    <a:moveTo>
                      <a:pt x="0" y="1"/>
                    </a:moveTo>
                    <a:lnTo>
                      <a:pt x="0" y="1"/>
                    </a:lnTo>
                    <a:cubicBezTo>
                      <a:pt x="13" y="51"/>
                      <a:pt x="13" y="89"/>
                      <a:pt x="38" y="139"/>
                    </a:cubicBezTo>
                    <a:cubicBezTo>
                      <a:pt x="63" y="227"/>
                      <a:pt x="101" y="353"/>
                      <a:pt x="139" y="491"/>
                    </a:cubicBezTo>
                    <a:cubicBezTo>
                      <a:pt x="227" y="793"/>
                      <a:pt x="352" y="1195"/>
                      <a:pt x="503" y="1648"/>
                    </a:cubicBezTo>
                    <a:cubicBezTo>
                      <a:pt x="642" y="2101"/>
                      <a:pt x="780" y="2516"/>
                      <a:pt x="880" y="2805"/>
                    </a:cubicBezTo>
                    <a:lnTo>
                      <a:pt x="1006" y="3157"/>
                    </a:lnTo>
                    <a:cubicBezTo>
                      <a:pt x="1019" y="3195"/>
                      <a:pt x="1031" y="3245"/>
                      <a:pt x="1057" y="3283"/>
                    </a:cubicBezTo>
                    <a:cubicBezTo>
                      <a:pt x="1044" y="3233"/>
                      <a:pt x="1044" y="3195"/>
                      <a:pt x="1031" y="3145"/>
                    </a:cubicBezTo>
                    <a:lnTo>
                      <a:pt x="918" y="2792"/>
                    </a:lnTo>
                    <a:cubicBezTo>
                      <a:pt x="830" y="2491"/>
                      <a:pt x="704" y="2088"/>
                      <a:pt x="554" y="1636"/>
                    </a:cubicBezTo>
                    <a:cubicBezTo>
                      <a:pt x="315" y="1246"/>
                      <a:pt x="277" y="768"/>
                      <a:pt x="176" y="479"/>
                    </a:cubicBezTo>
                    <a:cubicBezTo>
                      <a:pt x="126" y="340"/>
                      <a:pt x="88" y="227"/>
                      <a:pt x="51" y="127"/>
                    </a:cubicBezTo>
                    <a:cubicBezTo>
                      <a:pt x="38" y="89"/>
                      <a:pt x="25" y="39"/>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29" name="Google Shape;458;p27"/>
              <p:cNvSpPr/>
              <p:nvPr/>
            </p:nvSpPr>
            <p:spPr>
              <a:xfrm>
                <a:off x="5061175" y="3258300"/>
                <a:ext cx="34600" cy="104725"/>
              </a:xfrm>
              <a:custGeom>
                <a:avLst/>
                <a:gdLst/>
                <a:ahLst/>
                <a:cxnLst/>
                <a:rect l="l" t="t" r="r" b="b"/>
                <a:pathLst>
                  <a:path w="1384" h="4189" extrusionOk="0">
                    <a:moveTo>
                      <a:pt x="1" y="1"/>
                    </a:moveTo>
                    <a:cubicBezTo>
                      <a:pt x="13" y="64"/>
                      <a:pt x="26" y="114"/>
                      <a:pt x="38" y="177"/>
                    </a:cubicBezTo>
                    <a:cubicBezTo>
                      <a:pt x="76" y="290"/>
                      <a:pt x="127" y="441"/>
                      <a:pt x="189" y="630"/>
                    </a:cubicBezTo>
                    <a:cubicBezTo>
                      <a:pt x="303" y="1007"/>
                      <a:pt x="479" y="1522"/>
                      <a:pt x="667" y="2101"/>
                    </a:cubicBezTo>
                    <a:cubicBezTo>
                      <a:pt x="843" y="2679"/>
                      <a:pt x="1032" y="3207"/>
                      <a:pt x="1158" y="3585"/>
                    </a:cubicBezTo>
                    <a:cubicBezTo>
                      <a:pt x="1221" y="3761"/>
                      <a:pt x="1283" y="3912"/>
                      <a:pt x="1321" y="4025"/>
                    </a:cubicBezTo>
                    <a:cubicBezTo>
                      <a:pt x="1334" y="4075"/>
                      <a:pt x="1359" y="4138"/>
                      <a:pt x="1384" y="4188"/>
                    </a:cubicBezTo>
                    <a:cubicBezTo>
                      <a:pt x="1371" y="4125"/>
                      <a:pt x="1359" y="4075"/>
                      <a:pt x="1346" y="4012"/>
                    </a:cubicBezTo>
                    <a:cubicBezTo>
                      <a:pt x="1309" y="3899"/>
                      <a:pt x="1258" y="3748"/>
                      <a:pt x="1208" y="3559"/>
                    </a:cubicBezTo>
                    <a:cubicBezTo>
                      <a:pt x="1082" y="3182"/>
                      <a:pt x="906" y="2654"/>
                      <a:pt x="718" y="2076"/>
                    </a:cubicBezTo>
                    <a:cubicBezTo>
                      <a:pt x="541" y="1510"/>
                      <a:pt x="353" y="982"/>
                      <a:pt x="227" y="604"/>
                    </a:cubicBezTo>
                    <a:lnTo>
                      <a:pt x="64" y="164"/>
                    </a:lnTo>
                    <a:cubicBezTo>
                      <a:pt x="51" y="101"/>
                      <a:pt x="26" y="5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30" name="Google Shape;459;p27"/>
              <p:cNvSpPr/>
              <p:nvPr/>
            </p:nvSpPr>
            <p:spPr>
              <a:xfrm>
                <a:off x="5095750" y="3360175"/>
                <a:ext cx="116675" cy="17550"/>
              </a:xfrm>
              <a:custGeom>
                <a:avLst/>
                <a:gdLst/>
                <a:ahLst/>
                <a:cxnLst/>
                <a:rect l="l" t="t" r="r" b="b"/>
                <a:pathLst>
                  <a:path w="4667" h="702" extrusionOk="0">
                    <a:moveTo>
                      <a:pt x="1" y="0"/>
                    </a:moveTo>
                    <a:lnTo>
                      <a:pt x="1" y="0"/>
                    </a:lnTo>
                    <a:cubicBezTo>
                      <a:pt x="51" y="25"/>
                      <a:pt x="114" y="38"/>
                      <a:pt x="177" y="63"/>
                    </a:cubicBezTo>
                    <a:cubicBezTo>
                      <a:pt x="290" y="88"/>
                      <a:pt x="466" y="126"/>
                      <a:pt x="667" y="164"/>
                    </a:cubicBezTo>
                    <a:cubicBezTo>
                      <a:pt x="1095" y="252"/>
                      <a:pt x="1673" y="365"/>
                      <a:pt x="2315" y="453"/>
                    </a:cubicBezTo>
                    <a:cubicBezTo>
                      <a:pt x="2969" y="553"/>
                      <a:pt x="3547" y="616"/>
                      <a:pt x="3975" y="654"/>
                    </a:cubicBezTo>
                    <a:cubicBezTo>
                      <a:pt x="4188" y="679"/>
                      <a:pt x="4364" y="692"/>
                      <a:pt x="4478" y="692"/>
                    </a:cubicBezTo>
                    <a:cubicBezTo>
                      <a:pt x="4509" y="698"/>
                      <a:pt x="4540" y="701"/>
                      <a:pt x="4572" y="701"/>
                    </a:cubicBezTo>
                    <a:cubicBezTo>
                      <a:pt x="4603" y="701"/>
                      <a:pt x="4635" y="698"/>
                      <a:pt x="4666" y="692"/>
                    </a:cubicBezTo>
                    <a:cubicBezTo>
                      <a:pt x="4603" y="679"/>
                      <a:pt x="4540" y="667"/>
                      <a:pt x="4478" y="667"/>
                    </a:cubicBezTo>
                    <a:lnTo>
                      <a:pt x="3975" y="604"/>
                    </a:lnTo>
                    <a:cubicBezTo>
                      <a:pt x="3560" y="566"/>
                      <a:pt x="2969" y="490"/>
                      <a:pt x="2327" y="390"/>
                    </a:cubicBezTo>
                    <a:cubicBezTo>
                      <a:pt x="1686" y="302"/>
                      <a:pt x="1108" y="201"/>
                      <a:pt x="680" y="126"/>
                    </a:cubicBezTo>
                    <a:lnTo>
                      <a:pt x="190" y="25"/>
                    </a:lnTo>
                    <a:cubicBezTo>
                      <a:pt x="127" y="13"/>
                      <a:pt x="64" y="13"/>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31" name="Google Shape;460;p27"/>
              <p:cNvSpPr/>
              <p:nvPr/>
            </p:nvSpPr>
            <p:spPr>
              <a:xfrm>
                <a:off x="4227475" y="3868100"/>
                <a:ext cx="611775" cy="459725"/>
              </a:xfrm>
              <a:custGeom>
                <a:avLst/>
                <a:gdLst/>
                <a:ahLst/>
                <a:cxnLst/>
                <a:rect l="l" t="t" r="r" b="b"/>
                <a:pathLst>
                  <a:path w="24471" h="18389" extrusionOk="0">
                    <a:moveTo>
                      <a:pt x="13292" y="1"/>
                    </a:moveTo>
                    <a:cubicBezTo>
                      <a:pt x="13071" y="1"/>
                      <a:pt x="12856" y="95"/>
                      <a:pt x="12701" y="268"/>
                    </a:cubicBezTo>
                    <a:lnTo>
                      <a:pt x="403" y="12918"/>
                    </a:lnTo>
                    <a:cubicBezTo>
                      <a:pt x="0" y="13346"/>
                      <a:pt x="541" y="14389"/>
                      <a:pt x="1094" y="14578"/>
                    </a:cubicBezTo>
                    <a:lnTo>
                      <a:pt x="12273" y="18350"/>
                    </a:lnTo>
                    <a:cubicBezTo>
                      <a:pt x="12354" y="18376"/>
                      <a:pt x="12437" y="18389"/>
                      <a:pt x="12519" y="18389"/>
                    </a:cubicBezTo>
                    <a:cubicBezTo>
                      <a:pt x="12759" y="18389"/>
                      <a:pt x="12995" y="18283"/>
                      <a:pt x="13154" y="18086"/>
                    </a:cubicBezTo>
                    <a:lnTo>
                      <a:pt x="24106" y="4518"/>
                    </a:lnTo>
                    <a:cubicBezTo>
                      <a:pt x="24471" y="4066"/>
                      <a:pt x="24471" y="3034"/>
                      <a:pt x="23930" y="2858"/>
                    </a:cubicBezTo>
                    <a:lnTo>
                      <a:pt x="13543" y="42"/>
                    </a:lnTo>
                    <a:cubicBezTo>
                      <a:pt x="13461" y="14"/>
                      <a:pt x="13376" y="1"/>
                      <a:pt x="132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32" name="Google Shape;461;p27"/>
              <p:cNvSpPr/>
              <p:nvPr/>
            </p:nvSpPr>
            <p:spPr>
              <a:xfrm>
                <a:off x="4232500" y="3851950"/>
                <a:ext cx="602675" cy="459525"/>
              </a:xfrm>
              <a:custGeom>
                <a:avLst/>
                <a:gdLst/>
                <a:ahLst/>
                <a:cxnLst/>
                <a:rect l="l" t="t" r="r" b="b"/>
                <a:pathLst>
                  <a:path w="24107" h="18381" extrusionOk="0">
                    <a:moveTo>
                      <a:pt x="12944" y="0"/>
                    </a:moveTo>
                    <a:cubicBezTo>
                      <a:pt x="12717" y="0"/>
                      <a:pt x="12498" y="92"/>
                      <a:pt x="12349" y="260"/>
                    </a:cubicBezTo>
                    <a:lnTo>
                      <a:pt x="403" y="13250"/>
                    </a:lnTo>
                    <a:cubicBezTo>
                      <a:pt x="1" y="13690"/>
                      <a:pt x="177" y="14381"/>
                      <a:pt x="730" y="14570"/>
                    </a:cubicBezTo>
                    <a:lnTo>
                      <a:pt x="11909" y="18343"/>
                    </a:lnTo>
                    <a:cubicBezTo>
                      <a:pt x="11993" y="18368"/>
                      <a:pt x="12078" y="18381"/>
                      <a:pt x="12162" y="18381"/>
                    </a:cubicBezTo>
                    <a:cubicBezTo>
                      <a:pt x="12407" y="18381"/>
                      <a:pt x="12643" y="18275"/>
                      <a:pt x="12802" y="18078"/>
                    </a:cubicBezTo>
                    <a:lnTo>
                      <a:pt x="23742" y="4510"/>
                    </a:lnTo>
                    <a:cubicBezTo>
                      <a:pt x="24106" y="4070"/>
                      <a:pt x="23905" y="3404"/>
                      <a:pt x="23365" y="3228"/>
                    </a:cubicBezTo>
                    <a:lnTo>
                      <a:pt x="13179" y="34"/>
                    </a:lnTo>
                    <a:cubicBezTo>
                      <a:pt x="13101" y="11"/>
                      <a:pt x="13022" y="0"/>
                      <a:pt x="129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33" name="Google Shape;462;p27"/>
              <p:cNvSpPr/>
              <p:nvPr/>
            </p:nvSpPr>
            <p:spPr>
              <a:xfrm>
                <a:off x="4232500" y="3851825"/>
                <a:ext cx="601100" cy="460900"/>
              </a:xfrm>
              <a:custGeom>
                <a:avLst/>
                <a:gdLst/>
                <a:ahLst/>
                <a:cxnLst/>
                <a:rect l="l" t="t" r="r" b="b"/>
                <a:pathLst>
                  <a:path w="24044" h="18436" extrusionOk="0">
                    <a:moveTo>
                      <a:pt x="12362" y="265"/>
                    </a:moveTo>
                    <a:lnTo>
                      <a:pt x="12362" y="265"/>
                    </a:lnTo>
                    <a:cubicBezTo>
                      <a:pt x="12362" y="265"/>
                      <a:pt x="12311" y="303"/>
                      <a:pt x="12248" y="378"/>
                    </a:cubicBezTo>
                    <a:cubicBezTo>
                      <a:pt x="12324" y="303"/>
                      <a:pt x="12362" y="265"/>
                      <a:pt x="12362" y="265"/>
                    </a:cubicBezTo>
                    <a:close/>
                    <a:moveTo>
                      <a:pt x="12902" y="1"/>
                    </a:moveTo>
                    <a:cubicBezTo>
                      <a:pt x="12739" y="1"/>
                      <a:pt x="12588" y="64"/>
                      <a:pt x="12462" y="152"/>
                    </a:cubicBezTo>
                    <a:cubicBezTo>
                      <a:pt x="12412" y="190"/>
                      <a:pt x="12374" y="227"/>
                      <a:pt x="12349" y="265"/>
                    </a:cubicBezTo>
                    <a:lnTo>
                      <a:pt x="12374" y="252"/>
                    </a:lnTo>
                    <a:cubicBezTo>
                      <a:pt x="12399" y="227"/>
                      <a:pt x="12437" y="202"/>
                      <a:pt x="12462" y="177"/>
                    </a:cubicBezTo>
                    <a:cubicBezTo>
                      <a:pt x="12601" y="89"/>
                      <a:pt x="12751" y="39"/>
                      <a:pt x="12902" y="39"/>
                    </a:cubicBezTo>
                    <a:cubicBezTo>
                      <a:pt x="12925" y="36"/>
                      <a:pt x="12946" y="35"/>
                      <a:pt x="12968" y="35"/>
                    </a:cubicBezTo>
                    <a:cubicBezTo>
                      <a:pt x="13068" y="35"/>
                      <a:pt x="13159" y="58"/>
                      <a:pt x="13242" y="89"/>
                    </a:cubicBezTo>
                    <a:lnTo>
                      <a:pt x="13644" y="215"/>
                    </a:lnTo>
                    <a:lnTo>
                      <a:pt x="14650" y="529"/>
                    </a:lnTo>
                    <a:lnTo>
                      <a:pt x="21051" y="2554"/>
                    </a:lnTo>
                    <a:lnTo>
                      <a:pt x="23176" y="3233"/>
                    </a:lnTo>
                    <a:cubicBezTo>
                      <a:pt x="23264" y="3258"/>
                      <a:pt x="23365" y="3283"/>
                      <a:pt x="23440" y="3321"/>
                    </a:cubicBezTo>
                    <a:cubicBezTo>
                      <a:pt x="23528" y="3358"/>
                      <a:pt x="23603" y="3409"/>
                      <a:pt x="23666" y="3472"/>
                    </a:cubicBezTo>
                    <a:cubicBezTo>
                      <a:pt x="23805" y="3610"/>
                      <a:pt x="23880" y="3799"/>
                      <a:pt x="23893" y="3987"/>
                    </a:cubicBezTo>
                    <a:cubicBezTo>
                      <a:pt x="23930" y="4390"/>
                      <a:pt x="23553" y="4679"/>
                      <a:pt x="23314" y="5006"/>
                    </a:cubicBezTo>
                    <a:lnTo>
                      <a:pt x="19969" y="9130"/>
                    </a:lnTo>
                    <a:lnTo>
                      <a:pt x="16272" y="13707"/>
                    </a:lnTo>
                    <a:lnTo>
                      <a:pt x="14323" y="16134"/>
                    </a:lnTo>
                    <a:lnTo>
                      <a:pt x="13330" y="17367"/>
                    </a:lnTo>
                    <a:lnTo>
                      <a:pt x="12827" y="17995"/>
                    </a:lnTo>
                    <a:cubicBezTo>
                      <a:pt x="12751" y="18096"/>
                      <a:pt x="12651" y="18184"/>
                      <a:pt x="12538" y="18260"/>
                    </a:cubicBezTo>
                    <a:cubicBezTo>
                      <a:pt x="12424" y="18322"/>
                      <a:pt x="12299" y="18348"/>
                      <a:pt x="12173" y="18348"/>
                    </a:cubicBezTo>
                    <a:cubicBezTo>
                      <a:pt x="12047" y="18348"/>
                      <a:pt x="11921" y="18322"/>
                      <a:pt x="11796" y="18272"/>
                    </a:cubicBezTo>
                    <a:lnTo>
                      <a:pt x="11418" y="18134"/>
                    </a:lnTo>
                    <a:lnTo>
                      <a:pt x="10651" y="17882"/>
                    </a:lnTo>
                    <a:lnTo>
                      <a:pt x="9142" y="17367"/>
                    </a:lnTo>
                    <a:lnTo>
                      <a:pt x="6200" y="16373"/>
                    </a:lnTo>
                    <a:lnTo>
                      <a:pt x="3358" y="15418"/>
                    </a:lnTo>
                    <a:lnTo>
                      <a:pt x="1975" y="14952"/>
                    </a:lnTo>
                    <a:lnTo>
                      <a:pt x="1296" y="14726"/>
                    </a:lnTo>
                    <a:lnTo>
                      <a:pt x="969" y="14613"/>
                    </a:lnTo>
                    <a:cubicBezTo>
                      <a:pt x="856" y="14575"/>
                      <a:pt x="742" y="14537"/>
                      <a:pt x="642" y="14487"/>
                    </a:cubicBezTo>
                    <a:cubicBezTo>
                      <a:pt x="227" y="14273"/>
                      <a:pt x="101" y="13745"/>
                      <a:pt x="378" y="13368"/>
                    </a:cubicBezTo>
                    <a:cubicBezTo>
                      <a:pt x="667" y="13028"/>
                      <a:pt x="994" y="12689"/>
                      <a:pt x="1283" y="12362"/>
                    </a:cubicBezTo>
                    <a:cubicBezTo>
                      <a:pt x="1887" y="11708"/>
                      <a:pt x="2465" y="11079"/>
                      <a:pt x="3031" y="10463"/>
                    </a:cubicBezTo>
                    <a:lnTo>
                      <a:pt x="6162" y="7055"/>
                    </a:lnTo>
                    <a:lnTo>
                      <a:pt x="10702" y="2088"/>
                    </a:lnTo>
                    <a:lnTo>
                      <a:pt x="11934" y="730"/>
                    </a:lnTo>
                    <a:lnTo>
                      <a:pt x="12248" y="378"/>
                    </a:lnTo>
                    <a:lnTo>
                      <a:pt x="11921" y="718"/>
                    </a:lnTo>
                    <a:lnTo>
                      <a:pt x="10677" y="2063"/>
                    </a:lnTo>
                    <a:lnTo>
                      <a:pt x="6124" y="6993"/>
                    </a:lnTo>
                    <a:lnTo>
                      <a:pt x="2981" y="10400"/>
                    </a:lnTo>
                    <a:lnTo>
                      <a:pt x="1220" y="12299"/>
                    </a:lnTo>
                    <a:cubicBezTo>
                      <a:pt x="931" y="12626"/>
                      <a:pt x="617" y="12953"/>
                      <a:pt x="315" y="13292"/>
                    </a:cubicBezTo>
                    <a:cubicBezTo>
                      <a:pt x="1" y="13720"/>
                      <a:pt x="139" y="14311"/>
                      <a:pt x="604" y="14550"/>
                    </a:cubicBezTo>
                    <a:cubicBezTo>
                      <a:pt x="717" y="14600"/>
                      <a:pt x="830" y="14651"/>
                      <a:pt x="944" y="14676"/>
                    </a:cubicBezTo>
                    <a:lnTo>
                      <a:pt x="1271" y="14789"/>
                    </a:lnTo>
                    <a:lnTo>
                      <a:pt x="1950" y="15028"/>
                    </a:lnTo>
                    <a:lnTo>
                      <a:pt x="3333" y="15493"/>
                    </a:lnTo>
                    <a:lnTo>
                      <a:pt x="6175" y="16461"/>
                    </a:lnTo>
                    <a:lnTo>
                      <a:pt x="9117" y="17455"/>
                    </a:lnTo>
                    <a:lnTo>
                      <a:pt x="10626" y="17958"/>
                    </a:lnTo>
                    <a:lnTo>
                      <a:pt x="11393" y="18222"/>
                    </a:lnTo>
                    <a:lnTo>
                      <a:pt x="11771" y="18348"/>
                    </a:lnTo>
                    <a:cubicBezTo>
                      <a:pt x="11896" y="18398"/>
                      <a:pt x="12035" y="18436"/>
                      <a:pt x="12173" y="18436"/>
                    </a:cubicBezTo>
                    <a:cubicBezTo>
                      <a:pt x="12324" y="18436"/>
                      <a:pt x="12462" y="18398"/>
                      <a:pt x="12588" y="18335"/>
                    </a:cubicBezTo>
                    <a:cubicBezTo>
                      <a:pt x="12714" y="18260"/>
                      <a:pt x="12814" y="18159"/>
                      <a:pt x="12902" y="18046"/>
                    </a:cubicBezTo>
                    <a:lnTo>
                      <a:pt x="13405" y="17417"/>
                    </a:lnTo>
                    <a:lnTo>
                      <a:pt x="14399" y="16185"/>
                    </a:lnTo>
                    <a:lnTo>
                      <a:pt x="16360" y="13770"/>
                    </a:lnTo>
                    <a:cubicBezTo>
                      <a:pt x="17630" y="12173"/>
                      <a:pt x="18875" y="10652"/>
                      <a:pt x="20045" y="9193"/>
                    </a:cubicBezTo>
                    <a:lnTo>
                      <a:pt x="23377" y="5056"/>
                    </a:lnTo>
                    <a:lnTo>
                      <a:pt x="23754" y="4566"/>
                    </a:lnTo>
                    <a:cubicBezTo>
                      <a:pt x="24044" y="4239"/>
                      <a:pt x="24031" y="3736"/>
                      <a:pt x="23717" y="3421"/>
                    </a:cubicBezTo>
                    <a:cubicBezTo>
                      <a:pt x="23654" y="3346"/>
                      <a:pt x="23566" y="3296"/>
                      <a:pt x="23478" y="3245"/>
                    </a:cubicBezTo>
                    <a:cubicBezTo>
                      <a:pt x="23377" y="3208"/>
                      <a:pt x="23289" y="3182"/>
                      <a:pt x="23189" y="3157"/>
                    </a:cubicBezTo>
                    <a:lnTo>
                      <a:pt x="21063" y="2491"/>
                    </a:lnTo>
                    <a:lnTo>
                      <a:pt x="14663" y="491"/>
                    </a:lnTo>
                    <a:lnTo>
                      <a:pt x="13657" y="177"/>
                    </a:lnTo>
                    <a:lnTo>
                      <a:pt x="13254" y="51"/>
                    </a:lnTo>
                    <a:cubicBezTo>
                      <a:pt x="13141" y="14"/>
                      <a:pt x="13028" y="1"/>
                      <a:pt x="129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34" name="Google Shape;463;p27"/>
              <p:cNvSpPr/>
              <p:nvPr/>
            </p:nvSpPr>
            <p:spPr>
              <a:xfrm>
                <a:off x="4379625" y="4228450"/>
                <a:ext cx="36800" cy="25825"/>
              </a:xfrm>
              <a:custGeom>
                <a:avLst/>
                <a:gdLst/>
                <a:ahLst/>
                <a:cxnLst/>
                <a:rect l="l" t="t" r="r" b="b"/>
                <a:pathLst>
                  <a:path w="1472" h="1033" extrusionOk="0">
                    <a:moveTo>
                      <a:pt x="761" y="0"/>
                    </a:moveTo>
                    <a:cubicBezTo>
                      <a:pt x="751" y="0"/>
                      <a:pt x="740" y="0"/>
                      <a:pt x="730" y="1"/>
                    </a:cubicBezTo>
                    <a:cubicBezTo>
                      <a:pt x="328" y="1"/>
                      <a:pt x="1" y="239"/>
                      <a:pt x="13" y="529"/>
                    </a:cubicBezTo>
                    <a:cubicBezTo>
                      <a:pt x="13" y="810"/>
                      <a:pt x="323" y="1032"/>
                      <a:pt x="722" y="1032"/>
                    </a:cubicBezTo>
                    <a:cubicBezTo>
                      <a:pt x="733" y="1032"/>
                      <a:pt x="744" y="1032"/>
                      <a:pt x="755" y="1032"/>
                    </a:cubicBezTo>
                    <a:cubicBezTo>
                      <a:pt x="1157" y="1032"/>
                      <a:pt x="1472" y="793"/>
                      <a:pt x="1472" y="504"/>
                    </a:cubicBezTo>
                    <a:cubicBezTo>
                      <a:pt x="1472" y="234"/>
                      <a:pt x="1161"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35" name="Google Shape;464;p27"/>
              <p:cNvSpPr/>
              <p:nvPr/>
            </p:nvSpPr>
            <p:spPr>
              <a:xfrm>
                <a:off x="4267400" y="3866600"/>
                <a:ext cx="535400" cy="402125"/>
              </a:xfrm>
              <a:custGeom>
                <a:avLst/>
                <a:gdLst/>
                <a:ahLst/>
                <a:cxnLst/>
                <a:rect l="l" t="t" r="r" b="b"/>
                <a:pathLst>
                  <a:path w="21416" h="16085" extrusionOk="0">
                    <a:moveTo>
                      <a:pt x="11494" y="1"/>
                    </a:moveTo>
                    <a:lnTo>
                      <a:pt x="0" y="12412"/>
                    </a:lnTo>
                    <a:lnTo>
                      <a:pt x="10840" y="16084"/>
                    </a:lnTo>
                    <a:lnTo>
                      <a:pt x="21415" y="3220"/>
                    </a:lnTo>
                    <a:lnTo>
                      <a:pt x="11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36" name="Google Shape;465;p27"/>
              <p:cNvSpPr/>
              <p:nvPr/>
            </p:nvSpPr>
            <p:spPr>
              <a:xfrm>
                <a:off x="4746500" y="3943000"/>
                <a:ext cx="35225" cy="10725"/>
              </a:xfrm>
              <a:custGeom>
                <a:avLst/>
                <a:gdLst/>
                <a:ahLst/>
                <a:cxnLst/>
                <a:rect l="l" t="t" r="r" b="b"/>
                <a:pathLst>
                  <a:path w="1409" h="429" extrusionOk="0">
                    <a:moveTo>
                      <a:pt x="0" y="1"/>
                    </a:moveTo>
                    <a:lnTo>
                      <a:pt x="0" y="1"/>
                    </a:lnTo>
                    <a:cubicBezTo>
                      <a:pt x="214" y="89"/>
                      <a:pt x="453" y="164"/>
                      <a:pt x="679" y="227"/>
                    </a:cubicBezTo>
                    <a:cubicBezTo>
                      <a:pt x="918" y="315"/>
                      <a:pt x="1157" y="378"/>
                      <a:pt x="1409" y="428"/>
                    </a:cubicBezTo>
                    <a:cubicBezTo>
                      <a:pt x="1182" y="340"/>
                      <a:pt x="943" y="265"/>
                      <a:pt x="717" y="202"/>
                    </a:cubicBezTo>
                    <a:cubicBezTo>
                      <a:pt x="478" y="114"/>
                      <a:pt x="239" y="51"/>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37" name="Google Shape;466;p27"/>
              <p:cNvSpPr/>
              <p:nvPr/>
            </p:nvSpPr>
            <p:spPr>
              <a:xfrm>
                <a:off x="4742400" y="3947400"/>
                <a:ext cx="35250" cy="10725"/>
              </a:xfrm>
              <a:custGeom>
                <a:avLst/>
                <a:gdLst/>
                <a:ahLst/>
                <a:cxnLst/>
                <a:rect l="l" t="t" r="r" b="b"/>
                <a:pathLst>
                  <a:path w="1410" h="429" extrusionOk="0">
                    <a:moveTo>
                      <a:pt x="1" y="1"/>
                    </a:moveTo>
                    <a:cubicBezTo>
                      <a:pt x="215" y="89"/>
                      <a:pt x="454" y="164"/>
                      <a:pt x="680" y="227"/>
                    </a:cubicBezTo>
                    <a:cubicBezTo>
                      <a:pt x="919" y="315"/>
                      <a:pt x="1158" y="378"/>
                      <a:pt x="1409" y="428"/>
                    </a:cubicBezTo>
                    <a:cubicBezTo>
                      <a:pt x="1183" y="340"/>
                      <a:pt x="957" y="265"/>
                      <a:pt x="718" y="202"/>
                    </a:cubicBezTo>
                    <a:cubicBezTo>
                      <a:pt x="479" y="114"/>
                      <a:pt x="240" y="5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38" name="Google Shape;467;p27"/>
              <p:cNvSpPr/>
              <p:nvPr/>
            </p:nvSpPr>
            <p:spPr>
              <a:xfrm>
                <a:off x="4738325" y="3952125"/>
                <a:ext cx="35550" cy="10700"/>
              </a:xfrm>
              <a:custGeom>
                <a:avLst/>
                <a:gdLst/>
                <a:ahLst/>
                <a:cxnLst/>
                <a:rect l="l" t="t" r="r" b="b"/>
                <a:pathLst>
                  <a:path w="1422" h="428" extrusionOk="0">
                    <a:moveTo>
                      <a:pt x="0" y="0"/>
                    </a:moveTo>
                    <a:lnTo>
                      <a:pt x="0" y="0"/>
                    </a:lnTo>
                    <a:cubicBezTo>
                      <a:pt x="227" y="88"/>
                      <a:pt x="453" y="164"/>
                      <a:pt x="692" y="227"/>
                    </a:cubicBezTo>
                    <a:cubicBezTo>
                      <a:pt x="931" y="302"/>
                      <a:pt x="1170" y="378"/>
                      <a:pt x="1421" y="428"/>
                    </a:cubicBezTo>
                    <a:cubicBezTo>
                      <a:pt x="1195" y="327"/>
                      <a:pt x="956" y="252"/>
                      <a:pt x="730" y="189"/>
                    </a:cubicBezTo>
                    <a:cubicBezTo>
                      <a:pt x="491" y="113"/>
                      <a:pt x="252" y="51"/>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39" name="Google Shape;468;p27"/>
              <p:cNvSpPr/>
              <p:nvPr/>
            </p:nvSpPr>
            <p:spPr>
              <a:xfrm>
                <a:off x="4525175" y="3927600"/>
                <a:ext cx="205950" cy="69500"/>
              </a:xfrm>
              <a:custGeom>
                <a:avLst/>
                <a:gdLst/>
                <a:ahLst/>
                <a:cxnLst/>
                <a:rect l="l" t="t" r="r" b="b"/>
                <a:pathLst>
                  <a:path w="8238" h="2780" extrusionOk="0">
                    <a:moveTo>
                      <a:pt x="14" y="0"/>
                    </a:moveTo>
                    <a:cubicBezTo>
                      <a:pt x="13" y="0"/>
                      <a:pt x="13" y="0"/>
                      <a:pt x="13" y="0"/>
                    </a:cubicBezTo>
                    <a:cubicBezTo>
                      <a:pt x="1" y="13"/>
                      <a:pt x="1774" y="642"/>
                      <a:pt x="4012" y="1396"/>
                    </a:cubicBezTo>
                    <a:cubicBezTo>
                      <a:pt x="6313" y="2163"/>
                      <a:pt x="8225" y="2780"/>
                      <a:pt x="8225" y="2780"/>
                    </a:cubicBezTo>
                    <a:cubicBezTo>
                      <a:pt x="8237" y="2767"/>
                      <a:pt x="6338" y="2138"/>
                      <a:pt x="4037" y="1371"/>
                    </a:cubicBezTo>
                    <a:cubicBezTo>
                      <a:pt x="1821" y="612"/>
                      <a:pt x="49" y="0"/>
                      <a:pt x="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40" name="Google Shape;469;p27"/>
              <p:cNvSpPr/>
              <p:nvPr/>
            </p:nvSpPr>
            <p:spPr>
              <a:xfrm>
                <a:off x="4565425" y="3948025"/>
                <a:ext cx="98425" cy="33675"/>
              </a:xfrm>
              <a:custGeom>
                <a:avLst/>
                <a:gdLst/>
                <a:ahLst/>
                <a:cxnLst/>
                <a:rect l="l" t="t" r="r" b="b"/>
                <a:pathLst>
                  <a:path w="3937" h="1347" extrusionOk="0">
                    <a:moveTo>
                      <a:pt x="13" y="1"/>
                    </a:moveTo>
                    <a:cubicBezTo>
                      <a:pt x="0" y="13"/>
                      <a:pt x="843" y="315"/>
                      <a:pt x="1924" y="692"/>
                    </a:cubicBezTo>
                    <a:cubicBezTo>
                      <a:pt x="3018" y="1057"/>
                      <a:pt x="3911" y="1346"/>
                      <a:pt x="3924" y="1346"/>
                    </a:cubicBezTo>
                    <a:cubicBezTo>
                      <a:pt x="3936" y="1334"/>
                      <a:pt x="3031" y="1032"/>
                      <a:pt x="1962" y="655"/>
                    </a:cubicBezTo>
                    <a:cubicBezTo>
                      <a:pt x="893" y="290"/>
                      <a:pt x="25"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41" name="Google Shape;470;p27"/>
              <p:cNvSpPr/>
              <p:nvPr/>
            </p:nvSpPr>
            <p:spPr>
              <a:xfrm>
                <a:off x="4494050" y="3952850"/>
                <a:ext cx="107550" cy="41950"/>
              </a:xfrm>
              <a:custGeom>
                <a:avLst/>
                <a:gdLst/>
                <a:ahLst/>
                <a:cxnLst/>
                <a:rect l="l" t="t" r="r" b="b"/>
                <a:pathLst>
                  <a:path w="4302" h="1678" extrusionOk="0">
                    <a:moveTo>
                      <a:pt x="928" y="1"/>
                    </a:moveTo>
                    <a:cubicBezTo>
                      <a:pt x="690" y="1"/>
                      <a:pt x="458" y="70"/>
                      <a:pt x="252" y="210"/>
                    </a:cubicBezTo>
                    <a:cubicBezTo>
                      <a:pt x="1" y="399"/>
                      <a:pt x="76" y="650"/>
                      <a:pt x="428" y="764"/>
                    </a:cubicBezTo>
                    <a:lnTo>
                      <a:pt x="2994" y="1619"/>
                    </a:lnTo>
                    <a:cubicBezTo>
                      <a:pt x="3122" y="1658"/>
                      <a:pt x="3253" y="1678"/>
                      <a:pt x="3382" y="1678"/>
                    </a:cubicBezTo>
                    <a:cubicBezTo>
                      <a:pt x="3623" y="1678"/>
                      <a:pt x="3858" y="1611"/>
                      <a:pt x="4062" y="1480"/>
                    </a:cubicBezTo>
                    <a:cubicBezTo>
                      <a:pt x="4301" y="1279"/>
                      <a:pt x="4213" y="1028"/>
                      <a:pt x="3861" y="914"/>
                    </a:cubicBezTo>
                    <a:lnTo>
                      <a:pt x="1309" y="59"/>
                    </a:lnTo>
                    <a:cubicBezTo>
                      <a:pt x="1182" y="20"/>
                      <a:pt x="1055" y="1"/>
                      <a:pt x="92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42" name="Google Shape;471;p27"/>
              <p:cNvSpPr/>
              <p:nvPr/>
            </p:nvSpPr>
            <p:spPr>
              <a:xfrm>
                <a:off x="4599375" y="3988600"/>
                <a:ext cx="106900" cy="42450"/>
              </a:xfrm>
              <a:custGeom>
                <a:avLst/>
                <a:gdLst/>
                <a:ahLst/>
                <a:cxnLst/>
                <a:rect l="l" t="t" r="r" b="b"/>
                <a:pathLst>
                  <a:path w="4276" h="1698" extrusionOk="0">
                    <a:moveTo>
                      <a:pt x="859" y="0"/>
                    </a:moveTo>
                    <a:cubicBezTo>
                      <a:pt x="799" y="0"/>
                      <a:pt x="739" y="5"/>
                      <a:pt x="679" y="13"/>
                    </a:cubicBezTo>
                    <a:cubicBezTo>
                      <a:pt x="503" y="25"/>
                      <a:pt x="327" y="75"/>
                      <a:pt x="189" y="163"/>
                    </a:cubicBezTo>
                    <a:cubicBezTo>
                      <a:pt x="76" y="226"/>
                      <a:pt x="13" y="327"/>
                      <a:pt x="0" y="440"/>
                    </a:cubicBezTo>
                    <a:cubicBezTo>
                      <a:pt x="13" y="553"/>
                      <a:pt x="76" y="654"/>
                      <a:pt x="176" y="704"/>
                    </a:cubicBezTo>
                    <a:cubicBezTo>
                      <a:pt x="227" y="742"/>
                      <a:pt x="290" y="767"/>
                      <a:pt x="365" y="792"/>
                    </a:cubicBezTo>
                    <a:lnTo>
                      <a:pt x="566" y="855"/>
                    </a:lnTo>
                    <a:lnTo>
                      <a:pt x="956" y="981"/>
                    </a:lnTo>
                    <a:lnTo>
                      <a:pt x="1648" y="1195"/>
                    </a:lnTo>
                    <a:lnTo>
                      <a:pt x="2679" y="1509"/>
                    </a:lnTo>
                    <a:lnTo>
                      <a:pt x="2955" y="1597"/>
                    </a:lnTo>
                    <a:cubicBezTo>
                      <a:pt x="2993" y="1610"/>
                      <a:pt x="3018" y="1610"/>
                      <a:pt x="3056" y="1622"/>
                    </a:cubicBezTo>
                    <a:cubicBezTo>
                      <a:pt x="3031" y="1610"/>
                      <a:pt x="2993" y="1597"/>
                      <a:pt x="2968" y="1584"/>
                    </a:cubicBezTo>
                    <a:lnTo>
                      <a:pt x="2691" y="1496"/>
                    </a:lnTo>
                    <a:lnTo>
                      <a:pt x="1685" y="1169"/>
                    </a:lnTo>
                    <a:lnTo>
                      <a:pt x="981" y="943"/>
                    </a:lnTo>
                    <a:lnTo>
                      <a:pt x="604" y="817"/>
                    </a:lnTo>
                    <a:lnTo>
                      <a:pt x="403" y="754"/>
                    </a:lnTo>
                    <a:cubicBezTo>
                      <a:pt x="340" y="729"/>
                      <a:pt x="277" y="704"/>
                      <a:pt x="227" y="666"/>
                    </a:cubicBezTo>
                    <a:cubicBezTo>
                      <a:pt x="139" y="629"/>
                      <a:pt x="76" y="528"/>
                      <a:pt x="76" y="428"/>
                    </a:cubicBezTo>
                    <a:cubicBezTo>
                      <a:pt x="76" y="327"/>
                      <a:pt x="151" y="226"/>
                      <a:pt x="239" y="176"/>
                    </a:cubicBezTo>
                    <a:cubicBezTo>
                      <a:pt x="378" y="101"/>
                      <a:pt x="528" y="50"/>
                      <a:pt x="692" y="38"/>
                    </a:cubicBezTo>
                    <a:cubicBezTo>
                      <a:pt x="751" y="29"/>
                      <a:pt x="809" y="25"/>
                      <a:pt x="868" y="25"/>
                    </a:cubicBezTo>
                    <a:cubicBezTo>
                      <a:pt x="984" y="25"/>
                      <a:pt x="1099" y="42"/>
                      <a:pt x="1208" y="75"/>
                    </a:cubicBezTo>
                    <a:cubicBezTo>
                      <a:pt x="1849" y="289"/>
                      <a:pt x="2465" y="490"/>
                      <a:pt x="3031" y="666"/>
                    </a:cubicBezTo>
                    <a:lnTo>
                      <a:pt x="3836" y="918"/>
                    </a:lnTo>
                    <a:cubicBezTo>
                      <a:pt x="4100" y="993"/>
                      <a:pt x="4225" y="1132"/>
                      <a:pt x="4225" y="1257"/>
                    </a:cubicBezTo>
                    <a:cubicBezTo>
                      <a:pt x="4225" y="1396"/>
                      <a:pt x="4100" y="1509"/>
                      <a:pt x="3949" y="1572"/>
                    </a:cubicBezTo>
                    <a:cubicBezTo>
                      <a:pt x="3798" y="1635"/>
                      <a:pt x="3634" y="1672"/>
                      <a:pt x="3471" y="1672"/>
                    </a:cubicBezTo>
                    <a:cubicBezTo>
                      <a:pt x="3370" y="1672"/>
                      <a:pt x="3257" y="1672"/>
                      <a:pt x="3157" y="1647"/>
                    </a:cubicBezTo>
                    <a:cubicBezTo>
                      <a:pt x="3094" y="1635"/>
                      <a:pt x="3056" y="1622"/>
                      <a:pt x="3056" y="1622"/>
                    </a:cubicBezTo>
                    <a:lnTo>
                      <a:pt x="3056" y="1622"/>
                    </a:lnTo>
                    <a:cubicBezTo>
                      <a:pt x="3081" y="1635"/>
                      <a:pt x="3119" y="1647"/>
                      <a:pt x="3144" y="1660"/>
                    </a:cubicBezTo>
                    <a:cubicBezTo>
                      <a:pt x="3245" y="1685"/>
                      <a:pt x="3358" y="1698"/>
                      <a:pt x="3471" y="1698"/>
                    </a:cubicBezTo>
                    <a:cubicBezTo>
                      <a:pt x="3634" y="1698"/>
                      <a:pt x="3811" y="1660"/>
                      <a:pt x="3961" y="1597"/>
                    </a:cubicBezTo>
                    <a:cubicBezTo>
                      <a:pt x="4137" y="1534"/>
                      <a:pt x="4276" y="1408"/>
                      <a:pt x="4276" y="1270"/>
                    </a:cubicBezTo>
                    <a:cubicBezTo>
                      <a:pt x="4276" y="1195"/>
                      <a:pt x="4238" y="1119"/>
                      <a:pt x="4188" y="1056"/>
                    </a:cubicBezTo>
                    <a:cubicBezTo>
                      <a:pt x="4087" y="981"/>
                      <a:pt x="3987" y="931"/>
                      <a:pt x="3873" y="905"/>
                    </a:cubicBezTo>
                    <a:lnTo>
                      <a:pt x="3069" y="641"/>
                    </a:lnTo>
                    <a:lnTo>
                      <a:pt x="1245" y="63"/>
                    </a:lnTo>
                    <a:cubicBezTo>
                      <a:pt x="1116" y="20"/>
                      <a:pt x="987" y="0"/>
                      <a:pt x="8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43" name="Google Shape;472;p27"/>
              <p:cNvSpPr/>
              <p:nvPr/>
            </p:nvSpPr>
            <p:spPr>
              <a:xfrm>
                <a:off x="4556000" y="3914075"/>
                <a:ext cx="174500" cy="65100"/>
              </a:xfrm>
              <a:custGeom>
                <a:avLst/>
                <a:gdLst/>
                <a:ahLst/>
                <a:cxnLst/>
                <a:rect l="l" t="t" r="r" b="b"/>
                <a:pathLst>
                  <a:path w="6980" h="2604" extrusionOk="0">
                    <a:moveTo>
                      <a:pt x="365" y="1"/>
                    </a:moveTo>
                    <a:lnTo>
                      <a:pt x="0" y="403"/>
                    </a:lnTo>
                    <a:lnTo>
                      <a:pt x="6677" y="2604"/>
                    </a:lnTo>
                    <a:lnTo>
                      <a:pt x="6979" y="2189"/>
                    </a:lnTo>
                    <a:lnTo>
                      <a:pt x="36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44" name="Google Shape;473;p27"/>
              <p:cNvSpPr/>
              <p:nvPr/>
            </p:nvSpPr>
            <p:spPr>
              <a:xfrm>
                <a:off x="4464500" y="4107100"/>
                <a:ext cx="186775" cy="146875"/>
              </a:xfrm>
              <a:custGeom>
                <a:avLst/>
                <a:gdLst/>
                <a:ahLst/>
                <a:cxnLst/>
                <a:rect l="l" t="t" r="r" b="b"/>
                <a:pathLst>
                  <a:path w="7471" h="5875" extrusionOk="0">
                    <a:moveTo>
                      <a:pt x="6804" y="1"/>
                    </a:moveTo>
                    <a:cubicBezTo>
                      <a:pt x="6653" y="1"/>
                      <a:pt x="6653" y="76"/>
                      <a:pt x="6452" y="617"/>
                    </a:cubicBezTo>
                    <a:cubicBezTo>
                      <a:pt x="6452" y="617"/>
                      <a:pt x="6359" y="812"/>
                      <a:pt x="6304" y="812"/>
                    </a:cubicBezTo>
                    <a:cubicBezTo>
                      <a:pt x="6298" y="812"/>
                      <a:pt x="6293" y="810"/>
                      <a:pt x="6288" y="805"/>
                    </a:cubicBezTo>
                    <a:cubicBezTo>
                      <a:pt x="6238" y="743"/>
                      <a:pt x="6301" y="240"/>
                      <a:pt x="6276" y="114"/>
                    </a:cubicBezTo>
                    <a:cubicBezTo>
                      <a:pt x="6272" y="96"/>
                      <a:pt x="6254" y="87"/>
                      <a:pt x="6231" y="87"/>
                    </a:cubicBezTo>
                    <a:cubicBezTo>
                      <a:pt x="6170" y="87"/>
                      <a:pt x="6067" y="144"/>
                      <a:pt x="6049" y="252"/>
                    </a:cubicBezTo>
                    <a:cubicBezTo>
                      <a:pt x="6024" y="441"/>
                      <a:pt x="5986" y="629"/>
                      <a:pt x="5911" y="805"/>
                    </a:cubicBezTo>
                    <a:cubicBezTo>
                      <a:pt x="5898" y="818"/>
                      <a:pt x="5873" y="831"/>
                      <a:pt x="5848" y="856"/>
                    </a:cubicBezTo>
                    <a:cubicBezTo>
                      <a:pt x="5710" y="906"/>
                      <a:pt x="5597" y="1007"/>
                      <a:pt x="5521" y="1145"/>
                    </a:cubicBezTo>
                    <a:lnTo>
                      <a:pt x="5395" y="1359"/>
                    </a:lnTo>
                    <a:lnTo>
                      <a:pt x="2755" y="4100"/>
                    </a:lnTo>
                    <a:lnTo>
                      <a:pt x="2491" y="3295"/>
                    </a:lnTo>
                    <a:lnTo>
                      <a:pt x="1" y="3773"/>
                    </a:lnTo>
                    <a:lnTo>
                      <a:pt x="843" y="5307"/>
                    </a:lnTo>
                    <a:cubicBezTo>
                      <a:pt x="994" y="5571"/>
                      <a:pt x="1371" y="5772"/>
                      <a:pt x="1862" y="5848"/>
                    </a:cubicBezTo>
                    <a:cubicBezTo>
                      <a:pt x="1993" y="5866"/>
                      <a:pt x="2127" y="5875"/>
                      <a:pt x="2261" y="5875"/>
                    </a:cubicBezTo>
                    <a:cubicBezTo>
                      <a:pt x="2963" y="5875"/>
                      <a:pt x="3668" y="5635"/>
                      <a:pt x="3974" y="5244"/>
                    </a:cubicBezTo>
                    <a:lnTo>
                      <a:pt x="6841" y="1560"/>
                    </a:lnTo>
                    <a:cubicBezTo>
                      <a:pt x="6841" y="1560"/>
                      <a:pt x="7470" y="856"/>
                      <a:pt x="7181" y="768"/>
                    </a:cubicBezTo>
                    <a:cubicBezTo>
                      <a:pt x="7181" y="768"/>
                      <a:pt x="7170" y="767"/>
                      <a:pt x="7153" y="767"/>
                    </a:cubicBezTo>
                    <a:cubicBezTo>
                      <a:pt x="7111" y="767"/>
                      <a:pt x="7035" y="773"/>
                      <a:pt x="7018" y="818"/>
                    </a:cubicBezTo>
                    <a:cubicBezTo>
                      <a:pt x="7018" y="818"/>
                      <a:pt x="7030" y="692"/>
                      <a:pt x="6879" y="692"/>
                    </a:cubicBezTo>
                    <a:cubicBezTo>
                      <a:pt x="6804" y="692"/>
                      <a:pt x="6728" y="730"/>
                      <a:pt x="6691" y="805"/>
                    </a:cubicBezTo>
                    <a:cubicBezTo>
                      <a:pt x="6691" y="805"/>
                      <a:pt x="6992" y="1"/>
                      <a:pt x="6804"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45" name="Google Shape;474;p27"/>
              <p:cNvSpPr/>
              <p:nvPr/>
            </p:nvSpPr>
            <p:spPr>
              <a:xfrm>
                <a:off x="4607850" y="4130250"/>
                <a:ext cx="20150" cy="10825"/>
              </a:xfrm>
              <a:custGeom>
                <a:avLst/>
                <a:gdLst/>
                <a:ahLst/>
                <a:cxnLst/>
                <a:rect l="l" t="t" r="r" b="b"/>
                <a:pathLst>
                  <a:path w="806" h="433" extrusionOk="0">
                    <a:moveTo>
                      <a:pt x="671" y="0"/>
                    </a:moveTo>
                    <a:cubicBezTo>
                      <a:pt x="658" y="0"/>
                      <a:pt x="644" y="2"/>
                      <a:pt x="630" y="5"/>
                    </a:cubicBezTo>
                    <a:cubicBezTo>
                      <a:pt x="567" y="5"/>
                      <a:pt x="504" y="18"/>
                      <a:pt x="428" y="30"/>
                    </a:cubicBezTo>
                    <a:cubicBezTo>
                      <a:pt x="336" y="53"/>
                      <a:pt x="244" y="87"/>
                      <a:pt x="161" y="131"/>
                    </a:cubicBezTo>
                    <a:lnTo>
                      <a:pt x="161" y="131"/>
                    </a:lnTo>
                    <a:cubicBezTo>
                      <a:pt x="147" y="87"/>
                      <a:pt x="123" y="54"/>
                      <a:pt x="76" y="43"/>
                    </a:cubicBezTo>
                    <a:cubicBezTo>
                      <a:pt x="64" y="43"/>
                      <a:pt x="127" y="81"/>
                      <a:pt x="127" y="144"/>
                    </a:cubicBezTo>
                    <a:lnTo>
                      <a:pt x="127" y="169"/>
                    </a:lnTo>
                    <a:lnTo>
                      <a:pt x="164" y="156"/>
                    </a:lnTo>
                    <a:cubicBezTo>
                      <a:pt x="252" y="106"/>
                      <a:pt x="340" y="81"/>
                      <a:pt x="441" y="56"/>
                    </a:cubicBezTo>
                    <a:cubicBezTo>
                      <a:pt x="504" y="43"/>
                      <a:pt x="567" y="30"/>
                      <a:pt x="642" y="30"/>
                    </a:cubicBezTo>
                    <a:cubicBezTo>
                      <a:pt x="655" y="24"/>
                      <a:pt x="667" y="21"/>
                      <a:pt x="680" y="21"/>
                    </a:cubicBezTo>
                    <a:cubicBezTo>
                      <a:pt x="692" y="21"/>
                      <a:pt x="705" y="24"/>
                      <a:pt x="718" y="30"/>
                    </a:cubicBezTo>
                    <a:cubicBezTo>
                      <a:pt x="743" y="30"/>
                      <a:pt x="743" y="56"/>
                      <a:pt x="743" y="68"/>
                    </a:cubicBezTo>
                    <a:cubicBezTo>
                      <a:pt x="730" y="106"/>
                      <a:pt x="667" y="131"/>
                      <a:pt x="630" y="156"/>
                    </a:cubicBezTo>
                    <a:cubicBezTo>
                      <a:pt x="579" y="181"/>
                      <a:pt x="542" y="206"/>
                      <a:pt x="491" y="232"/>
                    </a:cubicBezTo>
                    <a:cubicBezTo>
                      <a:pt x="403" y="282"/>
                      <a:pt x="328" y="307"/>
                      <a:pt x="252" y="345"/>
                    </a:cubicBezTo>
                    <a:cubicBezTo>
                      <a:pt x="101" y="395"/>
                      <a:pt x="1" y="433"/>
                      <a:pt x="1" y="433"/>
                    </a:cubicBezTo>
                    <a:cubicBezTo>
                      <a:pt x="89" y="420"/>
                      <a:pt x="177" y="395"/>
                      <a:pt x="265" y="370"/>
                    </a:cubicBezTo>
                    <a:cubicBezTo>
                      <a:pt x="353" y="345"/>
                      <a:pt x="441" y="307"/>
                      <a:pt x="529" y="269"/>
                    </a:cubicBezTo>
                    <a:lnTo>
                      <a:pt x="667" y="194"/>
                    </a:lnTo>
                    <a:cubicBezTo>
                      <a:pt x="705" y="156"/>
                      <a:pt x="768" y="131"/>
                      <a:pt x="793" y="93"/>
                    </a:cubicBezTo>
                    <a:cubicBezTo>
                      <a:pt x="806" y="56"/>
                      <a:pt x="793" y="18"/>
                      <a:pt x="755" y="18"/>
                    </a:cubicBezTo>
                    <a:cubicBezTo>
                      <a:pt x="729" y="9"/>
                      <a:pt x="702" y="0"/>
                      <a:pt x="671"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46" name="Google Shape;475;p27"/>
              <p:cNvSpPr/>
              <p:nvPr/>
            </p:nvSpPr>
            <p:spPr>
              <a:xfrm>
                <a:off x="4622625" y="4128175"/>
                <a:ext cx="16375" cy="13025"/>
              </a:xfrm>
              <a:custGeom>
                <a:avLst/>
                <a:gdLst/>
                <a:ahLst/>
                <a:cxnLst/>
                <a:rect l="l" t="t" r="r" b="b"/>
                <a:pathLst>
                  <a:path w="655" h="521" extrusionOk="0">
                    <a:moveTo>
                      <a:pt x="353" y="0"/>
                    </a:moveTo>
                    <a:cubicBezTo>
                      <a:pt x="303" y="50"/>
                      <a:pt x="252" y="101"/>
                      <a:pt x="215" y="164"/>
                    </a:cubicBezTo>
                    <a:lnTo>
                      <a:pt x="76" y="315"/>
                    </a:lnTo>
                    <a:cubicBezTo>
                      <a:pt x="51" y="352"/>
                      <a:pt x="26" y="390"/>
                      <a:pt x="13" y="415"/>
                    </a:cubicBezTo>
                    <a:cubicBezTo>
                      <a:pt x="1" y="440"/>
                      <a:pt x="1" y="465"/>
                      <a:pt x="13" y="491"/>
                    </a:cubicBezTo>
                    <a:cubicBezTo>
                      <a:pt x="32" y="509"/>
                      <a:pt x="57" y="521"/>
                      <a:pt x="84" y="521"/>
                    </a:cubicBezTo>
                    <a:cubicBezTo>
                      <a:pt x="94" y="521"/>
                      <a:pt x="104" y="519"/>
                      <a:pt x="114" y="516"/>
                    </a:cubicBezTo>
                    <a:cubicBezTo>
                      <a:pt x="177" y="503"/>
                      <a:pt x="227" y="478"/>
                      <a:pt x="265" y="428"/>
                    </a:cubicBezTo>
                    <a:cubicBezTo>
                      <a:pt x="303" y="403"/>
                      <a:pt x="340" y="365"/>
                      <a:pt x="366" y="340"/>
                    </a:cubicBezTo>
                    <a:cubicBezTo>
                      <a:pt x="441" y="289"/>
                      <a:pt x="479" y="227"/>
                      <a:pt x="529" y="176"/>
                    </a:cubicBezTo>
                    <a:cubicBezTo>
                      <a:pt x="579" y="139"/>
                      <a:pt x="617" y="76"/>
                      <a:pt x="655" y="25"/>
                    </a:cubicBezTo>
                    <a:lnTo>
                      <a:pt x="655" y="25"/>
                    </a:lnTo>
                    <a:cubicBezTo>
                      <a:pt x="592" y="63"/>
                      <a:pt x="542" y="113"/>
                      <a:pt x="491" y="164"/>
                    </a:cubicBezTo>
                    <a:cubicBezTo>
                      <a:pt x="454" y="214"/>
                      <a:pt x="403" y="264"/>
                      <a:pt x="340" y="327"/>
                    </a:cubicBezTo>
                    <a:cubicBezTo>
                      <a:pt x="303" y="352"/>
                      <a:pt x="265" y="390"/>
                      <a:pt x="240" y="415"/>
                    </a:cubicBezTo>
                    <a:cubicBezTo>
                      <a:pt x="202" y="453"/>
                      <a:pt x="152" y="478"/>
                      <a:pt x="114" y="491"/>
                    </a:cubicBezTo>
                    <a:cubicBezTo>
                      <a:pt x="64" y="491"/>
                      <a:pt x="39" y="453"/>
                      <a:pt x="51" y="428"/>
                    </a:cubicBezTo>
                    <a:cubicBezTo>
                      <a:pt x="76" y="390"/>
                      <a:pt x="101" y="365"/>
                      <a:pt x="127" y="327"/>
                    </a:cubicBezTo>
                    <a:lnTo>
                      <a:pt x="252" y="164"/>
                    </a:lnTo>
                    <a:cubicBezTo>
                      <a:pt x="290" y="113"/>
                      <a:pt x="328" y="63"/>
                      <a:pt x="353"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47" name="Google Shape;476;p27"/>
              <p:cNvSpPr/>
              <p:nvPr/>
            </p:nvSpPr>
            <p:spPr>
              <a:xfrm>
                <a:off x="4630500" y="4131300"/>
                <a:ext cx="13850" cy="8975"/>
              </a:xfrm>
              <a:custGeom>
                <a:avLst/>
                <a:gdLst/>
                <a:ahLst/>
                <a:cxnLst/>
                <a:rect l="l" t="t" r="r" b="b"/>
                <a:pathLst>
                  <a:path w="554" h="359" extrusionOk="0">
                    <a:moveTo>
                      <a:pt x="528" y="1"/>
                    </a:moveTo>
                    <a:lnTo>
                      <a:pt x="528" y="1"/>
                    </a:lnTo>
                    <a:cubicBezTo>
                      <a:pt x="428" y="102"/>
                      <a:pt x="315" y="190"/>
                      <a:pt x="189" y="278"/>
                    </a:cubicBezTo>
                    <a:cubicBezTo>
                      <a:pt x="164" y="290"/>
                      <a:pt x="139" y="303"/>
                      <a:pt x="113" y="328"/>
                    </a:cubicBezTo>
                    <a:cubicBezTo>
                      <a:pt x="99" y="335"/>
                      <a:pt x="89" y="342"/>
                      <a:pt x="80" y="342"/>
                    </a:cubicBezTo>
                    <a:cubicBezTo>
                      <a:pt x="74" y="342"/>
                      <a:pt x="68" y="339"/>
                      <a:pt x="63" y="328"/>
                    </a:cubicBezTo>
                    <a:cubicBezTo>
                      <a:pt x="51" y="290"/>
                      <a:pt x="63" y="252"/>
                      <a:pt x="76" y="227"/>
                    </a:cubicBezTo>
                    <a:cubicBezTo>
                      <a:pt x="101" y="177"/>
                      <a:pt x="139" y="139"/>
                      <a:pt x="139" y="139"/>
                    </a:cubicBezTo>
                    <a:lnTo>
                      <a:pt x="139" y="139"/>
                    </a:lnTo>
                    <a:cubicBezTo>
                      <a:pt x="101" y="152"/>
                      <a:pt x="63" y="177"/>
                      <a:pt x="38" y="215"/>
                    </a:cubicBezTo>
                    <a:cubicBezTo>
                      <a:pt x="25" y="227"/>
                      <a:pt x="13" y="252"/>
                      <a:pt x="13" y="265"/>
                    </a:cubicBezTo>
                    <a:cubicBezTo>
                      <a:pt x="0" y="290"/>
                      <a:pt x="0" y="303"/>
                      <a:pt x="13" y="328"/>
                    </a:cubicBezTo>
                    <a:cubicBezTo>
                      <a:pt x="25" y="340"/>
                      <a:pt x="38" y="353"/>
                      <a:pt x="63" y="353"/>
                    </a:cubicBezTo>
                    <a:cubicBezTo>
                      <a:pt x="72" y="357"/>
                      <a:pt x="80" y="359"/>
                      <a:pt x="88" y="359"/>
                    </a:cubicBezTo>
                    <a:cubicBezTo>
                      <a:pt x="105" y="359"/>
                      <a:pt x="122" y="353"/>
                      <a:pt x="139" y="353"/>
                    </a:cubicBezTo>
                    <a:cubicBezTo>
                      <a:pt x="164" y="340"/>
                      <a:pt x="201" y="315"/>
                      <a:pt x="227" y="303"/>
                    </a:cubicBezTo>
                    <a:cubicBezTo>
                      <a:pt x="466" y="164"/>
                      <a:pt x="554" y="1"/>
                      <a:pt x="528"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48" name="Google Shape;477;p27"/>
              <p:cNvSpPr/>
              <p:nvPr/>
            </p:nvSpPr>
            <p:spPr>
              <a:xfrm>
                <a:off x="4217100" y="4082200"/>
                <a:ext cx="318475" cy="150350"/>
              </a:xfrm>
              <a:custGeom>
                <a:avLst/>
                <a:gdLst/>
                <a:ahLst/>
                <a:cxnLst/>
                <a:rect l="l" t="t" r="r" b="b"/>
                <a:pathLst>
                  <a:path w="12739" h="6014" extrusionOk="0">
                    <a:moveTo>
                      <a:pt x="6269" y="1"/>
                    </a:moveTo>
                    <a:cubicBezTo>
                      <a:pt x="5459" y="1"/>
                      <a:pt x="4324" y="139"/>
                      <a:pt x="2830" y="619"/>
                    </a:cubicBezTo>
                    <a:lnTo>
                      <a:pt x="0" y="1500"/>
                    </a:lnTo>
                    <a:lnTo>
                      <a:pt x="214" y="1764"/>
                    </a:lnTo>
                    <a:lnTo>
                      <a:pt x="1208" y="3021"/>
                    </a:lnTo>
                    <a:lnTo>
                      <a:pt x="1409" y="3273"/>
                    </a:lnTo>
                    <a:lnTo>
                      <a:pt x="3370" y="2644"/>
                    </a:lnTo>
                    <a:lnTo>
                      <a:pt x="1748" y="4555"/>
                    </a:lnTo>
                    <a:lnTo>
                      <a:pt x="7042" y="6014"/>
                    </a:lnTo>
                    <a:lnTo>
                      <a:pt x="9369" y="4316"/>
                    </a:lnTo>
                    <a:lnTo>
                      <a:pt x="9507" y="5310"/>
                    </a:lnTo>
                    <a:lnTo>
                      <a:pt x="12739" y="4694"/>
                    </a:lnTo>
                    <a:cubicBezTo>
                      <a:pt x="12739" y="4694"/>
                      <a:pt x="12512" y="3650"/>
                      <a:pt x="12336" y="2669"/>
                    </a:cubicBezTo>
                    <a:cubicBezTo>
                      <a:pt x="12135" y="1475"/>
                      <a:pt x="10362" y="959"/>
                      <a:pt x="10362" y="959"/>
                    </a:cubicBezTo>
                    <a:lnTo>
                      <a:pt x="7872" y="255"/>
                    </a:lnTo>
                    <a:cubicBezTo>
                      <a:pt x="7872" y="255"/>
                      <a:pt x="7368" y="1"/>
                      <a:pt x="626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49" name="Google Shape;478;p27"/>
              <p:cNvSpPr/>
              <p:nvPr/>
            </p:nvSpPr>
            <p:spPr>
              <a:xfrm>
                <a:off x="4615400" y="4138550"/>
                <a:ext cx="9775" cy="8200"/>
              </a:xfrm>
              <a:custGeom>
                <a:avLst/>
                <a:gdLst/>
                <a:ahLst/>
                <a:cxnLst/>
                <a:rect l="l" t="t" r="r" b="b"/>
                <a:pathLst>
                  <a:path w="391" h="328" extrusionOk="0">
                    <a:moveTo>
                      <a:pt x="1" y="0"/>
                    </a:moveTo>
                    <a:cubicBezTo>
                      <a:pt x="89" y="38"/>
                      <a:pt x="164" y="88"/>
                      <a:pt x="227" y="138"/>
                    </a:cubicBezTo>
                    <a:cubicBezTo>
                      <a:pt x="328" y="226"/>
                      <a:pt x="340" y="327"/>
                      <a:pt x="353" y="327"/>
                    </a:cubicBezTo>
                    <a:cubicBezTo>
                      <a:pt x="365" y="327"/>
                      <a:pt x="390" y="214"/>
                      <a:pt x="277" y="126"/>
                    </a:cubicBezTo>
                    <a:cubicBezTo>
                      <a:pt x="202" y="50"/>
                      <a:pt x="101" y="0"/>
                      <a:pt x="1"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50" name="Google Shape;479;p27"/>
              <p:cNvSpPr/>
              <p:nvPr/>
            </p:nvSpPr>
            <p:spPr>
              <a:xfrm>
                <a:off x="4528325" y="4208950"/>
                <a:ext cx="5375" cy="15125"/>
              </a:xfrm>
              <a:custGeom>
                <a:avLst/>
                <a:gdLst/>
                <a:ahLst/>
                <a:cxnLst/>
                <a:rect l="l" t="t" r="r" b="b"/>
                <a:pathLst>
                  <a:path w="215" h="605" extrusionOk="0">
                    <a:moveTo>
                      <a:pt x="214" y="1"/>
                    </a:moveTo>
                    <a:lnTo>
                      <a:pt x="214" y="1"/>
                    </a:lnTo>
                    <a:cubicBezTo>
                      <a:pt x="139" y="76"/>
                      <a:pt x="88" y="190"/>
                      <a:pt x="51" y="290"/>
                    </a:cubicBezTo>
                    <a:cubicBezTo>
                      <a:pt x="13" y="391"/>
                      <a:pt x="0" y="491"/>
                      <a:pt x="13" y="604"/>
                    </a:cubicBezTo>
                    <a:cubicBezTo>
                      <a:pt x="51" y="504"/>
                      <a:pt x="88" y="403"/>
                      <a:pt x="114" y="303"/>
                    </a:cubicBezTo>
                    <a:cubicBezTo>
                      <a:pt x="151" y="202"/>
                      <a:pt x="189" y="101"/>
                      <a:pt x="214"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51" name="Google Shape;480;p27"/>
              <p:cNvSpPr/>
              <p:nvPr/>
            </p:nvSpPr>
            <p:spPr>
              <a:xfrm>
                <a:off x="4251375" y="4143250"/>
                <a:ext cx="67600" cy="20475"/>
              </a:xfrm>
              <a:custGeom>
                <a:avLst/>
                <a:gdLst/>
                <a:ahLst/>
                <a:cxnLst/>
                <a:rect l="l" t="t" r="r" b="b"/>
                <a:pathLst>
                  <a:path w="2704" h="819" extrusionOk="0">
                    <a:moveTo>
                      <a:pt x="2704" y="1"/>
                    </a:moveTo>
                    <a:lnTo>
                      <a:pt x="2704" y="1"/>
                    </a:lnTo>
                    <a:cubicBezTo>
                      <a:pt x="2703" y="1"/>
                      <a:pt x="2100" y="177"/>
                      <a:pt x="1346" y="391"/>
                    </a:cubicBezTo>
                    <a:cubicBezTo>
                      <a:pt x="604" y="617"/>
                      <a:pt x="0" y="806"/>
                      <a:pt x="0" y="818"/>
                    </a:cubicBezTo>
                    <a:cubicBezTo>
                      <a:pt x="0" y="819"/>
                      <a:pt x="2" y="819"/>
                      <a:pt x="3" y="819"/>
                    </a:cubicBezTo>
                    <a:cubicBezTo>
                      <a:pt x="54" y="819"/>
                      <a:pt x="654" y="647"/>
                      <a:pt x="1371" y="428"/>
                    </a:cubicBezTo>
                    <a:cubicBezTo>
                      <a:pt x="2112" y="202"/>
                      <a:pt x="2703" y="1"/>
                      <a:pt x="27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52" name="Google Shape;481;p27"/>
              <p:cNvSpPr/>
              <p:nvPr/>
            </p:nvSpPr>
            <p:spPr>
              <a:xfrm>
                <a:off x="4434325" y="4167475"/>
                <a:ext cx="43100" cy="37100"/>
              </a:xfrm>
              <a:custGeom>
                <a:avLst/>
                <a:gdLst/>
                <a:ahLst/>
                <a:cxnLst/>
                <a:rect l="l" t="t" r="r" b="b"/>
                <a:pathLst>
                  <a:path w="1724" h="1484" extrusionOk="0">
                    <a:moveTo>
                      <a:pt x="1723" y="0"/>
                    </a:moveTo>
                    <a:lnTo>
                      <a:pt x="1723" y="0"/>
                    </a:lnTo>
                    <a:cubicBezTo>
                      <a:pt x="1698" y="13"/>
                      <a:pt x="1673" y="38"/>
                      <a:pt x="1660" y="63"/>
                    </a:cubicBezTo>
                    <a:cubicBezTo>
                      <a:pt x="1610" y="101"/>
                      <a:pt x="1547" y="164"/>
                      <a:pt x="1484" y="226"/>
                    </a:cubicBezTo>
                    <a:cubicBezTo>
                      <a:pt x="1334" y="365"/>
                      <a:pt x="1132" y="541"/>
                      <a:pt x="893" y="755"/>
                    </a:cubicBezTo>
                    <a:cubicBezTo>
                      <a:pt x="654" y="956"/>
                      <a:pt x="416" y="1132"/>
                      <a:pt x="265" y="1270"/>
                    </a:cubicBezTo>
                    <a:lnTo>
                      <a:pt x="63" y="1421"/>
                    </a:lnTo>
                    <a:cubicBezTo>
                      <a:pt x="26" y="1459"/>
                      <a:pt x="1" y="1484"/>
                      <a:pt x="1" y="1484"/>
                    </a:cubicBezTo>
                    <a:cubicBezTo>
                      <a:pt x="26" y="1471"/>
                      <a:pt x="63" y="1446"/>
                      <a:pt x="89" y="1434"/>
                    </a:cubicBezTo>
                    <a:cubicBezTo>
                      <a:pt x="139" y="1396"/>
                      <a:pt x="214" y="1333"/>
                      <a:pt x="290" y="1270"/>
                    </a:cubicBezTo>
                    <a:cubicBezTo>
                      <a:pt x="466" y="1144"/>
                      <a:pt x="692" y="968"/>
                      <a:pt x="931" y="755"/>
                    </a:cubicBezTo>
                    <a:cubicBezTo>
                      <a:pt x="1170" y="553"/>
                      <a:pt x="1371" y="365"/>
                      <a:pt x="1510" y="226"/>
                    </a:cubicBezTo>
                    <a:cubicBezTo>
                      <a:pt x="1572" y="151"/>
                      <a:pt x="1635" y="101"/>
                      <a:pt x="1673" y="63"/>
                    </a:cubicBezTo>
                    <a:cubicBezTo>
                      <a:pt x="1686" y="38"/>
                      <a:pt x="1698" y="25"/>
                      <a:pt x="17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53" name="Google Shape;482;p27"/>
              <p:cNvSpPr/>
              <p:nvPr/>
            </p:nvSpPr>
            <p:spPr>
              <a:xfrm>
                <a:off x="4405400" y="3993175"/>
                <a:ext cx="171675" cy="113650"/>
              </a:xfrm>
              <a:custGeom>
                <a:avLst/>
                <a:gdLst/>
                <a:ahLst/>
                <a:cxnLst/>
                <a:rect l="l" t="t" r="r" b="b"/>
                <a:pathLst>
                  <a:path w="6867" h="4546" extrusionOk="0">
                    <a:moveTo>
                      <a:pt x="3860" y="0"/>
                    </a:moveTo>
                    <a:cubicBezTo>
                      <a:pt x="3755" y="0"/>
                      <a:pt x="3657" y="6"/>
                      <a:pt x="3572" y="18"/>
                    </a:cubicBezTo>
                    <a:cubicBezTo>
                      <a:pt x="3056" y="68"/>
                      <a:pt x="2566" y="282"/>
                      <a:pt x="2164" y="609"/>
                    </a:cubicBezTo>
                    <a:cubicBezTo>
                      <a:pt x="1937" y="798"/>
                      <a:pt x="1749" y="1037"/>
                      <a:pt x="1409" y="1150"/>
                    </a:cubicBezTo>
                    <a:cubicBezTo>
                      <a:pt x="1170" y="1238"/>
                      <a:pt x="894" y="1225"/>
                      <a:pt x="642" y="1313"/>
                    </a:cubicBezTo>
                    <a:cubicBezTo>
                      <a:pt x="428" y="1389"/>
                      <a:pt x="252" y="1540"/>
                      <a:pt x="152" y="1754"/>
                    </a:cubicBezTo>
                    <a:cubicBezTo>
                      <a:pt x="1" y="2068"/>
                      <a:pt x="126" y="2458"/>
                      <a:pt x="453" y="2609"/>
                    </a:cubicBezTo>
                    <a:cubicBezTo>
                      <a:pt x="592" y="2697"/>
                      <a:pt x="13" y="2986"/>
                      <a:pt x="114" y="3086"/>
                    </a:cubicBezTo>
                    <a:cubicBezTo>
                      <a:pt x="214" y="3200"/>
                      <a:pt x="667" y="3489"/>
                      <a:pt x="705" y="3640"/>
                    </a:cubicBezTo>
                    <a:cubicBezTo>
                      <a:pt x="818" y="4055"/>
                      <a:pt x="1661" y="4042"/>
                      <a:pt x="2352" y="4080"/>
                    </a:cubicBezTo>
                    <a:cubicBezTo>
                      <a:pt x="2491" y="4080"/>
                      <a:pt x="2641" y="4080"/>
                      <a:pt x="2767" y="4092"/>
                    </a:cubicBezTo>
                    <a:cubicBezTo>
                      <a:pt x="2968" y="4143"/>
                      <a:pt x="3157" y="4218"/>
                      <a:pt x="3333" y="4319"/>
                    </a:cubicBezTo>
                    <a:cubicBezTo>
                      <a:pt x="3717" y="4468"/>
                      <a:pt x="4121" y="4545"/>
                      <a:pt x="4527" y="4545"/>
                    </a:cubicBezTo>
                    <a:cubicBezTo>
                      <a:pt x="4839" y="4545"/>
                      <a:pt x="5152" y="4500"/>
                      <a:pt x="5458" y="4407"/>
                    </a:cubicBezTo>
                    <a:cubicBezTo>
                      <a:pt x="6188" y="4180"/>
                      <a:pt x="6741" y="3652"/>
                      <a:pt x="6615" y="3200"/>
                    </a:cubicBezTo>
                    <a:cubicBezTo>
                      <a:pt x="6577" y="3024"/>
                      <a:pt x="6426" y="2860"/>
                      <a:pt x="6452" y="2671"/>
                    </a:cubicBezTo>
                    <a:cubicBezTo>
                      <a:pt x="6477" y="2508"/>
                      <a:pt x="6615" y="2345"/>
                      <a:pt x="6703" y="2181"/>
                    </a:cubicBezTo>
                    <a:cubicBezTo>
                      <a:pt x="6867" y="1930"/>
                      <a:pt x="6854" y="1603"/>
                      <a:pt x="6678" y="1351"/>
                    </a:cubicBezTo>
                    <a:cubicBezTo>
                      <a:pt x="6452" y="1087"/>
                      <a:pt x="6137" y="911"/>
                      <a:pt x="5785" y="861"/>
                    </a:cubicBezTo>
                    <a:lnTo>
                      <a:pt x="5270" y="458"/>
                    </a:lnTo>
                    <a:cubicBezTo>
                      <a:pt x="5164" y="163"/>
                      <a:pt x="4412" y="0"/>
                      <a:pt x="386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54" name="Google Shape;483;p27"/>
              <p:cNvSpPr/>
              <p:nvPr/>
            </p:nvSpPr>
            <p:spPr>
              <a:xfrm>
                <a:off x="4405100" y="4001475"/>
                <a:ext cx="149975" cy="129325"/>
              </a:xfrm>
              <a:custGeom>
                <a:avLst/>
                <a:gdLst/>
                <a:ahLst/>
                <a:cxnLst/>
                <a:rect l="l" t="t" r="r" b="b"/>
                <a:pathLst>
                  <a:path w="5999" h="5173" extrusionOk="0">
                    <a:moveTo>
                      <a:pt x="3270" y="1"/>
                    </a:moveTo>
                    <a:cubicBezTo>
                      <a:pt x="3270" y="1"/>
                      <a:pt x="1610" y="1447"/>
                      <a:pt x="1094" y="2138"/>
                    </a:cubicBezTo>
                    <a:cubicBezTo>
                      <a:pt x="553" y="2868"/>
                      <a:pt x="1258" y="3195"/>
                      <a:pt x="1258" y="3195"/>
                    </a:cubicBezTo>
                    <a:cubicBezTo>
                      <a:pt x="1258" y="3195"/>
                      <a:pt x="830" y="3622"/>
                      <a:pt x="415" y="4024"/>
                    </a:cubicBezTo>
                    <a:cubicBezTo>
                      <a:pt x="0" y="4402"/>
                      <a:pt x="189" y="4880"/>
                      <a:pt x="830" y="5081"/>
                    </a:cubicBezTo>
                    <a:cubicBezTo>
                      <a:pt x="1025" y="5143"/>
                      <a:pt x="1240" y="5173"/>
                      <a:pt x="1455" y="5173"/>
                    </a:cubicBezTo>
                    <a:cubicBezTo>
                      <a:pt x="1932" y="5173"/>
                      <a:pt x="2410" y="5026"/>
                      <a:pt x="2679" y="4766"/>
                    </a:cubicBezTo>
                    <a:lnTo>
                      <a:pt x="5998" y="1510"/>
                    </a:lnTo>
                    <a:cubicBezTo>
                      <a:pt x="5785" y="667"/>
                      <a:pt x="4665" y="51"/>
                      <a:pt x="327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55" name="Google Shape;484;p27"/>
              <p:cNvSpPr/>
              <p:nvPr/>
            </p:nvSpPr>
            <p:spPr>
              <a:xfrm>
                <a:off x="4462625" y="4031025"/>
                <a:ext cx="8500" cy="4675"/>
              </a:xfrm>
              <a:custGeom>
                <a:avLst/>
                <a:gdLst/>
                <a:ahLst/>
                <a:cxnLst/>
                <a:rect l="l" t="t" r="r" b="b"/>
                <a:pathLst>
                  <a:path w="340" h="187" extrusionOk="0">
                    <a:moveTo>
                      <a:pt x="189" y="1"/>
                    </a:moveTo>
                    <a:cubicBezTo>
                      <a:pt x="140" y="1"/>
                      <a:pt x="93" y="17"/>
                      <a:pt x="51" y="51"/>
                    </a:cubicBezTo>
                    <a:cubicBezTo>
                      <a:pt x="0" y="89"/>
                      <a:pt x="13" y="151"/>
                      <a:pt x="88" y="177"/>
                    </a:cubicBezTo>
                    <a:cubicBezTo>
                      <a:pt x="106" y="184"/>
                      <a:pt x="125" y="187"/>
                      <a:pt x="146" y="187"/>
                    </a:cubicBezTo>
                    <a:cubicBezTo>
                      <a:pt x="197" y="187"/>
                      <a:pt x="253" y="166"/>
                      <a:pt x="290" y="139"/>
                    </a:cubicBezTo>
                    <a:cubicBezTo>
                      <a:pt x="340" y="89"/>
                      <a:pt x="327" y="38"/>
                      <a:pt x="264" y="13"/>
                    </a:cubicBezTo>
                    <a:cubicBezTo>
                      <a:pt x="239" y="5"/>
                      <a:pt x="214" y="1"/>
                      <a:pt x="1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56" name="Google Shape;485;p27"/>
              <p:cNvSpPr/>
              <p:nvPr/>
            </p:nvSpPr>
            <p:spPr>
              <a:xfrm>
                <a:off x="4461675" y="4027875"/>
                <a:ext cx="13550" cy="5075"/>
              </a:xfrm>
              <a:custGeom>
                <a:avLst/>
                <a:gdLst/>
                <a:ahLst/>
                <a:cxnLst/>
                <a:rect l="l" t="t" r="r" b="b"/>
                <a:pathLst>
                  <a:path w="542" h="203" extrusionOk="0">
                    <a:moveTo>
                      <a:pt x="114" y="1"/>
                    </a:moveTo>
                    <a:cubicBezTo>
                      <a:pt x="38" y="13"/>
                      <a:pt x="1" y="26"/>
                      <a:pt x="1" y="39"/>
                    </a:cubicBezTo>
                    <a:cubicBezTo>
                      <a:pt x="1" y="51"/>
                      <a:pt x="151" y="39"/>
                      <a:pt x="290" y="76"/>
                    </a:cubicBezTo>
                    <a:cubicBezTo>
                      <a:pt x="416" y="127"/>
                      <a:pt x="478" y="202"/>
                      <a:pt x="504" y="202"/>
                    </a:cubicBezTo>
                    <a:cubicBezTo>
                      <a:pt x="541" y="189"/>
                      <a:pt x="529" y="164"/>
                      <a:pt x="504" y="139"/>
                    </a:cubicBezTo>
                    <a:cubicBezTo>
                      <a:pt x="466" y="76"/>
                      <a:pt x="416" y="39"/>
                      <a:pt x="353" y="26"/>
                    </a:cubicBezTo>
                    <a:cubicBezTo>
                      <a:pt x="277" y="1"/>
                      <a:pt x="189" y="1"/>
                      <a:pt x="11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57" name="Google Shape;486;p27"/>
              <p:cNvSpPr/>
              <p:nvPr/>
            </p:nvSpPr>
            <p:spPr>
              <a:xfrm>
                <a:off x="4497200" y="4042650"/>
                <a:ext cx="8825" cy="4750"/>
              </a:xfrm>
              <a:custGeom>
                <a:avLst/>
                <a:gdLst/>
                <a:ahLst/>
                <a:cxnLst/>
                <a:rect l="l" t="t" r="r" b="b"/>
                <a:pathLst>
                  <a:path w="353" h="190" extrusionOk="0">
                    <a:moveTo>
                      <a:pt x="190" y="1"/>
                    </a:moveTo>
                    <a:cubicBezTo>
                      <a:pt x="140" y="1"/>
                      <a:pt x="93" y="18"/>
                      <a:pt x="51" y="51"/>
                    </a:cubicBezTo>
                    <a:cubicBezTo>
                      <a:pt x="1" y="89"/>
                      <a:pt x="26" y="152"/>
                      <a:pt x="89" y="177"/>
                    </a:cubicBezTo>
                    <a:cubicBezTo>
                      <a:pt x="114" y="185"/>
                      <a:pt x="139" y="189"/>
                      <a:pt x="164" y="189"/>
                    </a:cubicBezTo>
                    <a:cubicBezTo>
                      <a:pt x="213" y="189"/>
                      <a:pt x="260" y="173"/>
                      <a:pt x="302" y="139"/>
                    </a:cubicBezTo>
                    <a:cubicBezTo>
                      <a:pt x="353" y="89"/>
                      <a:pt x="327" y="39"/>
                      <a:pt x="265" y="13"/>
                    </a:cubicBezTo>
                    <a:cubicBezTo>
                      <a:pt x="239" y="5"/>
                      <a:pt x="214" y="1"/>
                      <a:pt x="1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58" name="Google Shape;487;p27"/>
              <p:cNvSpPr/>
              <p:nvPr/>
            </p:nvSpPr>
            <p:spPr>
              <a:xfrm>
                <a:off x="4497200" y="4040150"/>
                <a:ext cx="13550" cy="5050"/>
              </a:xfrm>
              <a:custGeom>
                <a:avLst/>
                <a:gdLst/>
                <a:ahLst/>
                <a:cxnLst/>
                <a:rect l="l" t="t" r="r" b="b"/>
                <a:pathLst>
                  <a:path w="542" h="202" extrusionOk="0">
                    <a:moveTo>
                      <a:pt x="114" y="0"/>
                    </a:moveTo>
                    <a:cubicBezTo>
                      <a:pt x="26" y="13"/>
                      <a:pt x="1" y="25"/>
                      <a:pt x="1" y="38"/>
                    </a:cubicBezTo>
                    <a:cubicBezTo>
                      <a:pt x="1" y="51"/>
                      <a:pt x="151" y="38"/>
                      <a:pt x="290" y="76"/>
                    </a:cubicBezTo>
                    <a:cubicBezTo>
                      <a:pt x="428" y="126"/>
                      <a:pt x="491" y="201"/>
                      <a:pt x="516" y="201"/>
                    </a:cubicBezTo>
                    <a:cubicBezTo>
                      <a:pt x="541" y="189"/>
                      <a:pt x="529" y="164"/>
                      <a:pt x="516" y="139"/>
                    </a:cubicBezTo>
                    <a:cubicBezTo>
                      <a:pt x="478" y="76"/>
                      <a:pt x="416" y="38"/>
                      <a:pt x="353" y="25"/>
                    </a:cubicBezTo>
                    <a:cubicBezTo>
                      <a:pt x="277" y="0"/>
                      <a:pt x="189" y="0"/>
                      <a:pt x="1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59" name="Google Shape;488;p27"/>
              <p:cNvSpPr/>
              <p:nvPr/>
            </p:nvSpPr>
            <p:spPr>
              <a:xfrm>
                <a:off x="4459150" y="4035425"/>
                <a:ext cx="28950" cy="18900"/>
              </a:xfrm>
              <a:custGeom>
                <a:avLst/>
                <a:gdLst/>
                <a:ahLst/>
                <a:cxnLst/>
                <a:rect l="l" t="t" r="r" b="b"/>
                <a:pathLst>
                  <a:path w="1158" h="756" extrusionOk="0">
                    <a:moveTo>
                      <a:pt x="1158" y="1"/>
                    </a:moveTo>
                    <a:lnTo>
                      <a:pt x="1158" y="1"/>
                    </a:lnTo>
                    <a:cubicBezTo>
                      <a:pt x="906" y="114"/>
                      <a:pt x="655" y="240"/>
                      <a:pt x="403" y="378"/>
                    </a:cubicBezTo>
                    <a:lnTo>
                      <a:pt x="114" y="529"/>
                    </a:lnTo>
                    <a:cubicBezTo>
                      <a:pt x="76" y="554"/>
                      <a:pt x="26" y="579"/>
                      <a:pt x="1" y="617"/>
                    </a:cubicBezTo>
                    <a:cubicBezTo>
                      <a:pt x="1" y="642"/>
                      <a:pt x="14" y="655"/>
                      <a:pt x="26" y="667"/>
                    </a:cubicBezTo>
                    <a:cubicBezTo>
                      <a:pt x="39" y="680"/>
                      <a:pt x="64" y="692"/>
                      <a:pt x="89" y="692"/>
                    </a:cubicBezTo>
                    <a:cubicBezTo>
                      <a:pt x="152" y="717"/>
                      <a:pt x="240" y="743"/>
                      <a:pt x="315" y="755"/>
                    </a:cubicBezTo>
                    <a:cubicBezTo>
                      <a:pt x="252" y="717"/>
                      <a:pt x="190" y="680"/>
                      <a:pt x="114" y="667"/>
                    </a:cubicBezTo>
                    <a:cubicBezTo>
                      <a:pt x="76" y="655"/>
                      <a:pt x="51" y="629"/>
                      <a:pt x="64" y="617"/>
                    </a:cubicBezTo>
                    <a:cubicBezTo>
                      <a:pt x="89" y="592"/>
                      <a:pt x="114" y="566"/>
                      <a:pt x="152" y="554"/>
                    </a:cubicBezTo>
                    <a:lnTo>
                      <a:pt x="454" y="403"/>
                    </a:lnTo>
                    <a:cubicBezTo>
                      <a:pt x="693" y="290"/>
                      <a:pt x="932" y="152"/>
                      <a:pt x="11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60" name="Google Shape;489;p27"/>
              <p:cNvSpPr/>
              <p:nvPr/>
            </p:nvSpPr>
            <p:spPr>
              <a:xfrm>
                <a:off x="4432450" y="4081325"/>
                <a:ext cx="44650" cy="8525"/>
              </a:xfrm>
              <a:custGeom>
                <a:avLst/>
                <a:gdLst/>
                <a:ahLst/>
                <a:cxnLst/>
                <a:rect l="l" t="t" r="r" b="b"/>
                <a:pathLst>
                  <a:path w="1786" h="341" extrusionOk="0">
                    <a:moveTo>
                      <a:pt x="151" y="1"/>
                    </a:moveTo>
                    <a:lnTo>
                      <a:pt x="0" y="164"/>
                    </a:lnTo>
                    <a:cubicBezTo>
                      <a:pt x="297" y="280"/>
                      <a:pt x="608" y="340"/>
                      <a:pt x="918" y="340"/>
                    </a:cubicBezTo>
                    <a:cubicBezTo>
                      <a:pt x="1211" y="340"/>
                      <a:pt x="1505" y="287"/>
                      <a:pt x="1786" y="177"/>
                    </a:cubicBezTo>
                    <a:lnTo>
                      <a:pt x="1786" y="177"/>
                    </a:lnTo>
                    <a:cubicBezTo>
                      <a:pt x="1661" y="188"/>
                      <a:pt x="1537" y="194"/>
                      <a:pt x="1413" y="194"/>
                    </a:cubicBezTo>
                    <a:cubicBezTo>
                      <a:pt x="985" y="194"/>
                      <a:pt x="560" y="127"/>
                      <a:pt x="151"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61" name="Google Shape;490;p27"/>
              <p:cNvSpPr/>
              <p:nvPr/>
            </p:nvSpPr>
            <p:spPr>
              <a:xfrm>
                <a:off x="4502850" y="4034800"/>
                <a:ext cx="13250" cy="6075"/>
              </a:xfrm>
              <a:custGeom>
                <a:avLst/>
                <a:gdLst/>
                <a:ahLst/>
                <a:cxnLst/>
                <a:rect l="l" t="t" r="r" b="b"/>
                <a:pathLst>
                  <a:path w="530" h="243" extrusionOk="0">
                    <a:moveTo>
                      <a:pt x="114" y="0"/>
                    </a:moveTo>
                    <a:cubicBezTo>
                      <a:pt x="39" y="0"/>
                      <a:pt x="1" y="13"/>
                      <a:pt x="1" y="13"/>
                    </a:cubicBezTo>
                    <a:cubicBezTo>
                      <a:pt x="1" y="26"/>
                      <a:pt x="39" y="26"/>
                      <a:pt x="89" y="38"/>
                    </a:cubicBezTo>
                    <a:cubicBezTo>
                      <a:pt x="152" y="63"/>
                      <a:pt x="215" y="76"/>
                      <a:pt x="290" y="114"/>
                    </a:cubicBezTo>
                    <a:cubicBezTo>
                      <a:pt x="340" y="126"/>
                      <a:pt x="391" y="164"/>
                      <a:pt x="441" y="202"/>
                    </a:cubicBezTo>
                    <a:cubicBezTo>
                      <a:pt x="472" y="222"/>
                      <a:pt x="486" y="243"/>
                      <a:pt x="504" y="243"/>
                    </a:cubicBezTo>
                    <a:cubicBezTo>
                      <a:pt x="508" y="243"/>
                      <a:pt x="512" y="242"/>
                      <a:pt x="516" y="239"/>
                    </a:cubicBezTo>
                    <a:cubicBezTo>
                      <a:pt x="529" y="239"/>
                      <a:pt x="529" y="214"/>
                      <a:pt x="516" y="177"/>
                    </a:cubicBezTo>
                    <a:cubicBezTo>
                      <a:pt x="466" y="114"/>
                      <a:pt x="416" y="76"/>
                      <a:pt x="353" y="51"/>
                    </a:cubicBezTo>
                    <a:cubicBezTo>
                      <a:pt x="278" y="13"/>
                      <a:pt x="190" y="0"/>
                      <a:pt x="1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62" name="Google Shape;491;p27"/>
              <p:cNvSpPr/>
              <p:nvPr/>
            </p:nvSpPr>
            <p:spPr>
              <a:xfrm>
                <a:off x="4470800" y="4024925"/>
                <a:ext cx="10700" cy="3425"/>
              </a:xfrm>
              <a:custGeom>
                <a:avLst/>
                <a:gdLst/>
                <a:ahLst/>
                <a:cxnLst/>
                <a:rect l="l" t="t" r="r" b="b"/>
                <a:pathLst>
                  <a:path w="428" h="137" extrusionOk="0">
                    <a:moveTo>
                      <a:pt x="69" y="1"/>
                    </a:moveTo>
                    <a:cubicBezTo>
                      <a:pt x="51" y="1"/>
                      <a:pt x="32" y="3"/>
                      <a:pt x="13" y="6"/>
                    </a:cubicBezTo>
                    <a:cubicBezTo>
                      <a:pt x="0" y="31"/>
                      <a:pt x="76" y="69"/>
                      <a:pt x="176" y="106"/>
                    </a:cubicBezTo>
                    <a:cubicBezTo>
                      <a:pt x="232" y="125"/>
                      <a:pt x="287" y="136"/>
                      <a:pt x="342" y="136"/>
                    </a:cubicBezTo>
                    <a:cubicBezTo>
                      <a:pt x="362" y="136"/>
                      <a:pt x="382" y="135"/>
                      <a:pt x="403" y="131"/>
                    </a:cubicBezTo>
                    <a:cubicBezTo>
                      <a:pt x="428" y="119"/>
                      <a:pt x="352" y="81"/>
                      <a:pt x="239" y="43"/>
                    </a:cubicBezTo>
                    <a:cubicBezTo>
                      <a:pt x="183" y="15"/>
                      <a:pt x="126"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63" name="Google Shape;492;p27"/>
              <p:cNvSpPr/>
              <p:nvPr/>
            </p:nvSpPr>
            <p:spPr>
              <a:xfrm>
                <a:off x="4460425" y="4060075"/>
                <a:ext cx="12900" cy="6850"/>
              </a:xfrm>
              <a:custGeom>
                <a:avLst/>
                <a:gdLst/>
                <a:ahLst/>
                <a:cxnLst/>
                <a:rect l="l" t="t" r="r" b="b"/>
                <a:pathLst>
                  <a:path w="516" h="274" extrusionOk="0">
                    <a:moveTo>
                      <a:pt x="276" y="0"/>
                    </a:moveTo>
                    <a:cubicBezTo>
                      <a:pt x="250" y="0"/>
                      <a:pt x="225" y="3"/>
                      <a:pt x="201" y="8"/>
                    </a:cubicBezTo>
                    <a:cubicBezTo>
                      <a:pt x="88" y="33"/>
                      <a:pt x="0" y="121"/>
                      <a:pt x="38" y="197"/>
                    </a:cubicBezTo>
                    <a:cubicBezTo>
                      <a:pt x="95" y="245"/>
                      <a:pt x="167" y="273"/>
                      <a:pt x="239" y="273"/>
                    </a:cubicBezTo>
                    <a:cubicBezTo>
                      <a:pt x="278" y="273"/>
                      <a:pt x="317" y="265"/>
                      <a:pt x="352" y="247"/>
                    </a:cubicBezTo>
                    <a:cubicBezTo>
                      <a:pt x="478" y="209"/>
                      <a:pt x="516" y="109"/>
                      <a:pt x="453" y="46"/>
                    </a:cubicBezTo>
                    <a:lnTo>
                      <a:pt x="453" y="46"/>
                    </a:lnTo>
                    <a:lnTo>
                      <a:pt x="461" y="61"/>
                    </a:lnTo>
                    <a:lnTo>
                      <a:pt x="461" y="61"/>
                    </a:lnTo>
                    <a:cubicBezTo>
                      <a:pt x="427" y="23"/>
                      <a:pt x="351" y="0"/>
                      <a:pt x="276"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64" name="Google Shape;493;p27"/>
              <p:cNvSpPr/>
              <p:nvPr/>
            </p:nvSpPr>
            <p:spPr>
              <a:xfrm>
                <a:off x="4457900" y="4059325"/>
                <a:ext cx="18275" cy="4775"/>
              </a:xfrm>
              <a:custGeom>
                <a:avLst/>
                <a:gdLst/>
                <a:ahLst/>
                <a:cxnLst/>
                <a:rect l="l" t="t" r="r" b="b"/>
                <a:pathLst>
                  <a:path w="731" h="191" extrusionOk="0">
                    <a:moveTo>
                      <a:pt x="717" y="0"/>
                    </a:moveTo>
                    <a:lnTo>
                      <a:pt x="717" y="0"/>
                    </a:lnTo>
                    <a:cubicBezTo>
                      <a:pt x="617" y="51"/>
                      <a:pt x="504" y="101"/>
                      <a:pt x="391" y="126"/>
                    </a:cubicBezTo>
                    <a:cubicBezTo>
                      <a:pt x="265" y="126"/>
                      <a:pt x="139" y="126"/>
                      <a:pt x="13" y="101"/>
                    </a:cubicBezTo>
                    <a:cubicBezTo>
                      <a:pt x="1" y="101"/>
                      <a:pt x="26" y="139"/>
                      <a:pt x="101" y="164"/>
                    </a:cubicBezTo>
                    <a:cubicBezTo>
                      <a:pt x="163" y="179"/>
                      <a:pt x="226" y="190"/>
                      <a:pt x="291" y="190"/>
                    </a:cubicBezTo>
                    <a:cubicBezTo>
                      <a:pt x="331" y="190"/>
                      <a:pt x="372" y="186"/>
                      <a:pt x="416" y="176"/>
                    </a:cubicBezTo>
                    <a:cubicBezTo>
                      <a:pt x="504" y="164"/>
                      <a:pt x="604" y="126"/>
                      <a:pt x="680" y="76"/>
                    </a:cubicBezTo>
                    <a:cubicBezTo>
                      <a:pt x="717" y="38"/>
                      <a:pt x="730" y="13"/>
                      <a:pt x="7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65" name="Google Shape;494;p27"/>
              <p:cNvSpPr/>
              <p:nvPr/>
            </p:nvSpPr>
            <p:spPr>
              <a:xfrm>
                <a:off x="4471100" y="3996200"/>
                <a:ext cx="100950" cy="59675"/>
              </a:xfrm>
              <a:custGeom>
                <a:avLst/>
                <a:gdLst/>
                <a:ahLst/>
                <a:cxnLst/>
                <a:rect l="l" t="t" r="r" b="b"/>
                <a:pathLst>
                  <a:path w="4038" h="2387" extrusionOk="0">
                    <a:moveTo>
                      <a:pt x="1334" y="0"/>
                    </a:moveTo>
                    <a:cubicBezTo>
                      <a:pt x="1228" y="0"/>
                      <a:pt x="1122" y="12"/>
                      <a:pt x="1019" y="36"/>
                    </a:cubicBezTo>
                    <a:cubicBezTo>
                      <a:pt x="680" y="73"/>
                      <a:pt x="366" y="237"/>
                      <a:pt x="127" y="476"/>
                    </a:cubicBezTo>
                    <a:cubicBezTo>
                      <a:pt x="39" y="539"/>
                      <a:pt x="1" y="652"/>
                      <a:pt x="26" y="752"/>
                    </a:cubicBezTo>
                    <a:cubicBezTo>
                      <a:pt x="101" y="953"/>
                      <a:pt x="554" y="966"/>
                      <a:pt x="692" y="1155"/>
                    </a:cubicBezTo>
                    <a:lnTo>
                      <a:pt x="989" y="950"/>
                    </a:lnTo>
                    <a:lnTo>
                      <a:pt x="989" y="950"/>
                    </a:lnTo>
                    <a:cubicBezTo>
                      <a:pt x="907" y="1038"/>
                      <a:pt x="918" y="1196"/>
                      <a:pt x="1032" y="1268"/>
                    </a:cubicBezTo>
                    <a:cubicBezTo>
                      <a:pt x="1195" y="1356"/>
                      <a:pt x="1359" y="1431"/>
                      <a:pt x="1535" y="1469"/>
                    </a:cubicBezTo>
                    <a:cubicBezTo>
                      <a:pt x="1724" y="1519"/>
                      <a:pt x="1912" y="1582"/>
                      <a:pt x="1975" y="1708"/>
                    </a:cubicBezTo>
                    <a:lnTo>
                      <a:pt x="2214" y="1557"/>
                    </a:lnTo>
                    <a:lnTo>
                      <a:pt x="2051" y="1846"/>
                    </a:lnTo>
                    <a:lnTo>
                      <a:pt x="2994" y="2387"/>
                    </a:lnTo>
                    <a:cubicBezTo>
                      <a:pt x="3673" y="2060"/>
                      <a:pt x="4037" y="1482"/>
                      <a:pt x="3849" y="1016"/>
                    </a:cubicBezTo>
                    <a:cubicBezTo>
                      <a:pt x="3660" y="551"/>
                      <a:pt x="2968" y="212"/>
                      <a:pt x="2189" y="212"/>
                    </a:cubicBezTo>
                    <a:lnTo>
                      <a:pt x="2013" y="149"/>
                    </a:lnTo>
                    <a:cubicBezTo>
                      <a:pt x="1797" y="54"/>
                      <a:pt x="1564" y="0"/>
                      <a:pt x="1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66" name="Google Shape;495;p27"/>
              <p:cNvSpPr/>
              <p:nvPr/>
            </p:nvSpPr>
            <p:spPr>
              <a:xfrm>
                <a:off x="4474575" y="4029775"/>
                <a:ext cx="91800" cy="72650"/>
              </a:xfrm>
              <a:custGeom>
                <a:avLst/>
                <a:gdLst/>
                <a:ahLst/>
                <a:cxnLst/>
                <a:rect l="l" t="t" r="r" b="b"/>
                <a:pathLst>
                  <a:path w="3672" h="2906" extrusionOk="0">
                    <a:moveTo>
                      <a:pt x="2528" y="0"/>
                    </a:moveTo>
                    <a:cubicBezTo>
                      <a:pt x="2100" y="264"/>
                      <a:pt x="1647" y="554"/>
                      <a:pt x="1585" y="906"/>
                    </a:cubicBezTo>
                    <a:cubicBezTo>
                      <a:pt x="1597" y="1233"/>
                      <a:pt x="1358" y="1522"/>
                      <a:pt x="1019" y="1547"/>
                    </a:cubicBezTo>
                    <a:cubicBezTo>
                      <a:pt x="805" y="1622"/>
                      <a:pt x="591" y="1723"/>
                      <a:pt x="390" y="1836"/>
                    </a:cubicBezTo>
                    <a:cubicBezTo>
                      <a:pt x="76" y="2037"/>
                      <a:pt x="0" y="2352"/>
                      <a:pt x="189" y="2578"/>
                    </a:cubicBezTo>
                    <a:cubicBezTo>
                      <a:pt x="369" y="2782"/>
                      <a:pt x="766" y="2906"/>
                      <a:pt x="1185" y="2906"/>
                    </a:cubicBezTo>
                    <a:cubicBezTo>
                      <a:pt x="1205" y="2906"/>
                      <a:pt x="1225" y="2906"/>
                      <a:pt x="1245" y="2905"/>
                    </a:cubicBezTo>
                    <a:cubicBezTo>
                      <a:pt x="1673" y="2892"/>
                      <a:pt x="2088" y="2767"/>
                      <a:pt x="2452" y="2528"/>
                    </a:cubicBezTo>
                    <a:lnTo>
                      <a:pt x="3672" y="541"/>
                    </a:lnTo>
                    <a:lnTo>
                      <a:pt x="252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67" name="Google Shape;496;p27"/>
              <p:cNvSpPr/>
              <p:nvPr/>
            </p:nvSpPr>
            <p:spPr>
              <a:xfrm>
                <a:off x="4307625" y="4090750"/>
                <a:ext cx="223250" cy="83650"/>
              </a:xfrm>
              <a:custGeom>
                <a:avLst/>
                <a:gdLst/>
                <a:ahLst/>
                <a:cxnLst/>
                <a:rect l="l" t="t" r="r" b="b"/>
                <a:pathLst>
                  <a:path w="8930" h="3346" extrusionOk="0">
                    <a:moveTo>
                      <a:pt x="1" y="1"/>
                    </a:moveTo>
                    <a:cubicBezTo>
                      <a:pt x="139" y="13"/>
                      <a:pt x="278" y="39"/>
                      <a:pt x="428" y="76"/>
                    </a:cubicBezTo>
                    <a:cubicBezTo>
                      <a:pt x="743" y="139"/>
                      <a:pt x="1045" y="277"/>
                      <a:pt x="1296" y="479"/>
                    </a:cubicBezTo>
                    <a:cubicBezTo>
                      <a:pt x="1598" y="692"/>
                      <a:pt x="1812" y="1007"/>
                      <a:pt x="2151" y="1321"/>
                    </a:cubicBezTo>
                    <a:cubicBezTo>
                      <a:pt x="2352" y="1510"/>
                      <a:pt x="2579" y="1648"/>
                      <a:pt x="2830" y="1761"/>
                    </a:cubicBezTo>
                    <a:cubicBezTo>
                      <a:pt x="3170" y="1887"/>
                      <a:pt x="3522" y="1975"/>
                      <a:pt x="3874" y="2025"/>
                    </a:cubicBezTo>
                    <a:cubicBezTo>
                      <a:pt x="4654" y="2138"/>
                      <a:pt x="5446" y="2176"/>
                      <a:pt x="6125" y="2264"/>
                    </a:cubicBezTo>
                    <a:cubicBezTo>
                      <a:pt x="6439" y="2302"/>
                      <a:pt x="6741" y="2365"/>
                      <a:pt x="7043" y="2453"/>
                    </a:cubicBezTo>
                    <a:lnTo>
                      <a:pt x="7231" y="2516"/>
                    </a:lnTo>
                    <a:cubicBezTo>
                      <a:pt x="7294" y="2528"/>
                      <a:pt x="7345" y="2553"/>
                      <a:pt x="7407" y="2579"/>
                    </a:cubicBezTo>
                    <a:cubicBezTo>
                      <a:pt x="7508" y="2629"/>
                      <a:pt x="7609" y="2679"/>
                      <a:pt x="7697" y="2742"/>
                    </a:cubicBezTo>
                    <a:cubicBezTo>
                      <a:pt x="7873" y="2843"/>
                      <a:pt x="8011" y="2943"/>
                      <a:pt x="8149" y="3031"/>
                    </a:cubicBezTo>
                    <a:cubicBezTo>
                      <a:pt x="8263" y="3107"/>
                      <a:pt x="8388" y="3170"/>
                      <a:pt x="8527" y="3233"/>
                    </a:cubicBezTo>
                    <a:cubicBezTo>
                      <a:pt x="8615" y="3270"/>
                      <a:pt x="8715" y="3295"/>
                      <a:pt x="8816" y="3321"/>
                    </a:cubicBezTo>
                    <a:cubicBezTo>
                      <a:pt x="8891" y="3346"/>
                      <a:pt x="8929" y="3346"/>
                      <a:pt x="8929" y="3346"/>
                    </a:cubicBezTo>
                    <a:cubicBezTo>
                      <a:pt x="8803" y="3321"/>
                      <a:pt x="8678" y="3270"/>
                      <a:pt x="8552" y="3220"/>
                    </a:cubicBezTo>
                    <a:cubicBezTo>
                      <a:pt x="8426" y="3170"/>
                      <a:pt x="8300" y="3107"/>
                      <a:pt x="8187" y="3019"/>
                    </a:cubicBezTo>
                    <a:cubicBezTo>
                      <a:pt x="8061" y="2931"/>
                      <a:pt x="7923" y="2830"/>
                      <a:pt x="7747" y="2730"/>
                    </a:cubicBezTo>
                    <a:cubicBezTo>
                      <a:pt x="7659" y="2667"/>
                      <a:pt x="7558" y="2616"/>
                      <a:pt x="7458" y="2566"/>
                    </a:cubicBezTo>
                    <a:cubicBezTo>
                      <a:pt x="7395" y="2541"/>
                      <a:pt x="7345" y="2516"/>
                      <a:pt x="7282" y="2491"/>
                    </a:cubicBezTo>
                    <a:lnTo>
                      <a:pt x="7093" y="2428"/>
                    </a:lnTo>
                    <a:cubicBezTo>
                      <a:pt x="6791" y="2340"/>
                      <a:pt x="6477" y="2277"/>
                      <a:pt x="6163" y="2239"/>
                    </a:cubicBezTo>
                    <a:cubicBezTo>
                      <a:pt x="5484" y="2138"/>
                      <a:pt x="4691" y="2113"/>
                      <a:pt x="3912" y="2000"/>
                    </a:cubicBezTo>
                    <a:cubicBezTo>
                      <a:pt x="3560" y="1950"/>
                      <a:pt x="3220" y="1862"/>
                      <a:pt x="2893" y="1736"/>
                    </a:cubicBezTo>
                    <a:cubicBezTo>
                      <a:pt x="2642" y="1636"/>
                      <a:pt x="2415" y="1485"/>
                      <a:pt x="2214" y="1296"/>
                    </a:cubicBezTo>
                    <a:cubicBezTo>
                      <a:pt x="1887" y="982"/>
                      <a:pt x="1661" y="667"/>
                      <a:pt x="1346" y="453"/>
                    </a:cubicBezTo>
                    <a:cubicBezTo>
                      <a:pt x="1082" y="252"/>
                      <a:pt x="768" y="114"/>
                      <a:pt x="441" y="51"/>
                    </a:cubicBezTo>
                    <a:cubicBezTo>
                      <a:pt x="328" y="26"/>
                      <a:pt x="227" y="13"/>
                      <a:pt x="1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68" name="Google Shape;497;p27"/>
              <p:cNvSpPr/>
              <p:nvPr/>
            </p:nvSpPr>
            <p:spPr>
              <a:xfrm>
                <a:off x="4253875" y="4110875"/>
                <a:ext cx="201850" cy="80825"/>
              </a:xfrm>
              <a:custGeom>
                <a:avLst/>
                <a:gdLst/>
                <a:ahLst/>
                <a:cxnLst/>
                <a:rect l="l" t="t" r="r" b="b"/>
                <a:pathLst>
                  <a:path w="8074" h="3233" extrusionOk="0">
                    <a:moveTo>
                      <a:pt x="1" y="1"/>
                    </a:moveTo>
                    <a:cubicBezTo>
                      <a:pt x="1" y="13"/>
                      <a:pt x="164" y="1"/>
                      <a:pt x="428" y="26"/>
                    </a:cubicBezTo>
                    <a:cubicBezTo>
                      <a:pt x="780" y="51"/>
                      <a:pt x="1107" y="139"/>
                      <a:pt x="1422" y="277"/>
                    </a:cubicBezTo>
                    <a:cubicBezTo>
                      <a:pt x="1799" y="441"/>
                      <a:pt x="2138" y="680"/>
                      <a:pt x="2428" y="969"/>
                    </a:cubicBezTo>
                    <a:cubicBezTo>
                      <a:pt x="2729" y="1258"/>
                      <a:pt x="3031" y="1598"/>
                      <a:pt x="3496" y="1899"/>
                    </a:cubicBezTo>
                    <a:cubicBezTo>
                      <a:pt x="3761" y="2063"/>
                      <a:pt x="4050" y="2176"/>
                      <a:pt x="4339" y="2251"/>
                    </a:cubicBezTo>
                    <a:cubicBezTo>
                      <a:pt x="4666" y="2339"/>
                      <a:pt x="4993" y="2390"/>
                      <a:pt x="5320" y="2428"/>
                    </a:cubicBezTo>
                    <a:cubicBezTo>
                      <a:pt x="5886" y="2478"/>
                      <a:pt x="6439" y="2553"/>
                      <a:pt x="6992" y="2666"/>
                    </a:cubicBezTo>
                    <a:cubicBezTo>
                      <a:pt x="7319" y="2729"/>
                      <a:pt x="7621" y="2855"/>
                      <a:pt x="7885" y="3031"/>
                    </a:cubicBezTo>
                    <a:cubicBezTo>
                      <a:pt x="7960" y="3094"/>
                      <a:pt x="8023" y="3157"/>
                      <a:pt x="8074" y="3232"/>
                    </a:cubicBezTo>
                    <a:cubicBezTo>
                      <a:pt x="8049" y="3157"/>
                      <a:pt x="7986" y="3081"/>
                      <a:pt x="7910" y="3031"/>
                    </a:cubicBezTo>
                    <a:cubicBezTo>
                      <a:pt x="7659" y="2830"/>
                      <a:pt x="7357" y="2704"/>
                      <a:pt x="7030" y="2641"/>
                    </a:cubicBezTo>
                    <a:cubicBezTo>
                      <a:pt x="6477" y="2516"/>
                      <a:pt x="5923" y="2428"/>
                      <a:pt x="5358" y="2377"/>
                    </a:cubicBezTo>
                    <a:cubicBezTo>
                      <a:pt x="5031" y="2339"/>
                      <a:pt x="4716" y="2289"/>
                      <a:pt x="4402" y="2214"/>
                    </a:cubicBezTo>
                    <a:cubicBezTo>
                      <a:pt x="4113" y="2138"/>
                      <a:pt x="3836" y="2013"/>
                      <a:pt x="3584" y="1862"/>
                    </a:cubicBezTo>
                    <a:cubicBezTo>
                      <a:pt x="3119" y="1572"/>
                      <a:pt x="2817" y="1233"/>
                      <a:pt x="2503" y="944"/>
                    </a:cubicBezTo>
                    <a:cubicBezTo>
                      <a:pt x="2214" y="642"/>
                      <a:pt x="1862" y="416"/>
                      <a:pt x="1472" y="252"/>
                    </a:cubicBezTo>
                    <a:cubicBezTo>
                      <a:pt x="1145" y="114"/>
                      <a:pt x="805" y="26"/>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69" name="Google Shape;498;p27"/>
              <p:cNvSpPr/>
              <p:nvPr/>
            </p:nvSpPr>
            <p:spPr>
              <a:xfrm>
                <a:off x="4459150" y="4179700"/>
                <a:ext cx="67000" cy="17975"/>
              </a:xfrm>
              <a:custGeom>
                <a:avLst/>
                <a:gdLst/>
                <a:ahLst/>
                <a:cxnLst/>
                <a:rect l="l" t="t" r="r" b="b"/>
                <a:pathLst>
                  <a:path w="2680" h="719" extrusionOk="0">
                    <a:moveTo>
                      <a:pt x="42" y="1"/>
                    </a:moveTo>
                    <a:cubicBezTo>
                      <a:pt x="41" y="1"/>
                      <a:pt x="40" y="1"/>
                      <a:pt x="39" y="1"/>
                    </a:cubicBezTo>
                    <a:cubicBezTo>
                      <a:pt x="1" y="1"/>
                      <a:pt x="416" y="303"/>
                      <a:pt x="1170" y="504"/>
                    </a:cubicBezTo>
                    <a:cubicBezTo>
                      <a:pt x="1661" y="643"/>
                      <a:pt x="2164" y="718"/>
                      <a:pt x="2667" y="718"/>
                    </a:cubicBezTo>
                    <a:cubicBezTo>
                      <a:pt x="2679" y="693"/>
                      <a:pt x="1988" y="630"/>
                      <a:pt x="1258" y="442"/>
                    </a:cubicBezTo>
                    <a:cubicBezTo>
                      <a:pt x="547" y="245"/>
                      <a:pt x="98"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70" name="Google Shape;499;p27"/>
              <p:cNvSpPr/>
              <p:nvPr/>
            </p:nvSpPr>
            <p:spPr>
              <a:xfrm>
                <a:off x="4456650" y="4127225"/>
                <a:ext cx="72025" cy="18875"/>
              </a:xfrm>
              <a:custGeom>
                <a:avLst/>
                <a:gdLst/>
                <a:ahLst/>
                <a:cxnLst/>
                <a:rect l="l" t="t" r="r" b="b"/>
                <a:pathLst>
                  <a:path w="2881" h="755" extrusionOk="0">
                    <a:moveTo>
                      <a:pt x="0" y="0"/>
                    </a:moveTo>
                    <a:cubicBezTo>
                      <a:pt x="151" y="13"/>
                      <a:pt x="315" y="38"/>
                      <a:pt x="466" y="63"/>
                    </a:cubicBezTo>
                    <a:cubicBezTo>
                      <a:pt x="793" y="126"/>
                      <a:pt x="1107" y="239"/>
                      <a:pt x="1409" y="390"/>
                    </a:cubicBezTo>
                    <a:cubicBezTo>
                      <a:pt x="1723" y="529"/>
                      <a:pt x="2050" y="642"/>
                      <a:pt x="2390" y="717"/>
                    </a:cubicBezTo>
                    <a:cubicBezTo>
                      <a:pt x="2503" y="730"/>
                      <a:pt x="2616" y="742"/>
                      <a:pt x="2742" y="755"/>
                    </a:cubicBezTo>
                    <a:lnTo>
                      <a:pt x="2880" y="755"/>
                    </a:lnTo>
                    <a:cubicBezTo>
                      <a:pt x="2880" y="755"/>
                      <a:pt x="2679" y="755"/>
                      <a:pt x="2402" y="679"/>
                    </a:cubicBezTo>
                    <a:cubicBezTo>
                      <a:pt x="2075" y="604"/>
                      <a:pt x="1761" y="491"/>
                      <a:pt x="1459" y="353"/>
                    </a:cubicBezTo>
                    <a:cubicBezTo>
                      <a:pt x="1145" y="202"/>
                      <a:pt x="818" y="101"/>
                      <a:pt x="491" y="38"/>
                    </a:cubicBezTo>
                    <a:cubicBezTo>
                      <a:pt x="365" y="13"/>
                      <a:pt x="252" y="0"/>
                      <a:pt x="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71" name="Google Shape;500;p27"/>
              <p:cNvSpPr/>
              <p:nvPr/>
            </p:nvSpPr>
            <p:spPr>
              <a:xfrm>
                <a:off x="4367050" y="4083200"/>
                <a:ext cx="38700" cy="25425"/>
              </a:xfrm>
              <a:custGeom>
                <a:avLst/>
                <a:gdLst/>
                <a:ahLst/>
                <a:cxnLst/>
                <a:rect l="l" t="t" r="r" b="b"/>
                <a:pathLst>
                  <a:path w="1548" h="1017" extrusionOk="0">
                    <a:moveTo>
                      <a:pt x="13" y="1"/>
                    </a:moveTo>
                    <a:cubicBezTo>
                      <a:pt x="1" y="14"/>
                      <a:pt x="139" y="39"/>
                      <a:pt x="315" y="114"/>
                    </a:cubicBezTo>
                    <a:cubicBezTo>
                      <a:pt x="529" y="190"/>
                      <a:pt x="717" y="315"/>
                      <a:pt x="868" y="466"/>
                    </a:cubicBezTo>
                    <a:cubicBezTo>
                      <a:pt x="931" y="554"/>
                      <a:pt x="981" y="642"/>
                      <a:pt x="1019" y="730"/>
                    </a:cubicBezTo>
                    <a:cubicBezTo>
                      <a:pt x="1069" y="806"/>
                      <a:pt x="1132" y="881"/>
                      <a:pt x="1208" y="932"/>
                    </a:cubicBezTo>
                    <a:cubicBezTo>
                      <a:pt x="1283" y="969"/>
                      <a:pt x="1359" y="994"/>
                      <a:pt x="1434" y="1007"/>
                    </a:cubicBezTo>
                    <a:cubicBezTo>
                      <a:pt x="1453" y="1013"/>
                      <a:pt x="1472" y="1016"/>
                      <a:pt x="1491" y="1016"/>
                    </a:cubicBezTo>
                    <a:cubicBezTo>
                      <a:pt x="1510" y="1016"/>
                      <a:pt x="1528" y="1013"/>
                      <a:pt x="1547" y="1007"/>
                    </a:cubicBezTo>
                    <a:cubicBezTo>
                      <a:pt x="1447" y="994"/>
                      <a:pt x="1346" y="957"/>
                      <a:pt x="1258" y="906"/>
                    </a:cubicBezTo>
                    <a:cubicBezTo>
                      <a:pt x="1183" y="856"/>
                      <a:pt x="1132" y="781"/>
                      <a:pt x="1095" y="705"/>
                    </a:cubicBezTo>
                    <a:cubicBezTo>
                      <a:pt x="1057" y="617"/>
                      <a:pt x="1007" y="529"/>
                      <a:pt x="944" y="441"/>
                    </a:cubicBezTo>
                    <a:cubicBezTo>
                      <a:pt x="780" y="278"/>
                      <a:pt x="579" y="152"/>
                      <a:pt x="353" y="89"/>
                    </a:cubicBezTo>
                    <a:cubicBezTo>
                      <a:pt x="239" y="39"/>
                      <a:pt x="126" y="14"/>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72" name="Google Shape;501;p27"/>
              <p:cNvSpPr/>
              <p:nvPr/>
            </p:nvSpPr>
            <p:spPr>
              <a:xfrm>
                <a:off x="4268025" y="3866300"/>
                <a:ext cx="536025" cy="403350"/>
              </a:xfrm>
              <a:custGeom>
                <a:avLst/>
                <a:gdLst/>
                <a:ahLst/>
                <a:cxnLst/>
                <a:rect l="l" t="t" r="r" b="b"/>
                <a:pathLst>
                  <a:path w="21441" h="16134" extrusionOk="0">
                    <a:moveTo>
                      <a:pt x="11469" y="0"/>
                    </a:moveTo>
                    <a:lnTo>
                      <a:pt x="11418" y="63"/>
                    </a:lnTo>
                    <a:cubicBezTo>
                      <a:pt x="11456" y="26"/>
                      <a:pt x="11469" y="0"/>
                      <a:pt x="11469" y="0"/>
                    </a:cubicBezTo>
                    <a:close/>
                    <a:moveTo>
                      <a:pt x="11469" y="13"/>
                    </a:moveTo>
                    <a:lnTo>
                      <a:pt x="11657" y="76"/>
                    </a:lnTo>
                    <a:lnTo>
                      <a:pt x="12185" y="252"/>
                    </a:lnTo>
                    <a:lnTo>
                      <a:pt x="14147" y="893"/>
                    </a:lnTo>
                    <a:lnTo>
                      <a:pt x="21323" y="3243"/>
                    </a:lnTo>
                    <a:lnTo>
                      <a:pt x="10897" y="16035"/>
                    </a:lnTo>
                    <a:lnTo>
                      <a:pt x="10897" y="16035"/>
                    </a:lnTo>
                    <a:lnTo>
                      <a:pt x="10312" y="15832"/>
                    </a:lnTo>
                    <a:lnTo>
                      <a:pt x="151" y="12395"/>
                    </a:lnTo>
                    <a:lnTo>
                      <a:pt x="151" y="12395"/>
                    </a:lnTo>
                    <a:lnTo>
                      <a:pt x="8287" y="3496"/>
                    </a:lnTo>
                    <a:lnTo>
                      <a:pt x="10639" y="931"/>
                    </a:lnTo>
                    <a:lnTo>
                      <a:pt x="11268" y="239"/>
                    </a:lnTo>
                    <a:lnTo>
                      <a:pt x="11418" y="63"/>
                    </a:lnTo>
                    <a:lnTo>
                      <a:pt x="11268" y="227"/>
                    </a:lnTo>
                    <a:cubicBezTo>
                      <a:pt x="11117" y="390"/>
                      <a:pt x="10903" y="617"/>
                      <a:pt x="10639" y="906"/>
                    </a:cubicBezTo>
                    <a:lnTo>
                      <a:pt x="8275" y="3446"/>
                    </a:lnTo>
                    <a:lnTo>
                      <a:pt x="38" y="12387"/>
                    </a:lnTo>
                    <a:lnTo>
                      <a:pt x="1" y="12437"/>
                    </a:lnTo>
                    <a:lnTo>
                      <a:pt x="63" y="12462"/>
                    </a:lnTo>
                    <a:lnTo>
                      <a:pt x="10287" y="15920"/>
                    </a:lnTo>
                    <a:lnTo>
                      <a:pt x="10903" y="16121"/>
                    </a:lnTo>
                    <a:lnTo>
                      <a:pt x="10928" y="16134"/>
                    </a:lnTo>
                    <a:lnTo>
                      <a:pt x="10953" y="16109"/>
                    </a:lnTo>
                    <a:lnTo>
                      <a:pt x="21415" y="3245"/>
                    </a:lnTo>
                    <a:lnTo>
                      <a:pt x="21441" y="3194"/>
                    </a:lnTo>
                    <a:lnTo>
                      <a:pt x="21403" y="3182"/>
                    </a:lnTo>
                    <a:lnTo>
                      <a:pt x="14147" y="843"/>
                    </a:lnTo>
                    <a:lnTo>
                      <a:pt x="12160" y="214"/>
                    </a:lnTo>
                    <a:lnTo>
                      <a:pt x="11645" y="63"/>
                    </a:lnTo>
                    <a:cubicBezTo>
                      <a:pt x="11532" y="26"/>
                      <a:pt x="11469" y="13"/>
                      <a:pt x="11469" y="13"/>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73" name="Google Shape;502;p27"/>
              <p:cNvSpPr/>
              <p:nvPr/>
            </p:nvSpPr>
            <p:spPr>
              <a:xfrm>
                <a:off x="3839850" y="2706250"/>
                <a:ext cx="1340200" cy="1149550"/>
              </a:xfrm>
              <a:custGeom>
                <a:avLst/>
                <a:gdLst/>
                <a:ahLst/>
                <a:cxnLst/>
                <a:rect l="l" t="t" r="r" b="b"/>
                <a:pathLst>
                  <a:path w="53608" h="45982" extrusionOk="0">
                    <a:moveTo>
                      <a:pt x="15615" y="1"/>
                    </a:moveTo>
                    <a:cubicBezTo>
                      <a:pt x="14843" y="1"/>
                      <a:pt x="14164" y="587"/>
                      <a:pt x="14097" y="1385"/>
                    </a:cubicBezTo>
                    <a:lnTo>
                      <a:pt x="12085" y="22573"/>
                    </a:lnTo>
                    <a:lnTo>
                      <a:pt x="981" y="31049"/>
                    </a:lnTo>
                    <a:cubicBezTo>
                      <a:pt x="1" y="31803"/>
                      <a:pt x="277" y="33337"/>
                      <a:pt x="1447" y="33714"/>
                    </a:cubicBezTo>
                    <a:lnTo>
                      <a:pt x="40253" y="45912"/>
                    </a:lnTo>
                    <a:cubicBezTo>
                      <a:pt x="40405" y="45959"/>
                      <a:pt x="40560" y="45982"/>
                      <a:pt x="40713" y="45982"/>
                    </a:cubicBezTo>
                    <a:cubicBezTo>
                      <a:pt x="41253" y="45982"/>
                      <a:pt x="41766" y="45698"/>
                      <a:pt x="42051" y="45208"/>
                    </a:cubicBezTo>
                    <a:lnTo>
                      <a:pt x="49244" y="32545"/>
                    </a:lnTo>
                    <a:lnTo>
                      <a:pt x="53469" y="8590"/>
                    </a:lnTo>
                    <a:cubicBezTo>
                      <a:pt x="53607" y="7760"/>
                      <a:pt x="53481" y="6452"/>
                      <a:pt x="52148" y="6000"/>
                    </a:cubicBezTo>
                    <a:lnTo>
                      <a:pt x="15895" y="27"/>
                    </a:lnTo>
                    <a:cubicBezTo>
                      <a:pt x="15801" y="9"/>
                      <a:pt x="15707" y="1"/>
                      <a:pt x="156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74" name="Google Shape;503;p27"/>
              <p:cNvSpPr/>
              <p:nvPr/>
            </p:nvSpPr>
            <p:spPr>
              <a:xfrm>
                <a:off x="3824450" y="2680800"/>
                <a:ext cx="1340175" cy="1149550"/>
              </a:xfrm>
              <a:custGeom>
                <a:avLst/>
                <a:gdLst/>
                <a:ahLst/>
                <a:cxnLst/>
                <a:rect l="l" t="t" r="r" b="b"/>
                <a:pathLst>
                  <a:path w="53607" h="45982" extrusionOk="0">
                    <a:moveTo>
                      <a:pt x="15615" y="0"/>
                    </a:moveTo>
                    <a:cubicBezTo>
                      <a:pt x="14846" y="0"/>
                      <a:pt x="14175" y="587"/>
                      <a:pt x="14097" y="1384"/>
                    </a:cubicBezTo>
                    <a:lnTo>
                      <a:pt x="12085" y="22573"/>
                    </a:lnTo>
                    <a:lnTo>
                      <a:pt x="981" y="31048"/>
                    </a:lnTo>
                    <a:cubicBezTo>
                      <a:pt x="0" y="31803"/>
                      <a:pt x="277" y="33337"/>
                      <a:pt x="1459" y="33714"/>
                    </a:cubicBezTo>
                    <a:lnTo>
                      <a:pt x="40265" y="45911"/>
                    </a:lnTo>
                    <a:cubicBezTo>
                      <a:pt x="40415" y="45959"/>
                      <a:pt x="40568" y="45981"/>
                      <a:pt x="40720" y="45981"/>
                    </a:cubicBezTo>
                    <a:cubicBezTo>
                      <a:pt x="41257" y="45981"/>
                      <a:pt x="41776" y="45697"/>
                      <a:pt x="42051" y="45207"/>
                    </a:cubicBezTo>
                    <a:lnTo>
                      <a:pt x="49243" y="32544"/>
                    </a:lnTo>
                    <a:lnTo>
                      <a:pt x="53469" y="8590"/>
                    </a:lnTo>
                    <a:cubicBezTo>
                      <a:pt x="53607" y="7760"/>
                      <a:pt x="53066" y="6967"/>
                      <a:pt x="52236" y="6817"/>
                    </a:cubicBezTo>
                    <a:lnTo>
                      <a:pt x="15895" y="26"/>
                    </a:lnTo>
                    <a:cubicBezTo>
                      <a:pt x="15801" y="9"/>
                      <a:pt x="15707" y="0"/>
                      <a:pt x="15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75" name="Google Shape;504;p27"/>
              <p:cNvSpPr/>
              <p:nvPr/>
            </p:nvSpPr>
            <p:spPr>
              <a:xfrm>
                <a:off x="3828850" y="2680125"/>
                <a:ext cx="1334200" cy="1151625"/>
              </a:xfrm>
              <a:custGeom>
                <a:avLst/>
                <a:gdLst/>
                <a:ahLst/>
                <a:cxnLst/>
                <a:rect l="l" t="t" r="r" b="b"/>
                <a:pathLst>
                  <a:path w="53368" h="46065" extrusionOk="0">
                    <a:moveTo>
                      <a:pt x="15440" y="0"/>
                    </a:moveTo>
                    <a:cubicBezTo>
                      <a:pt x="14814" y="0"/>
                      <a:pt x="14233" y="384"/>
                      <a:pt x="13996" y="971"/>
                    </a:cubicBezTo>
                    <a:cubicBezTo>
                      <a:pt x="13921" y="1185"/>
                      <a:pt x="13871" y="1411"/>
                      <a:pt x="13871" y="1625"/>
                    </a:cubicBezTo>
                    <a:cubicBezTo>
                      <a:pt x="13782" y="2493"/>
                      <a:pt x="13707" y="3348"/>
                      <a:pt x="13632" y="4165"/>
                    </a:cubicBezTo>
                    <a:cubicBezTo>
                      <a:pt x="13468" y="5812"/>
                      <a:pt x="13330" y="7359"/>
                      <a:pt x="13191" y="8805"/>
                    </a:cubicBezTo>
                    <a:cubicBezTo>
                      <a:pt x="12915" y="11710"/>
                      <a:pt x="12688" y="14200"/>
                      <a:pt x="12487" y="16249"/>
                    </a:cubicBezTo>
                    <a:cubicBezTo>
                      <a:pt x="12299" y="18287"/>
                      <a:pt x="12160" y="19871"/>
                      <a:pt x="12060" y="20952"/>
                    </a:cubicBezTo>
                    <a:cubicBezTo>
                      <a:pt x="12009" y="21493"/>
                      <a:pt x="11972" y="21895"/>
                      <a:pt x="11947" y="22172"/>
                    </a:cubicBezTo>
                    <a:cubicBezTo>
                      <a:pt x="11921" y="22449"/>
                      <a:pt x="11909" y="22600"/>
                      <a:pt x="11909" y="22600"/>
                    </a:cubicBezTo>
                    <a:cubicBezTo>
                      <a:pt x="11909" y="22600"/>
                      <a:pt x="11934" y="22461"/>
                      <a:pt x="11959" y="22185"/>
                    </a:cubicBezTo>
                    <a:cubicBezTo>
                      <a:pt x="11984" y="21908"/>
                      <a:pt x="12022" y="21506"/>
                      <a:pt x="12072" y="20965"/>
                    </a:cubicBezTo>
                    <a:cubicBezTo>
                      <a:pt x="12185" y="19884"/>
                      <a:pt x="12336" y="18312"/>
                      <a:pt x="12538" y="16262"/>
                    </a:cubicBezTo>
                    <a:cubicBezTo>
                      <a:pt x="12726" y="14225"/>
                      <a:pt x="12965" y="11723"/>
                      <a:pt x="13242" y="8818"/>
                    </a:cubicBezTo>
                    <a:cubicBezTo>
                      <a:pt x="13380" y="7372"/>
                      <a:pt x="13531" y="5825"/>
                      <a:pt x="13694" y="4178"/>
                    </a:cubicBezTo>
                    <a:cubicBezTo>
                      <a:pt x="13770" y="3348"/>
                      <a:pt x="13858" y="2505"/>
                      <a:pt x="13933" y="1638"/>
                    </a:cubicBezTo>
                    <a:cubicBezTo>
                      <a:pt x="13946" y="1424"/>
                      <a:pt x="13984" y="1210"/>
                      <a:pt x="14059" y="1009"/>
                    </a:cubicBezTo>
                    <a:cubicBezTo>
                      <a:pt x="14147" y="808"/>
                      <a:pt x="14273" y="619"/>
                      <a:pt x="14424" y="468"/>
                    </a:cubicBezTo>
                    <a:cubicBezTo>
                      <a:pt x="14699" y="214"/>
                      <a:pt x="15063" y="76"/>
                      <a:pt x="15441" y="76"/>
                    </a:cubicBezTo>
                    <a:cubicBezTo>
                      <a:pt x="15513" y="76"/>
                      <a:pt x="15584" y="81"/>
                      <a:pt x="15656" y="91"/>
                    </a:cubicBezTo>
                    <a:lnTo>
                      <a:pt x="40982" y="4832"/>
                    </a:lnTo>
                    <a:lnTo>
                      <a:pt x="48300" y="6190"/>
                    </a:lnTo>
                    <a:lnTo>
                      <a:pt x="52073" y="6906"/>
                    </a:lnTo>
                    <a:cubicBezTo>
                      <a:pt x="52714" y="7032"/>
                      <a:pt x="53192" y="7560"/>
                      <a:pt x="53255" y="8214"/>
                    </a:cubicBezTo>
                    <a:cubicBezTo>
                      <a:pt x="53267" y="8365"/>
                      <a:pt x="53267" y="8529"/>
                      <a:pt x="53230" y="8679"/>
                    </a:cubicBezTo>
                    <a:lnTo>
                      <a:pt x="53142" y="9170"/>
                    </a:lnTo>
                    <a:cubicBezTo>
                      <a:pt x="53091" y="9497"/>
                      <a:pt x="53028" y="9811"/>
                      <a:pt x="52978" y="10138"/>
                    </a:cubicBezTo>
                    <a:cubicBezTo>
                      <a:pt x="52060" y="15344"/>
                      <a:pt x="51117" y="20713"/>
                      <a:pt x="50149" y="26234"/>
                    </a:cubicBezTo>
                    <a:cubicBezTo>
                      <a:pt x="49759" y="28397"/>
                      <a:pt x="49382" y="30547"/>
                      <a:pt x="49030" y="32571"/>
                    </a:cubicBezTo>
                    <a:lnTo>
                      <a:pt x="49030" y="32559"/>
                    </a:lnTo>
                    <a:lnTo>
                      <a:pt x="45207" y="39274"/>
                    </a:lnTo>
                    <a:lnTo>
                      <a:pt x="43346" y="42556"/>
                    </a:lnTo>
                    <a:lnTo>
                      <a:pt x="42428" y="44178"/>
                    </a:lnTo>
                    <a:cubicBezTo>
                      <a:pt x="42277" y="44442"/>
                      <a:pt x="42126" y="44719"/>
                      <a:pt x="41963" y="44983"/>
                    </a:cubicBezTo>
                    <a:cubicBezTo>
                      <a:pt x="41900" y="45121"/>
                      <a:pt x="41812" y="45247"/>
                      <a:pt x="41736" y="45373"/>
                    </a:cubicBezTo>
                    <a:cubicBezTo>
                      <a:pt x="41460" y="45737"/>
                      <a:pt x="41045" y="45951"/>
                      <a:pt x="40592" y="45964"/>
                    </a:cubicBezTo>
                    <a:cubicBezTo>
                      <a:pt x="40565" y="45966"/>
                      <a:pt x="40539" y="45967"/>
                      <a:pt x="40512" y="45967"/>
                    </a:cubicBezTo>
                    <a:cubicBezTo>
                      <a:pt x="40239" y="45967"/>
                      <a:pt x="39975" y="45856"/>
                      <a:pt x="39712" y="45788"/>
                    </a:cubicBezTo>
                    <a:lnTo>
                      <a:pt x="37989" y="45234"/>
                    </a:lnTo>
                    <a:lnTo>
                      <a:pt x="34581" y="44178"/>
                    </a:lnTo>
                    <a:lnTo>
                      <a:pt x="28017" y="42103"/>
                    </a:lnTo>
                    <a:lnTo>
                      <a:pt x="5408" y="35011"/>
                    </a:lnTo>
                    <a:lnTo>
                      <a:pt x="3069" y="34282"/>
                    </a:lnTo>
                    <a:lnTo>
                      <a:pt x="1937" y="33930"/>
                    </a:lnTo>
                    <a:lnTo>
                      <a:pt x="1384" y="33753"/>
                    </a:lnTo>
                    <a:cubicBezTo>
                      <a:pt x="1296" y="33728"/>
                      <a:pt x="1208" y="33691"/>
                      <a:pt x="1120" y="33653"/>
                    </a:cubicBezTo>
                    <a:cubicBezTo>
                      <a:pt x="1044" y="33615"/>
                      <a:pt x="956" y="33577"/>
                      <a:pt x="881" y="33527"/>
                    </a:cubicBezTo>
                    <a:cubicBezTo>
                      <a:pt x="579" y="33313"/>
                      <a:pt x="365" y="32999"/>
                      <a:pt x="277" y="32634"/>
                    </a:cubicBezTo>
                    <a:cubicBezTo>
                      <a:pt x="202" y="32282"/>
                      <a:pt x="239" y="31918"/>
                      <a:pt x="403" y="31603"/>
                    </a:cubicBezTo>
                    <a:cubicBezTo>
                      <a:pt x="441" y="31528"/>
                      <a:pt x="491" y="31452"/>
                      <a:pt x="541" y="31377"/>
                    </a:cubicBezTo>
                    <a:cubicBezTo>
                      <a:pt x="592" y="31314"/>
                      <a:pt x="654" y="31251"/>
                      <a:pt x="717" y="31188"/>
                    </a:cubicBezTo>
                    <a:cubicBezTo>
                      <a:pt x="843" y="31075"/>
                      <a:pt x="981" y="30974"/>
                      <a:pt x="1120" y="30874"/>
                    </a:cubicBezTo>
                    <a:lnTo>
                      <a:pt x="1924" y="30258"/>
                    </a:lnTo>
                    <a:lnTo>
                      <a:pt x="7332" y="26121"/>
                    </a:lnTo>
                    <a:lnTo>
                      <a:pt x="10727" y="23505"/>
                    </a:lnTo>
                    <a:cubicBezTo>
                      <a:pt x="11117" y="23216"/>
                      <a:pt x="11406" y="22990"/>
                      <a:pt x="11607" y="22826"/>
                    </a:cubicBezTo>
                    <a:lnTo>
                      <a:pt x="11607" y="22826"/>
                    </a:lnTo>
                    <a:lnTo>
                      <a:pt x="10714" y="23505"/>
                    </a:lnTo>
                    <a:lnTo>
                      <a:pt x="7294" y="26095"/>
                    </a:lnTo>
                    <a:lnTo>
                      <a:pt x="1887" y="30220"/>
                    </a:lnTo>
                    <a:lnTo>
                      <a:pt x="1082" y="30824"/>
                    </a:lnTo>
                    <a:cubicBezTo>
                      <a:pt x="944" y="30924"/>
                      <a:pt x="805" y="31037"/>
                      <a:pt x="680" y="31151"/>
                    </a:cubicBezTo>
                    <a:cubicBezTo>
                      <a:pt x="617" y="31213"/>
                      <a:pt x="554" y="31276"/>
                      <a:pt x="491" y="31352"/>
                    </a:cubicBezTo>
                    <a:cubicBezTo>
                      <a:pt x="441" y="31427"/>
                      <a:pt x="390" y="31503"/>
                      <a:pt x="353" y="31578"/>
                    </a:cubicBezTo>
                    <a:cubicBezTo>
                      <a:pt x="0" y="32270"/>
                      <a:pt x="214" y="33112"/>
                      <a:pt x="843" y="33565"/>
                    </a:cubicBezTo>
                    <a:cubicBezTo>
                      <a:pt x="931" y="33615"/>
                      <a:pt x="1019" y="33665"/>
                      <a:pt x="1107" y="33703"/>
                    </a:cubicBezTo>
                    <a:cubicBezTo>
                      <a:pt x="1195" y="33741"/>
                      <a:pt x="1283" y="33779"/>
                      <a:pt x="1371" y="33804"/>
                    </a:cubicBezTo>
                    <a:lnTo>
                      <a:pt x="1924" y="33980"/>
                    </a:lnTo>
                    <a:lnTo>
                      <a:pt x="3044" y="34332"/>
                    </a:lnTo>
                    <a:lnTo>
                      <a:pt x="5383" y="35074"/>
                    </a:lnTo>
                    <a:lnTo>
                      <a:pt x="27979" y="42191"/>
                    </a:lnTo>
                    <a:lnTo>
                      <a:pt x="34556" y="44253"/>
                    </a:lnTo>
                    <a:lnTo>
                      <a:pt x="37951" y="45322"/>
                    </a:lnTo>
                    <a:lnTo>
                      <a:pt x="39687" y="45863"/>
                    </a:lnTo>
                    <a:cubicBezTo>
                      <a:pt x="39825" y="45913"/>
                      <a:pt x="39963" y="45964"/>
                      <a:pt x="40127" y="46001"/>
                    </a:cubicBezTo>
                    <a:cubicBezTo>
                      <a:pt x="40278" y="46039"/>
                      <a:pt x="40429" y="46064"/>
                      <a:pt x="40592" y="46064"/>
                    </a:cubicBezTo>
                    <a:cubicBezTo>
                      <a:pt x="40906" y="46039"/>
                      <a:pt x="41221" y="45938"/>
                      <a:pt x="41472" y="45737"/>
                    </a:cubicBezTo>
                    <a:cubicBezTo>
                      <a:pt x="41598" y="45649"/>
                      <a:pt x="41711" y="45536"/>
                      <a:pt x="41812" y="45410"/>
                    </a:cubicBezTo>
                    <a:cubicBezTo>
                      <a:pt x="41900" y="45285"/>
                      <a:pt x="41975" y="45146"/>
                      <a:pt x="42051" y="45008"/>
                    </a:cubicBezTo>
                    <a:lnTo>
                      <a:pt x="42516" y="44203"/>
                    </a:lnTo>
                    <a:lnTo>
                      <a:pt x="43434" y="42594"/>
                    </a:lnTo>
                    <a:cubicBezTo>
                      <a:pt x="44050" y="41500"/>
                      <a:pt x="44666" y="40406"/>
                      <a:pt x="45295" y="39312"/>
                    </a:cubicBezTo>
                    <a:lnTo>
                      <a:pt x="49118" y="32584"/>
                    </a:lnTo>
                    <a:lnTo>
                      <a:pt x="50237" y="26234"/>
                    </a:lnTo>
                    <a:cubicBezTo>
                      <a:pt x="51205" y="20726"/>
                      <a:pt x="52148" y="15344"/>
                      <a:pt x="53066" y="10151"/>
                    </a:cubicBezTo>
                    <a:cubicBezTo>
                      <a:pt x="53116" y="9824"/>
                      <a:pt x="53179" y="9497"/>
                      <a:pt x="53230" y="9182"/>
                    </a:cubicBezTo>
                    <a:lnTo>
                      <a:pt x="53318" y="8692"/>
                    </a:lnTo>
                    <a:cubicBezTo>
                      <a:pt x="53355" y="8529"/>
                      <a:pt x="53368" y="8365"/>
                      <a:pt x="53343" y="8202"/>
                    </a:cubicBezTo>
                    <a:cubicBezTo>
                      <a:pt x="53280" y="7510"/>
                      <a:pt x="52764" y="6944"/>
                      <a:pt x="52085" y="6806"/>
                    </a:cubicBezTo>
                    <a:lnTo>
                      <a:pt x="48313" y="6102"/>
                    </a:lnTo>
                    <a:lnTo>
                      <a:pt x="40982" y="4731"/>
                    </a:lnTo>
                    <a:lnTo>
                      <a:pt x="15656" y="15"/>
                    </a:lnTo>
                    <a:cubicBezTo>
                      <a:pt x="15584" y="5"/>
                      <a:pt x="15512" y="0"/>
                      <a:pt x="154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76" name="Google Shape;505;p27"/>
              <p:cNvSpPr/>
              <p:nvPr/>
            </p:nvSpPr>
            <p:spPr>
              <a:xfrm>
                <a:off x="3972200" y="3270875"/>
                <a:ext cx="1025500" cy="407450"/>
              </a:xfrm>
              <a:custGeom>
                <a:avLst/>
                <a:gdLst/>
                <a:ahLst/>
                <a:cxnLst/>
                <a:rect l="l" t="t" r="r" b="b"/>
                <a:pathLst>
                  <a:path w="41020" h="16298" extrusionOk="0">
                    <a:moveTo>
                      <a:pt x="7382" y="1"/>
                    </a:moveTo>
                    <a:lnTo>
                      <a:pt x="1" y="5509"/>
                    </a:lnTo>
                    <a:lnTo>
                      <a:pt x="36065" y="16298"/>
                    </a:lnTo>
                    <a:lnTo>
                      <a:pt x="41020" y="8992"/>
                    </a:lnTo>
                    <a:lnTo>
                      <a:pt x="738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77" name="Google Shape;506;p27"/>
              <p:cNvSpPr/>
              <p:nvPr/>
            </p:nvSpPr>
            <p:spPr>
              <a:xfrm>
                <a:off x="4175600" y="3514200"/>
                <a:ext cx="313775" cy="154375"/>
              </a:xfrm>
              <a:custGeom>
                <a:avLst/>
                <a:gdLst/>
                <a:ahLst/>
                <a:cxnLst/>
                <a:rect l="l" t="t" r="r" b="b"/>
                <a:pathLst>
                  <a:path w="12551" h="6175" extrusionOk="0">
                    <a:moveTo>
                      <a:pt x="3760" y="1"/>
                    </a:moveTo>
                    <a:lnTo>
                      <a:pt x="1" y="3333"/>
                    </a:lnTo>
                    <a:lnTo>
                      <a:pt x="9293" y="6175"/>
                    </a:lnTo>
                    <a:lnTo>
                      <a:pt x="12550" y="2641"/>
                    </a:lnTo>
                    <a:lnTo>
                      <a:pt x="3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78" name="Google Shape;507;p27"/>
              <p:cNvSpPr/>
              <p:nvPr/>
            </p:nvSpPr>
            <p:spPr>
              <a:xfrm>
                <a:off x="4004275" y="3264900"/>
                <a:ext cx="980850" cy="401175"/>
              </a:xfrm>
              <a:custGeom>
                <a:avLst/>
                <a:gdLst/>
                <a:ahLst/>
                <a:cxnLst/>
                <a:rect l="l" t="t" r="r" b="b"/>
                <a:pathLst>
                  <a:path w="39234" h="16047" extrusionOk="0">
                    <a:moveTo>
                      <a:pt x="6363" y="1799"/>
                    </a:moveTo>
                    <a:cubicBezTo>
                      <a:pt x="7042" y="1988"/>
                      <a:pt x="7834" y="2214"/>
                      <a:pt x="8740" y="2466"/>
                    </a:cubicBezTo>
                    <a:cubicBezTo>
                      <a:pt x="8212" y="2906"/>
                      <a:pt x="7583" y="3434"/>
                      <a:pt x="6916" y="4000"/>
                    </a:cubicBezTo>
                    <a:lnTo>
                      <a:pt x="4502" y="3333"/>
                    </a:lnTo>
                    <a:cubicBezTo>
                      <a:pt x="5181" y="2792"/>
                      <a:pt x="5810" y="2277"/>
                      <a:pt x="6363" y="1812"/>
                    </a:cubicBezTo>
                    <a:lnTo>
                      <a:pt x="6363" y="1799"/>
                    </a:lnTo>
                    <a:close/>
                    <a:moveTo>
                      <a:pt x="8815" y="2491"/>
                    </a:moveTo>
                    <a:lnTo>
                      <a:pt x="11506" y="3245"/>
                    </a:lnTo>
                    <a:cubicBezTo>
                      <a:pt x="10978" y="3685"/>
                      <a:pt x="10349" y="4201"/>
                      <a:pt x="9695" y="4767"/>
                    </a:cubicBezTo>
                    <a:lnTo>
                      <a:pt x="7017" y="4025"/>
                    </a:lnTo>
                    <a:cubicBezTo>
                      <a:pt x="7696" y="3472"/>
                      <a:pt x="8312" y="2943"/>
                      <a:pt x="8828" y="2503"/>
                    </a:cubicBezTo>
                    <a:lnTo>
                      <a:pt x="8815" y="2491"/>
                    </a:lnTo>
                    <a:close/>
                    <a:moveTo>
                      <a:pt x="11594" y="3270"/>
                    </a:moveTo>
                    <a:lnTo>
                      <a:pt x="14185" y="4000"/>
                    </a:lnTo>
                    <a:cubicBezTo>
                      <a:pt x="13656" y="4440"/>
                      <a:pt x="13028" y="4955"/>
                      <a:pt x="12374" y="5521"/>
                    </a:cubicBezTo>
                    <a:lnTo>
                      <a:pt x="9796" y="4792"/>
                    </a:lnTo>
                    <a:cubicBezTo>
                      <a:pt x="10475" y="4251"/>
                      <a:pt x="11079" y="3723"/>
                      <a:pt x="11594" y="3283"/>
                    </a:cubicBezTo>
                    <a:lnTo>
                      <a:pt x="11594" y="3270"/>
                    </a:lnTo>
                    <a:close/>
                    <a:moveTo>
                      <a:pt x="4452" y="3346"/>
                    </a:moveTo>
                    <a:lnTo>
                      <a:pt x="6866" y="4037"/>
                    </a:lnTo>
                    <a:cubicBezTo>
                      <a:pt x="6715" y="4163"/>
                      <a:pt x="6577" y="4289"/>
                      <a:pt x="6426" y="4402"/>
                    </a:cubicBezTo>
                    <a:lnTo>
                      <a:pt x="5030" y="5597"/>
                    </a:lnTo>
                    <a:cubicBezTo>
                      <a:pt x="4037" y="5307"/>
                      <a:pt x="3182" y="5069"/>
                      <a:pt x="2477" y="4867"/>
                    </a:cubicBezTo>
                    <a:cubicBezTo>
                      <a:pt x="3043" y="4440"/>
                      <a:pt x="3672" y="3962"/>
                      <a:pt x="4326" y="3446"/>
                    </a:cubicBezTo>
                    <a:lnTo>
                      <a:pt x="4452" y="3346"/>
                    </a:lnTo>
                    <a:close/>
                    <a:moveTo>
                      <a:pt x="14285" y="4025"/>
                    </a:moveTo>
                    <a:lnTo>
                      <a:pt x="16901" y="4754"/>
                    </a:lnTo>
                    <a:cubicBezTo>
                      <a:pt x="16360" y="5194"/>
                      <a:pt x="15744" y="5710"/>
                      <a:pt x="15077" y="6276"/>
                    </a:cubicBezTo>
                    <a:lnTo>
                      <a:pt x="12487" y="5546"/>
                    </a:lnTo>
                    <a:cubicBezTo>
                      <a:pt x="13141" y="5006"/>
                      <a:pt x="13757" y="4478"/>
                      <a:pt x="14285" y="4025"/>
                    </a:cubicBezTo>
                    <a:close/>
                    <a:moveTo>
                      <a:pt x="6967" y="4063"/>
                    </a:moveTo>
                    <a:lnTo>
                      <a:pt x="9620" y="4817"/>
                    </a:lnTo>
                    <a:lnTo>
                      <a:pt x="9331" y="5069"/>
                    </a:lnTo>
                    <a:lnTo>
                      <a:pt x="7784" y="6376"/>
                    </a:lnTo>
                    <a:lnTo>
                      <a:pt x="5131" y="5622"/>
                    </a:lnTo>
                    <a:cubicBezTo>
                      <a:pt x="5558" y="5270"/>
                      <a:pt x="6011" y="4880"/>
                      <a:pt x="6489" y="4478"/>
                    </a:cubicBezTo>
                    <a:lnTo>
                      <a:pt x="6967" y="4063"/>
                    </a:lnTo>
                    <a:close/>
                    <a:moveTo>
                      <a:pt x="16998" y="4782"/>
                    </a:moveTo>
                    <a:lnTo>
                      <a:pt x="19579" y="5496"/>
                    </a:lnTo>
                    <a:cubicBezTo>
                      <a:pt x="19039" y="5949"/>
                      <a:pt x="18422" y="6464"/>
                      <a:pt x="17756" y="7030"/>
                    </a:cubicBezTo>
                    <a:lnTo>
                      <a:pt x="15191" y="6301"/>
                    </a:lnTo>
                    <a:cubicBezTo>
                      <a:pt x="15856" y="5761"/>
                      <a:pt x="16471" y="5234"/>
                      <a:pt x="16998" y="4782"/>
                    </a:cubicBezTo>
                    <a:close/>
                    <a:moveTo>
                      <a:pt x="9733" y="4855"/>
                    </a:moveTo>
                    <a:lnTo>
                      <a:pt x="12298" y="5584"/>
                    </a:lnTo>
                    <a:lnTo>
                      <a:pt x="12148" y="5710"/>
                    </a:lnTo>
                    <a:cubicBezTo>
                      <a:pt x="11531" y="6238"/>
                      <a:pt x="10965" y="6728"/>
                      <a:pt x="10450" y="7156"/>
                    </a:cubicBezTo>
                    <a:lnTo>
                      <a:pt x="10450" y="7143"/>
                    </a:lnTo>
                    <a:lnTo>
                      <a:pt x="7885" y="6414"/>
                    </a:lnTo>
                    <a:cubicBezTo>
                      <a:pt x="8362" y="6024"/>
                      <a:pt x="8865" y="5584"/>
                      <a:pt x="9406" y="5131"/>
                    </a:cubicBezTo>
                    <a:lnTo>
                      <a:pt x="9733" y="4855"/>
                    </a:lnTo>
                    <a:close/>
                    <a:moveTo>
                      <a:pt x="19680" y="5521"/>
                    </a:moveTo>
                    <a:lnTo>
                      <a:pt x="21541" y="6037"/>
                    </a:lnTo>
                    <a:lnTo>
                      <a:pt x="22270" y="6238"/>
                    </a:lnTo>
                    <a:cubicBezTo>
                      <a:pt x="21730" y="6703"/>
                      <a:pt x="21101" y="7219"/>
                      <a:pt x="20447" y="7785"/>
                    </a:cubicBezTo>
                    <a:lnTo>
                      <a:pt x="20346" y="7760"/>
                    </a:lnTo>
                    <a:lnTo>
                      <a:pt x="17869" y="7055"/>
                    </a:lnTo>
                    <a:cubicBezTo>
                      <a:pt x="18536" y="6502"/>
                      <a:pt x="19152" y="5986"/>
                      <a:pt x="19680" y="5534"/>
                    </a:cubicBezTo>
                    <a:lnTo>
                      <a:pt x="19680" y="5521"/>
                    </a:lnTo>
                    <a:close/>
                    <a:moveTo>
                      <a:pt x="12412" y="5609"/>
                    </a:moveTo>
                    <a:lnTo>
                      <a:pt x="15002" y="6339"/>
                    </a:lnTo>
                    <a:lnTo>
                      <a:pt x="14763" y="6552"/>
                    </a:lnTo>
                    <a:cubicBezTo>
                      <a:pt x="14185" y="7043"/>
                      <a:pt x="13631" y="7508"/>
                      <a:pt x="13141" y="7936"/>
                    </a:cubicBezTo>
                    <a:lnTo>
                      <a:pt x="13141" y="7923"/>
                    </a:lnTo>
                    <a:lnTo>
                      <a:pt x="10551" y="7181"/>
                    </a:lnTo>
                    <a:cubicBezTo>
                      <a:pt x="11053" y="6754"/>
                      <a:pt x="11607" y="6288"/>
                      <a:pt x="12198" y="5785"/>
                    </a:cubicBezTo>
                    <a:lnTo>
                      <a:pt x="12412" y="5609"/>
                    </a:lnTo>
                    <a:close/>
                    <a:moveTo>
                      <a:pt x="22371" y="6263"/>
                    </a:moveTo>
                    <a:lnTo>
                      <a:pt x="25250" y="7068"/>
                    </a:lnTo>
                    <a:cubicBezTo>
                      <a:pt x="24710" y="7521"/>
                      <a:pt x="24081" y="8049"/>
                      <a:pt x="23415" y="8615"/>
                    </a:cubicBezTo>
                    <a:lnTo>
                      <a:pt x="20547" y="7810"/>
                    </a:lnTo>
                    <a:cubicBezTo>
                      <a:pt x="21214" y="7269"/>
                      <a:pt x="21830" y="6741"/>
                      <a:pt x="22371" y="6276"/>
                    </a:cubicBezTo>
                    <a:lnTo>
                      <a:pt x="22371" y="6263"/>
                    </a:lnTo>
                    <a:close/>
                    <a:moveTo>
                      <a:pt x="15115" y="6376"/>
                    </a:moveTo>
                    <a:lnTo>
                      <a:pt x="17693" y="7093"/>
                    </a:lnTo>
                    <a:lnTo>
                      <a:pt x="17567" y="7194"/>
                    </a:lnTo>
                    <a:cubicBezTo>
                      <a:pt x="16926" y="7747"/>
                      <a:pt x="16335" y="8250"/>
                      <a:pt x="15807" y="8703"/>
                    </a:cubicBezTo>
                    <a:lnTo>
                      <a:pt x="15807" y="8690"/>
                    </a:lnTo>
                    <a:lnTo>
                      <a:pt x="13242" y="7948"/>
                    </a:lnTo>
                    <a:cubicBezTo>
                      <a:pt x="13732" y="7546"/>
                      <a:pt x="14273" y="7093"/>
                      <a:pt x="14826" y="6615"/>
                    </a:cubicBezTo>
                    <a:lnTo>
                      <a:pt x="15115" y="6376"/>
                    </a:lnTo>
                    <a:close/>
                    <a:moveTo>
                      <a:pt x="25351" y="7093"/>
                    </a:moveTo>
                    <a:lnTo>
                      <a:pt x="28092" y="7848"/>
                    </a:lnTo>
                    <a:cubicBezTo>
                      <a:pt x="27577" y="8325"/>
                      <a:pt x="26986" y="8866"/>
                      <a:pt x="26357" y="9445"/>
                    </a:cubicBezTo>
                    <a:lnTo>
                      <a:pt x="23528" y="8652"/>
                    </a:lnTo>
                    <a:cubicBezTo>
                      <a:pt x="24194" y="8099"/>
                      <a:pt x="24810" y="7558"/>
                      <a:pt x="25351" y="7106"/>
                    </a:cubicBezTo>
                    <a:lnTo>
                      <a:pt x="25351" y="7093"/>
                    </a:lnTo>
                    <a:close/>
                    <a:moveTo>
                      <a:pt x="17806" y="7131"/>
                    </a:moveTo>
                    <a:lnTo>
                      <a:pt x="20346" y="7848"/>
                    </a:lnTo>
                    <a:lnTo>
                      <a:pt x="20371" y="7848"/>
                    </a:lnTo>
                    <a:cubicBezTo>
                      <a:pt x="19667" y="8439"/>
                      <a:pt x="19026" y="8992"/>
                      <a:pt x="18460" y="9470"/>
                    </a:cubicBezTo>
                    <a:lnTo>
                      <a:pt x="18473" y="9457"/>
                    </a:lnTo>
                    <a:lnTo>
                      <a:pt x="15907" y="8715"/>
                    </a:lnTo>
                    <a:cubicBezTo>
                      <a:pt x="16423" y="8288"/>
                      <a:pt x="17001" y="7785"/>
                      <a:pt x="17630" y="7269"/>
                    </a:cubicBezTo>
                    <a:lnTo>
                      <a:pt x="17806" y="7131"/>
                    </a:lnTo>
                    <a:close/>
                    <a:moveTo>
                      <a:pt x="28180" y="7885"/>
                    </a:moveTo>
                    <a:lnTo>
                      <a:pt x="30922" y="8640"/>
                    </a:lnTo>
                    <a:cubicBezTo>
                      <a:pt x="30419" y="9118"/>
                      <a:pt x="29853" y="9671"/>
                      <a:pt x="29237" y="10262"/>
                    </a:cubicBezTo>
                    <a:lnTo>
                      <a:pt x="26458" y="9482"/>
                    </a:lnTo>
                    <a:cubicBezTo>
                      <a:pt x="27086" y="8904"/>
                      <a:pt x="27677" y="8363"/>
                      <a:pt x="28180" y="7898"/>
                    </a:cubicBezTo>
                    <a:lnTo>
                      <a:pt x="28180" y="7885"/>
                    </a:lnTo>
                    <a:close/>
                    <a:moveTo>
                      <a:pt x="20472" y="7873"/>
                    </a:moveTo>
                    <a:lnTo>
                      <a:pt x="23339" y="8677"/>
                    </a:lnTo>
                    <a:cubicBezTo>
                      <a:pt x="22635" y="9281"/>
                      <a:pt x="21981" y="9847"/>
                      <a:pt x="21415" y="10325"/>
                    </a:cubicBezTo>
                    <a:lnTo>
                      <a:pt x="21428" y="10312"/>
                    </a:lnTo>
                    <a:lnTo>
                      <a:pt x="18762" y="9545"/>
                    </a:lnTo>
                    <a:lnTo>
                      <a:pt x="18561" y="9482"/>
                    </a:lnTo>
                    <a:cubicBezTo>
                      <a:pt x="19127" y="9017"/>
                      <a:pt x="19755" y="8489"/>
                      <a:pt x="20434" y="7910"/>
                    </a:cubicBezTo>
                    <a:lnTo>
                      <a:pt x="20472" y="7873"/>
                    </a:lnTo>
                    <a:close/>
                    <a:moveTo>
                      <a:pt x="31010" y="8665"/>
                    </a:moveTo>
                    <a:cubicBezTo>
                      <a:pt x="31865" y="8904"/>
                      <a:pt x="32670" y="9130"/>
                      <a:pt x="33424" y="9331"/>
                    </a:cubicBezTo>
                    <a:cubicBezTo>
                      <a:pt x="32946" y="9809"/>
                      <a:pt x="32380" y="10375"/>
                      <a:pt x="31777" y="10991"/>
                    </a:cubicBezTo>
                    <a:lnTo>
                      <a:pt x="29350" y="10300"/>
                    </a:lnTo>
                    <a:cubicBezTo>
                      <a:pt x="29966" y="9709"/>
                      <a:pt x="30519" y="9155"/>
                      <a:pt x="31010" y="8665"/>
                    </a:cubicBezTo>
                    <a:close/>
                    <a:moveTo>
                      <a:pt x="23440" y="8715"/>
                    </a:moveTo>
                    <a:lnTo>
                      <a:pt x="26282" y="9507"/>
                    </a:lnTo>
                    <a:cubicBezTo>
                      <a:pt x="25628" y="10136"/>
                      <a:pt x="24999" y="10702"/>
                      <a:pt x="24471" y="11205"/>
                    </a:cubicBezTo>
                    <a:lnTo>
                      <a:pt x="24471" y="11192"/>
                    </a:lnTo>
                    <a:lnTo>
                      <a:pt x="21516" y="10337"/>
                    </a:lnTo>
                    <a:cubicBezTo>
                      <a:pt x="22082" y="9872"/>
                      <a:pt x="22723" y="9331"/>
                      <a:pt x="23402" y="8753"/>
                    </a:cubicBezTo>
                    <a:lnTo>
                      <a:pt x="23440" y="8715"/>
                    </a:lnTo>
                    <a:close/>
                    <a:moveTo>
                      <a:pt x="33500" y="9357"/>
                    </a:moveTo>
                    <a:lnTo>
                      <a:pt x="36178" y="10086"/>
                    </a:lnTo>
                    <a:cubicBezTo>
                      <a:pt x="35750" y="10589"/>
                      <a:pt x="35247" y="11192"/>
                      <a:pt x="34719" y="11821"/>
                    </a:cubicBezTo>
                    <a:lnTo>
                      <a:pt x="31890" y="11004"/>
                    </a:lnTo>
                    <a:cubicBezTo>
                      <a:pt x="32481" y="10413"/>
                      <a:pt x="33034" y="9834"/>
                      <a:pt x="33500" y="9357"/>
                    </a:cubicBezTo>
                    <a:close/>
                    <a:moveTo>
                      <a:pt x="26395" y="9545"/>
                    </a:moveTo>
                    <a:lnTo>
                      <a:pt x="29186" y="10325"/>
                    </a:lnTo>
                    <a:lnTo>
                      <a:pt x="29048" y="10463"/>
                    </a:lnTo>
                    <a:cubicBezTo>
                      <a:pt x="28444" y="11042"/>
                      <a:pt x="27904" y="11582"/>
                      <a:pt x="27401" y="12060"/>
                    </a:cubicBezTo>
                    <a:lnTo>
                      <a:pt x="27413" y="12048"/>
                    </a:lnTo>
                    <a:lnTo>
                      <a:pt x="24571" y="11230"/>
                    </a:lnTo>
                    <a:cubicBezTo>
                      <a:pt x="25100" y="10727"/>
                      <a:pt x="25716" y="10161"/>
                      <a:pt x="26370" y="9570"/>
                    </a:cubicBezTo>
                    <a:lnTo>
                      <a:pt x="26395" y="9545"/>
                    </a:lnTo>
                    <a:close/>
                    <a:moveTo>
                      <a:pt x="29287" y="10350"/>
                    </a:moveTo>
                    <a:lnTo>
                      <a:pt x="31726" y="11029"/>
                    </a:lnTo>
                    <a:lnTo>
                      <a:pt x="31450" y="11318"/>
                    </a:lnTo>
                    <a:cubicBezTo>
                      <a:pt x="30922" y="11859"/>
                      <a:pt x="30431" y="12362"/>
                      <a:pt x="29991" y="12815"/>
                    </a:cubicBezTo>
                    <a:lnTo>
                      <a:pt x="29991" y="12802"/>
                    </a:lnTo>
                    <a:lnTo>
                      <a:pt x="27501" y="12073"/>
                    </a:lnTo>
                    <a:cubicBezTo>
                      <a:pt x="27992" y="11607"/>
                      <a:pt x="28532" y="11079"/>
                      <a:pt x="29111" y="10526"/>
                    </a:cubicBezTo>
                    <a:lnTo>
                      <a:pt x="29287" y="10350"/>
                    </a:lnTo>
                    <a:close/>
                    <a:moveTo>
                      <a:pt x="31840" y="11067"/>
                    </a:moveTo>
                    <a:lnTo>
                      <a:pt x="34682" y="11871"/>
                    </a:lnTo>
                    <a:lnTo>
                      <a:pt x="34380" y="12224"/>
                    </a:lnTo>
                    <a:cubicBezTo>
                      <a:pt x="33931" y="12759"/>
                      <a:pt x="33520" y="13258"/>
                      <a:pt x="33133" y="13719"/>
                    </a:cubicBezTo>
                    <a:lnTo>
                      <a:pt x="33133" y="13719"/>
                    </a:lnTo>
                    <a:cubicBezTo>
                      <a:pt x="32241" y="13456"/>
                      <a:pt x="31223" y="13154"/>
                      <a:pt x="30092" y="12827"/>
                    </a:cubicBezTo>
                    <a:cubicBezTo>
                      <a:pt x="30532" y="12387"/>
                      <a:pt x="31010" y="11897"/>
                      <a:pt x="31525" y="11381"/>
                    </a:cubicBezTo>
                    <a:cubicBezTo>
                      <a:pt x="31626" y="11268"/>
                      <a:pt x="31726" y="11167"/>
                      <a:pt x="31840" y="11067"/>
                    </a:cubicBezTo>
                    <a:close/>
                    <a:moveTo>
                      <a:pt x="8463" y="1"/>
                    </a:moveTo>
                    <a:cubicBezTo>
                      <a:pt x="8425" y="13"/>
                      <a:pt x="8400" y="39"/>
                      <a:pt x="8375" y="64"/>
                    </a:cubicBezTo>
                    <a:lnTo>
                      <a:pt x="8124" y="265"/>
                    </a:lnTo>
                    <a:lnTo>
                      <a:pt x="7231" y="994"/>
                    </a:lnTo>
                    <a:cubicBezTo>
                      <a:pt x="6967" y="1221"/>
                      <a:pt x="6652" y="1472"/>
                      <a:pt x="6313" y="1749"/>
                    </a:cubicBezTo>
                    <a:cubicBezTo>
                      <a:pt x="4766" y="1334"/>
                      <a:pt x="3873" y="1095"/>
                      <a:pt x="3873" y="1095"/>
                    </a:cubicBezTo>
                    <a:lnTo>
                      <a:pt x="3873" y="1095"/>
                    </a:lnTo>
                    <a:cubicBezTo>
                      <a:pt x="3873" y="1107"/>
                      <a:pt x="4741" y="1359"/>
                      <a:pt x="6262" y="1787"/>
                    </a:cubicBezTo>
                    <a:cubicBezTo>
                      <a:pt x="5709" y="2239"/>
                      <a:pt x="5068" y="2755"/>
                      <a:pt x="4376" y="3295"/>
                    </a:cubicBezTo>
                    <a:cubicBezTo>
                      <a:pt x="3270" y="2994"/>
                      <a:pt x="2654" y="2830"/>
                      <a:pt x="2654" y="2830"/>
                    </a:cubicBezTo>
                    <a:lnTo>
                      <a:pt x="2654" y="2830"/>
                    </a:lnTo>
                    <a:cubicBezTo>
                      <a:pt x="2654" y="2830"/>
                      <a:pt x="3257" y="3019"/>
                      <a:pt x="4339" y="3333"/>
                    </a:cubicBezTo>
                    <a:lnTo>
                      <a:pt x="4276" y="3384"/>
                    </a:lnTo>
                    <a:cubicBezTo>
                      <a:pt x="3597" y="3924"/>
                      <a:pt x="2955" y="4415"/>
                      <a:pt x="2389" y="4855"/>
                    </a:cubicBezTo>
                    <a:cubicBezTo>
                      <a:pt x="1132" y="4503"/>
                      <a:pt x="415" y="4301"/>
                      <a:pt x="415" y="4301"/>
                    </a:cubicBezTo>
                    <a:lnTo>
                      <a:pt x="415" y="4301"/>
                    </a:lnTo>
                    <a:cubicBezTo>
                      <a:pt x="415" y="4314"/>
                      <a:pt x="1107" y="4528"/>
                      <a:pt x="2339" y="4892"/>
                    </a:cubicBezTo>
                    <a:cubicBezTo>
                      <a:pt x="1937" y="5194"/>
                      <a:pt x="1572" y="5471"/>
                      <a:pt x="1245" y="5710"/>
                    </a:cubicBezTo>
                    <a:lnTo>
                      <a:pt x="327" y="6414"/>
                    </a:lnTo>
                    <a:lnTo>
                      <a:pt x="76" y="6603"/>
                    </a:lnTo>
                    <a:cubicBezTo>
                      <a:pt x="51" y="6628"/>
                      <a:pt x="25" y="6640"/>
                      <a:pt x="0" y="6678"/>
                    </a:cubicBezTo>
                    <a:cubicBezTo>
                      <a:pt x="25" y="6653"/>
                      <a:pt x="63" y="6640"/>
                      <a:pt x="88" y="6615"/>
                    </a:cubicBezTo>
                    <a:lnTo>
                      <a:pt x="352" y="6439"/>
                    </a:lnTo>
                    <a:cubicBezTo>
                      <a:pt x="579" y="6276"/>
                      <a:pt x="893" y="6049"/>
                      <a:pt x="1295" y="5773"/>
                    </a:cubicBezTo>
                    <a:cubicBezTo>
                      <a:pt x="1622" y="5521"/>
                      <a:pt x="2012" y="5232"/>
                      <a:pt x="2440" y="4918"/>
                    </a:cubicBezTo>
                    <a:lnTo>
                      <a:pt x="4980" y="5660"/>
                    </a:lnTo>
                    <a:cubicBezTo>
                      <a:pt x="3509" y="6904"/>
                      <a:pt x="2477" y="7797"/>
                      <a:pt x="2490" y="7810"/>
                    </a:cubicBezTo>
                    <a:cubicBezTo>
                      <a:pt x="2490" y="7810"/>
                      <a:pt x="2490" y="7810"/>
                      <a:pt x="2490" y="7810"/>
                    </a:cubicBezTo>
                    <a:cubicBezTo>
                      <a:pt x="2518" y="7810"/>
                      <a:pt x="3582" y="6933"/>
                      <a:pt x="5080" y="5685"/>
                    </a:cubicBezTo>
                    <a:lnTo>
                      <a:pt x="7721" y="6452"/>
                    </a:lnTo>
                    <a:cubicBezTo>
                      <a:pt x="6338" y="7634"/>
                      <a:pt x="5382" y="8451"/>
                      <a:pt x="5395" y="8476"/>
                    </a:cubicBezTo>
                    <a:cubicBezTo>
                      <a:pt x="5395" y="8476"/>
                      <a:pt x="5395" y="8476"/>
                      <a:pt x="5395" y="8476"/>
                    </a:cubicBezTo>
                    <a:cubicBezTo>
                      <a:pt x="5423" y="8476"/>
                      <a:pt x="6412" y="7663"/>
                      <a:pt x="7822" y="6489"/>
                    </a:cubicBezTo>
                    <a:lnTo>
                      <a:pt x="10374" y="7231"/>
                    </a:lnTo>
                    <a:cubicBezTo>
                      <a:pt x="9079" y="8325"/>
                      <a:pt x="8186" y="9118"/>
                      <a:pt x="8199" y="9118"/>
                    </a:cubicBezTo>
                    <a:cubicBezTo>
                      <a:pt x="8212" y="9118"/>
                      <a:pt x="9142" y="8363"/>
                      <a:pt x="10475" y="7257"/>
                    </a:cubicBezTo>
                    <a:lnTo>
                      <a:pt x="13053" y="7998"/>
                    </a:lnTo>
                    <a:cubicBezTo>
                      <a:pt x="11720" y="9143"/>
                      <a:pt x="10815" y="9935"/>
                      <a:pt x="10827" y="9948"/>
                    </a:cubicBezTo>
                    <a:cubicBezTo>
                      <a:pt x="10827" y="9948"/>
                      <a:pt x="10827" y="9948"/>
                      <a:pt x="10828" y="9948"/>
                    </a:cubicBezTo>
                    <a:cubicBezTo>
                      <a:pt x="10855" y="9948"/>
                      <a:pt x="11794" y="9171"/>
                      <a:pt x="13153" y="8036"/>
                    </a:cubicBezTo>
                    <a:lnTo>
                      <a:pt x="15719" y="8778"/>
                    </a:lnTo>
                    <a:cubicBezTo>
                      <a:pt x="14461" y="9847"/>
                      <a:pt x="13606" y="10589"/>
                      <a:pt x="13619" y="10601"/>
                    </a:cubicBezTo>
                    <a:cubicBezTo>
                      <a:pt x="13619" y="10602"/>
                      <a:pt x="13619" y="10602"/>
                      <a:pt x="13619" y="10602"/>
                    </a:cubicBezTo>
                    <a:cubicBezTo>
                      <a:pt x="13647" y="10602"/>
                      <a:pt x="14535" y="9875"/>
                      <a:pt x="15807" y="8803"/>
                    </a:cubicBezTo>
                    <a:lnTo>
                      <a:pt x="18385" y="9545"/>
                    </a:lnTo>
                    <a:cubicBezTo>
                      <a:pt x="17203" y="10551"/>
                      <a:pt x="16410" y="11243"/>
                      <a:pt x="16423" y="11255"/>
                    </a:cubicBezTo>
                    <a:cubicBezTo>
                      <a:pt x="16423" y="11255"/>
                      <a:pt x="16423" y="11255"/>
                      <a:pt x="16423" y="11255"/>
                    </a:cubicBezTo>
                    <a:cubicBezTo>
                      <a:pt x="16450" y="11255"/>
                      <a:pt x="17264" y="10580"/>
                      <a:pt x="18473" y="9570"/>
                    </a:cubicBezTo>
                    <a:lnTo>
                      <a:pt x="18724" y="9646"/>
                    </a:lnTo>
                    <a:lnTo>
                      <a:pt x="21327" y="10400"/>
                    </a:lnTo>
                    <a:cubicBezTo>
                      <a:pt x="20158" y="11394"/>
                      <a:pt x="19391" y="12073"/>
                      <a:pt x="19403" y="12085"/>
                    </a:cubicBezTo>
                    <a:cubicBezTo>
                      <a:pt x="19403" y="12085"/>
                      <a:pt x="19403" y="12085"/>
                      <a:pt x="19403" y="12085"/>
                    </a:cubicBezTo>
                    <a:cubicBezTo>
                      <a:pt x="19418" y="12085"/>
                      <a:pt x="20232" y="11422"/>
                      <a:pt x="21415" y="10425"/>
                    </a:cubicBezTo>
                    <a:lnTo>
                      <a:pt x="24395" y="11280"/>
                    </a:lnTo>
                    <a:cubicBezTo>
                      <a:pt x="23264" y="12337"/>
                      <a:pt x="22509" y="13041"/>
                      <a:pt x="22522" y="13053"/>
                    </a:cubicBezTo>
                    <a:cubicBezTo>
                      <a:pt x="22522" y="13054"/>
                      <a:pt x="22522" y="13054"/>
                      <a:pt x="22522" y="13054"/>
                    </a:cubicBezTo>
                    <a:cubicBezTo>
                      <a:pt x="22548" y="13054"/>
                      <a:pt x="23337" y="12353"/>
                      <a:pt x="24483" y="11306"/>
                    </a:cubicBezTo>
                    <a:lnTo>
                      <a:pt x="27338" y="12123"/>
                    </a:lnTo>
                    <a:cubicBezTo>
                      <a:pt x="26143" y="13305"/>
                      <a:pt x="25338" y="14110"/>
                      <a:pt x="25338" y="14122"/>
                    </a:cubicBezTo>
                    <a:cubicBezTo>
                      <a:pt x="25339" y="14122"/>
                      <a:pt x="25339" y="14122"/>
                      <a:pt x="25339" y="14122"/>
                    </a:cubicBezTo>
                    <a:cubicBezTo>
                      <a:pt x="25364" y="14122"/>
                      <a:pt x="26216" y="13333"/>
                      <a:pt x="27426" y="12161"/>
                    </a:cubicBezTo>
                    <a:lnTo>
                      <a:pt x="29928" y="12877"/>
                    </a:lnTo>
                    <a:cubicBezTo>
                      <a:pt x="28771" y="14059"/>
                      <a:pt x="27979" y="14889"/>
                      <a:pt x="27992" y="14902"/>
                    </a:cubicBezTo>
                    <a:cubicBezTo>
                      <a:pt x="27992" y="14902"/>
                      <a:pt x="27992" y="14902"/>
                      <a:pt x="27992" y="14902"/>
                    </a:cubicBezTo>
                    <a:cubicBezTo>
                      <a:pt x="28017" y="14902"/>
                      <a:pt x="28843" y="14088"/>
                      <a:pt x="30016" y="12903"/>
                    </a:cubicBezTo>
                    <a:lnTo>
                      <a:pt x="33085" y="13783"/>
                    </a:lnTo>
                    <a:cubicBezTo>
                      <a:pt x="31978" y="15103"/>
                      <a:pt x="31223" y="16046"/>
                      <a:pt x="31236" y="16046"/>
                    </a:cubicBezTo>
                    <a:cubicBezTo>
                      <a:pt x="31236" y="16046"/>
                      <a:pt x="31236" y="16046"/>
                      <a:pt x="31236" y="16046"/>
                    </a:cubicBezTo>
                    <a:cubicBezTo>
                      <a:pt x="31260" y="16046"/>
                      <a:pt x="32061" y="15132"/>
                      <a:pt x="33173" y="13808"/>
                    </a:cubicBezTo>
                    <a:cubicBezTo>
                      <a:pt x="35600" y="14500"/>
                      <a:pt x="37058" y="14902"/>
                      <a:pt x="37058" y="14902"/>
                    </a:cubicBezTo>
                    <a:cubicBezTo>
                      <a:pt x="37058" y="14902"/>
                      <a:pt x="35625" y="14462"/>
                      <a:pt x="33210" y="13758"/>
                    </a:cubicBezTo>
                    <a:cubicBezTo>
                      <a:pt x="33588" y="13305"/>
                      <a:pt x="34015" y="12815"/>
                      <a:pt x="34443" y="12299"/>
                    </a:cubicBezTo>
                    <a:lnTo>
                      <a:pt x="34770" y="11897"/>
                    </a:lnTo>
                    <a:cubicBezTo>
                      <a:pt x="36795" y="12452"/>
                      <a:pt x="37996" y="12790"/>
                      <a:pt x="38038" y="12790"/>
                    </a:cubicBezTo>
                    <a:cubicBezTo>
                      <a:pt x="38039" y="12790"/>
                      <a:pt x="38039" y="12790"/>
                      <a:pt x="38039" y="12789"/>
                    </a:cubicBezTo>
                    <a:cubicBezTo>
                      <a:pt x="38052" y="12777"/>
                      <a:pt x="36844" y="12437"/>
                      <a:pt x="34807" y="11846"/>
                    </a:cubicBezTo>
                    <a:cubicBezTo>
                      <a:pt x="35348" y="11205"/>
                      <a:pt x="35838" y="10614"/>
                      <a:pt x="36253" y="10111"/>
                    </a:cubicBezTo>
                    <a:cubicBezTo>
                      <a:pt x="38089" y="10604"/>
                      <a:pt x="39177" y="10904"/>
                      <a:pt x="39220" y="10904"/>
                    </a:cubicBezTo>
                    <a:cubicBezTo>
                      <a:pt x="39221" y="10904"/>
                      <a:pt x="39221" y="10903"/>
                      <a:pt x="39221" y="10903"/>
                    </a:cubicBezTo>
                    <a:cubicBezTo>
                      <a:pt x="39234" y="10891"/>
                      <a:pt x="38152" y="10589"/>
                      <a:pt x="36291" y="10061"/>
                    </a:cubicBezTo>
                    <a:cubicBezTo>
                      <a:pt x="37083" y="9105"/>
                      <a:pt x="37599" y="8476"/>
                      <a:pt x="37586" y="8464"/>
                    </a:cubicBezTo>
                    <a:cubicBezTo>
                      <a:pt x="37586" y="8464"/>
                      <a:pt x="37586" y="8464"/>
                      <a:pt x="37586" y="8464"/>
                    </a:cubicBezTo>
                    <a:cubicBezTo>
                      <a:pt x="37563" y="8464"/>
                      <a:pt x="37025" y="9089"/>
                      <a:pt x="36216" y="10036"/>
                    </a:cubicBezTo>
                    <a:lnTo>
                      <a:pt x="33562" y="9294"/>
                    </a:lnTo>
                    <a:cubicBezTo>
                      <a:pt x="34417" y="8413"/>
                      <a:pt x="34971" y="7822"/>
                      <a:pt x="34958" y="7810"/>
                    </a:cubicBezTo>
                    <a:cubicBezTo>
                      <a:pt x="34958" y="7810"/>
                      <a:pt x="34958" y="7810"/>
                      <a:pt x="34958" y="7810"/>
                    </a:cubicBezTo>
                    <a:cubicBezTo>
                      <a:pt x="34933" y="7810"/>
                      <a:pt x="34358" y="8385"/>
                      <a:pt x="33474" y="9268"/>
                    </a:cubicBezTo>
                    <a:lnTo>
                      <a:pt x="31073" y="8602"/>
                    </a:lnTo>
                    <a:cubicBezTo>
                      <a:pt x="32116" y="7571"/>
                      <a:pt x="32808" y="6879"/>
                      <a:pt x="32795" y="6867"/>
                    </a:cubicBezTo>
                    <a:cubicBezTo>
                      <a:pt x="32795" y="6867"/>
                      <a:pt x="32795" y="6867"/>
                      <a:pt x="32795" y="6867"/>
                    </a:cubicBezTo>
                    <a:cubicBezTo>
                      <a:pt x="32770" y="6867"/>
                      <a:pt x="32044" y="7555"/>
                      <a:pt x="30985" y="8577"/>
                    </a:cubicBezTo>
                    <a:lnTo>
                      <a:pt x="28256" y="7810"/>
                    </a:lnTo>
                    <a:cubicBezTo>
                      <a:pt x="29388" y="6754"/>
                      <a:pt x="30142" y="6037"/>
                      <a:pt x="30142" y="6024"/>
                    </a:cubicBezTo>
                    <a:cubicBezTo>
                      <a:pt x="30142" y="6024"/>
                      <a:pt x="30142" y="6024"/>
                      <a:pt x="30142" y="6024"/>
                    </a:cubicBezTo>
                    <a:cubicBezTo>
                      <a:pt x="30115" y="6024"/>
                      <a:pt x="29315" y="6725"/>
                      <a:pt x="28168" y="7785"/>
                    </a:cubicBezTo>
                    <a:lnTo>
                      <a:pt x="25439" y="7030"/>
                    </a:lnTo>
                    <a:cubicBezTo>
                      <a:pt x="26583" y="6049"/>
                      <a:pt x="27350" y="5383"/>
                      <a:pt x="27338" y="5370"/>
                    </a:cubicBezTo>
                    <a:cubicBezTo>
                      <a:pt x="27338" y="5370"/>
                      <a:pt x="27338" y="5370"/>
                      <a:pt x="27337" y="5370"/>
                    </a:cubicBezTo>
                    <a:cubicBezTo>
                      <a:pt x="27310" y="5370"/>
                      <a:pt x="26509" y="6021"/>
                      <a:pt x="25338" y="6992"/>
                    </a:cubicBezTo>
                    <a:lnTo>
                      <a:pt x="22459" y="6200"/>
                    </a:lnTo>
                    <a:cubicBezTo>
                      <a:pt x="23603" y="5219"/>
                      <a:pt x="24370" y="4553"/>
                      <a:pt x="24358" y="4540"/>
                    </a:cubicBezTo>
                    <a:cubicBezTo>
                      <a:pt x="24358" y="4540"/>
                      <a:pt x="24357" y="4540"/>
                      <a:pt x="24357" y="4540"/>
                    </a:cubicBezTo>
                    <a:cubicBezTo>
                      <a:pt x="24330" y="4540"/>
                      <a:pt x="23542" y="5191"/>
                      <a:pt x="22358" y="6175"/>
                    </a:cubicBezTo>
                    <a:lnTo>
                      <a:pt x="21566" y="5949"/>
                    </a:lnTo>
                    <a:lnTo>
                      <a:pt x="19768" y="5446"/>
                    </a:lnTo>
                    <a:cubicBezTo>
                      <a:pt x="20862" y="4515"/>
                      <a:pt x="21566" y="3899"/>
                      <a:pt x="21566" y="3874"/>
                    </a:cubicBezTo>
                    <a:cubicBezTo>
                      <a:pt x="21566" y="3874"/>
                      <a:pt x="21566" y="3874"/>
                      <a:pt x="21565" y="3874"/>
                    </a:cubicBezTo>
                    <a:cubicBezTo>
                      <a:pt x="21538" y="3874"/>
                      <a:pt x="20788" y="4487"/>
                      <a:pt x="19680" y="5421"/>
                    </a:cubicBezTo>
                    <a:lnTo>
                      <a:pt x="17077" y="4716"/>
                    </a:lnTo>
                    <a:cubicBezTo>
                      <a:pt x="18095" y="3836"/>
                      <a:pt x="18762" y="3258"/>
                      <a:pt x="18749" y="3245"/>
                    </a:cubicBezTo>
                    <a:cubicBezTo>
                      <a:pt x="18749" y="3245"/>
                      <a:pt x="18749" y="3244"/>
                      <a:pt x="18748" y="3244"/>
                    </a:cubicBezTo>
                    <a:cubicBezTo>
                      <a:pt x="18720" y="3244"/>
                      <a:pt x="18023" y="3817"/>
                      <a:pt x="16976" y="4691"/>
                    </a:cubicBezTo>
                    <a:lnTo>
                      <a:pt x="14361" y="3962"/>
                    </a:lnTo>
                    <a:cubicBezTo>
                      <a:pt x="15430" y="3044"/>
                      <a:pt x="16146" y="2428"/>
                      <a:pt x="16134" y="2415"/>
                    </a:cubicBezTo>
                    <a:cubicBezTo>
                      <a:pt x="16134" y="2415"/>
                      <a:pt x="16133" y="2415"/>
                      <a:pt x="16133" y="2415"/>
                    </a:cubicBezTo>
                    <a:cubicBezTo>
                      <a:pt x="16106" y="2415"/>
                      <a:pt x="15368" y="3016"/>
                      <a:pt x="14260" y="3937"/>
                    </a:cubicBezTo>
                    <a:lnTo>
                      <a:pt x="11657" y="3220"/>
                    </a:lnTo>
                    <a:cubicBezTo>
                      <a:pt x="12688" y="2352"/>
                      <a:pt x="13342" y="1774"/>
                      <a:pt x="13330" y="1761"/>
                    </a:cubicBezTo>
                    <a:cubicBezTo>
                      <a:pt x="13329" y="1761"/>
                      <a:pt x="13329" y="1761"/>
                      <a:pt x="13329" y="1761"/>
                    </a:cubicBezTo>
                    <a:cubicBezTo>
                      <a:pt x="13302" y="1761"/>
                      <a:pt x="12614" y="2324"/>
                      <a:pt x="11569" y="3195"/>
                    </a:cubicBezTo>
                    <a:lnTo>
                      <a:pt x="8878" y="2453"/>
                    </a:lnTo>
                    <a:cubicBezTo>
                      <a:pt x="9821" y="1636"/>
                      <a:pt x="10437" y="1107"/>
                      <a:pt x="10425" y="1095"/>
                    </a:cubicBezTo>
                    <a:cubicBezTo>
                      <a:pt x="10425" y="1095"/>
                      <a:pt x="10424" y="1095"/>
                      <a:pt x="10424" y="1095"/>
                    </a:cubicBezTo>
                    <a:cubicBezTo>
                      <a:pt x="10397" y="1095"/>
                      <a:pt x="9759" y="1620"/>
                      <a:pt x="8790" y="2428"/>
                    </a:cubicBezTo>
                    <a:lnTo>
                      <a:pt x="6401" y="1774"/>
                    </a:lnTo>
                    <a:cubicBezTo>
                      <a:pt x="6715" y="1510"/>
                      <a:pt x="7017" y="1258"/>
                      <a:pt x="7281" y="1045"/>
                    </a:cubicBezTo>
                    <a:cubicBezTo>
                      <a:pt x="7646" y="730"/>
                      <a:pt x="7948" y="466"/>
                      <a:pt x="8149" y="290"/>
                    </a:cubicBezTo>
                    <a:lnTo>
                      <a:pt x="8388" y="76"/>
                    </a:lnTo>
                    <a:cubicBezTo>
                      <a:pt x="8413" y="51"/>
                      <a:pt x="8438" y="26"/>
                      <a:pt x="846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79" name="Google Shape;508;p27"/>
              <p:cNvSpPr/>
              <p:nvPr/>
            </p:nvSpPr>
            <p:spPr>
              <a:xfrm>
                <a:off x="4169000" y="2733300"/>
                <a:ext cx="944075" cy="721525"/>
              </a:xfrm>
              <a:custGeom>
                <a:avLst/>
                <a:gdLst/>
                <a:ahLst/>
                <a:cxnLst/>
                <a:rect l="l" t="t" r="r" b="b"/>
                <a:pathLst>
                  <a:path w="37763" h="28861" extrusionOk="0">
                    <a:moveTo>
                      <a:pt x="17593" y="3208"/>
                    </a:moveTo>
                    <a:lnTo>
                      <a:pt x="30758" y="5823"/>
                    </a:lnTo>
                    <a:cubicBezTo>
                      <a:pt x="30872" y="6414"/>
                      <a:pt x="30846" y="6993"/>
                      <a:pt x="30520" y="7496"/>
                    </a:cubicBezTo>
                    <a:cubicBezTo>
                      <a:pt x="30101" y="8139"/>
                      <a:pt x="29298" y="8426"/>
                      <a:pt x="28517" y="8426"/>
                    </a:cubicBezTo>
                    <a:cubicBezTo>
                      <a:pt x="28383" y="8426"/>
                      <a:pt x="28249" y="8418"/>
                      <a:pt x="28118" y="8401"/>
                    </a:cubicBezTo>
                    <a:cubicBezTo>
                      <a:pt x="27212" y="8288"/>
                      <a:pt x="26382" y="7873"/>
                      <a:pt x="25552" y="7546"/>
                    </a:cubicBezTo>
                    <a:cubicBezTo>
                      <a:pt x="24957" y="7311"/>
                      <a:pt x="24303" y="7122"/>
                      <a:pt x="23661" y="7122"/>
                    </a:cubicBezTo>
                    <a:cubicBezTo>
                      <a:pt x="23408" y="7122"/>
                      <a:pt x="23157" y="7151"/>
                      <a:pt x="22912" y="7219"/>
                    </a:cubicBezTo>
                    <a:cubicBezTo>
                      <a:pt x="22032" y="7458"/>
                      <a:pt x="21315" y="8175"/>
                      <a:pt x="20422" y="8401"/>
                    </a:cubicBezTo>
                    <a:cubicBezTo>
                      <a:pt x="20205" y="8453"/>
                      <a:pt x="19980" y="8478"/>
                      <a:pt x="19752" y="8478"/>
                    </a:cubicBezTo>
                    <a:cubicBezTo>
                      <a:pt x="18603" y="8478"/>
                      <a:pt x="17380" y="7839"/>
                      <a:pt x="16813" y="6779"/>
                    </a:cubicBezTo>
                    <a:cubicBezTo>
                      <a:pt x="16197" y="5622"/>
                      <a:pt x="16461" y="4201"/>
                      <a:pt x="17593" y="3208"/>
                    </a:cubicBezTo>
                    <a:close/>
                    <a:moveTo>
                      <a:pt x="22924" y="10224"/>
                    </a:moveTo>
                    <a:lnTo>
                      <a:pt x="31450" y="12123"/>
                    </a:lnTo>
                    <a:lnTo>
                      <a:pt x="31261" y="12991"/>
                    </a:lnTo>
                    <a:lnTo>
                      <a:pt x="22723" y="11092"/>
                    </a:lnTo>
                    <a:lnTo>
                      <a:pt x="22924" y="10224"/>
                    </a:lnTo>
                    <a:close/>
                    <a:moveTo>
                      <a:pt x="1561" y="2289"/>
                    </a:moveTo>
                    <a:cubicBezTo>
                      <a:pt x="1560" y="2289"/>
                      <a:pt x="1560" y="2290"/>
                      <a:pt x="1560" y="2290"/>
                    </a:cubicBezTo>
                    <a:lnTo>
                      <a:pt x="642" y="12739"/>
                    </a:lnTo>
                    <a:lnTo>
                      <a:pt x="26" y="19680"/>
                    </a:lnTo>
                    <a:lnTo>
                      <a:pt x="26" y="19794"/>
                    </a:lnTo>
                    <a:lnTo>
                      <a:pt x="0" y="20108"/>
                    </a:lnTo>
                    <a:lnTo>
                      <a:pt x="1561" y="2289"/>
                    </a:lnTo>
                    <a:close/>
                    <a:moveTo>
                      <a:pt x="1761" y="1"/>
                    </a:moveTo>
                    <a:lnTo>
                      <a:pt x="1561" y="2289"/>
                    </a:lnTo>
                    <a:lnTo>
                      <a:pt x="1561" y="2289"/>
                    </a:lnTo>
                    <a:cubicBezTo>
                      <a:pt x="3064" y="1959"/>
                      <a:pt x="4594" y="1663"/>
                      <a:pt x="6117" y="1663"/>
                    </a:cubicBezTo>
                    <a:cubicBezTo>
                      <a:pt x="6683" y="1663"/>
                      <a:pt x="7247" y="1704"/>
                      <a:pt x="7809" y="1799"/>
                    </a:cubicBezTo>
                    <a:cubicBezTo>
                      <a:pt x="8740" y="1963"/>
                      <a:pt x="9620" y="2302"/>
                      <a:pt x="10412" y="2805"/>
                    </a:cubicBezTo>
                    <a:cubicBezTo>
                      <a:pt x="12148" y="3132"/>
                      <a:pt x="13619" y="4540"/>
                      <a:pt x="13996" y="6263"/>
                    </a:cubicBezTo>
                    <a:cubicBezTo>
                      <a:pt x="14223" y="7357"/>
                      <a:pt x="14047" y="8489"/>
                      <a:pt x="14021" y="9608"/>
                    </a:cubicBezTo>
                    <a:cubicBezTo>
                      <a:pt x="13996" y="10727"/>
                      <a:pt x="14185" y="11947"/>
                      <a:pt x="14964" y="12739"/>
                    </a:cubicBezTo>
                    <a:cubicBezTo>
                      <a:pt x="15015" y="12790"/>
                      <a:pt x="15065" y="12827"/>
                      <a:pt x="15115" y="12865"/>
                    </a:cubicBezTo>
                    <a:cubicBezTo>
                      <a:pt x="15103" y="12752"/>
                      <a:pt x="15090" y="12563"/>
                      <a:pt x="15078" y="12488"/>
                    </a:cubicBezTo>
                    <a:cubicBezTo>
                      <a:pt x="15040" y="12249"/>
                      <a:pt x="15090" y="11997"/>
                      <a:pt x="15216" y="11784"/>
                    </a:cubicBezTo>
                    <a:cubicBezTo>
                      <a:pt x="15229" y="11746"/>
                      <a:pt x="15241" y="11708"/>
                      <a:pt x="15254" y="11670"/>
                    </a:cubicBezTo>
                    <a:cubicBezTo>
                      <a:pt x="15254" y="11519"/>
                      <a:pt x="15015" y="10790"/>
                      <a:pt x="14927" y="10526"/>
                    </a:cubicBezTo>
                    <a:cubicBezTo>
                      <a:pt x="14839" y="10281"/>
                      <a:pt x="14926" y="10120"/>
                      <a:pt x="15004" y="10120"/>
                    </a:cubicBezTo>
                    <a:cubicBezTo>
                      <a:pt x="15027" y="10120"/>
                      <a:pt x="15048" y="10134"/>
                      <a:pt x="15065" y="10161"/>
                    </a:cubicBezTo>
                    <a:cubicBezTo>
                      <a:pt x="15203" y="10400"/>
                      <a:pt x="15593" y="11419"/>
                      <a:pt x="15706" y="11507"/>
                    </a:cubicBezTo>
                    <a:cubicBezTo>
                      <a:pt x="15715" y="11514"/>
                      <a:pt x="15723" y="11517"/>
                      <a:pt x="15729" y="11517"/>
                    </a:cubicBezTo>
                    <a:cubicBezTo>
                      <a:pt x="15807" y="11517"/>
                      <a:pt x="15732" y="11067"/>
                      <a:pt x="15732" y="11067"/>
                    </a:cubicBezTo>
                    <a:cubicBezTo>
                      <a:pt x="15518" y="9935"/>
                      <a:pt x="15442" y="9772"/>
                      <a:pt x="15644" y="9721"/>
                    </a:cubicBezTo>
                    <a:cubicBezTo>
                      <a:pt x="15648" y="9720"/>
                      <a:pt x="15652" y="9720"/>
                      <a:pt x="15656" y="9720"/>
                    </a:cubicBezTo>
                    <a:cubicBezTo>
                      <a:pt x="15882" y="9720"/>
                      <a:pt x="16197" y="11343"/>
                      <a:pt x="16197" y="11343"/>
                    </a:cubicBezTo>
                    <a:cubicBezTo>
                      <a:pt x="16197" y="11343"/>
                      <a:pt x="16159" y="11104"/>
                      <a:pt x="16335" y="11054"/>
                    </a:cubicBezTo>
                    <a:cubicBezTo>
                      <a:pt x="16356" y="11047"/>
                      <a:pt x="16375" y="11044"/>
                      <a:pt x="16393" y="11044"/>
                    </a:cubicBezTo>
                    <a:cubicBezTo>
                      <a:pt x="16533" y="11044"/>
                      <a:pt x="16612" y="11230"/>
                      <a:pt x="16612" y="11230"/>
                    </a:cubicBezTo>
                    <a:cubicBezTo>
                      <a:pt x="16574" y="11104"/>
                      <a:pt x="16750" y="11079"/>
                      <a:pt x="16750" y="11079"/>
                    </a:cubicBezTo>
                    <a:cubicBezTo>
                      <a:pt x="17190" y="11117"/>
                      <a:pt x="17027" y="12764"/>
                      <a:pt x="17027" y="12764"/>
                    </a:cubicBezTo>
                    <a:lnTo>
                      <a:pt x="17027" y="13657"/>
                    </a:lnTo>
                    <a:cubicBezTo>
                      <a:pt x="17303" y="13695"/>
                      <a:pt x="17580" y="13720"/>
                      <a:pt x="17869" y="13733"/>
                    </a:cubicBezTo>
                    <a:cubicBezTo>
                      <a:pt x="18913" y="13770"/>
                      <a:pt x="19982" y="13682"/>
                      <a:pt x="20988" y="13972"/>
                    </a:cubicBezTo>
                    <a:cubicBezTo>
                      <a:pt x="22912" y="14525"/>
                      <a:pt x="24295" y="16562"/>
                      <a:pt x="24081" y="18549"/>
                    </a:cubicBezTo>
                    <a:cubicBezTo>
                      <a:pt x="24069" y="18687"/>
                      <a:pt x="24043" y="18813"/>
                      <a:pt x="24031" y="18939"/>
                    </a:cubicBezTo>
                    <a:cubicBezTo>
                      <a:pt x="24144" y="19215"/>
                      <a:pt x="24245" y="19479"/>
                      <a:pt x="24333" y="19768"/>
                    </a:cubicBezTo>
                    <a:cubicBezTo>
                      <a:pt x="24622" y="20774"/>
                      <a:pt x="24710" y="21831"/>
                      <a:pt x="24584" y="22874"/>
                    </a:cubicBezTo>
                    <a:cubicBezTo>
                      <a:pt x="24936" y="23164"/>
                      <a:pt x="25326" y="23403"/>
                      <a:pt x="25741" y="23566"/>
                    </a:cubicBezTo>
                    <a:cubicBezTo>
                      <a:pt x="26584" y="23931"/>
                      <a:pt x="27489" y="24145"/>
                      <a:pt x="28256" y="24622"/>
                    </a:cubicBezTo>
                    <a:cubicBezTo>
                      <a:pt x="29388" y="25339"/>
                      <a:pt x="30079" y="26622"/>
                      <a:pt x="30167" y="27942"/>
                    </a:cubicBezTo>
                    <a:lnTo>
                      <a:pt x="33751" y="28860"/>
                    </a:lnTo>
                    <a:lnTo>
                      <a:pt x="34719" y="23616"/>
                    </a:lnTo>
                    <a:cubicBezTo>
                      <a:pt x="34254" y="23541"/>
                      <a:pt x="33827" y="23377"/>
                      <a:pt x="33437" y="23113"/>
                    </a:cubicBezTo>
                    <a:cubicBezTo>
                      <a:pt x="32557" y="22472"/>
                      <a:pt x="32016" y="21466"/>
                      <a:pt x="31953" y="20385"/>
                    </a:cubicBezTo>
                    <a:cubicBezTo>
                      <a:pt x="31903" y="19693"/>
                      <a:pt x="32091" y="19014"/>
                      <a:pt x="32494" y="18448"/>
                    </a:cubicBezTo>
                    <a:cubicBezTo>
                      <a:pt x="32861" y="17943"/>
                      <a:pt x="33459" y="17648"/>
                      <a:pt x="34086" y="17648"/>
                    </a:cubicBezTo>
                    <a:cubicBezTo>
                      <a:pt x="34146" y="17648"/>
                      <a:pt x="34206" y="17650"/>
                      <a:pt x="34267" y="17656"/>
                    </a:cubicBezTo>
                    <a:lnTo>
                      <a:pt x="34342" y="17669"/>
                    </a:lnTo>
                    <a:cubicBezTo>
                      <a:pt x="34820" y="17719"/>
                      <a:pt x="35298" y="17807"/>
                      <a:pt x="35763" y="17945"/>
                    </a:cubicBezTo>
                    <a:lnTo>
                      <a:pt x="37763" y="7156"/>
                    </a:lnTo>
                    <a:lnTo>
                      <a:pt x="1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0" name="Google Shape;509;p27"/>
              <p:cNvSpPr/>
              <p:nvPr/>
            </p:nvSpPr>
            <p:spPr>
              <a:xfrm>
                <a:off x="4574225" y="2813475"/>
                <a:ext cx="366575" cy="131800"/>
              </a:xfrm>
              <a:custGeom>
                <a:avLst/>
                <a:gdLst/>
                <a:ahLst/>
                <a:cxnLst/>
                <a:rect l="l" t="t" r="r" b="b"/>
                <a:pathLst>
                  <a:path w="14663" h="5272" extrusionOk="0">
                    <a:moveTo>
                      <a:pt x="1384" y="1"/>
                    </a:moveTo>
                    <a:cubicBezTo>
                      <a:pt x="252" y="994"/>
                      <a:pt x="0" y="2427"/>
                      <a:pt x="604" y="3572"/>
                    </a:cubicBezTo>
                    <a:cubicBezTo>
                      <a:pt x="1171" y="4632"/>
                      <a:pt x="2394" y="5271"/>
                      <a:pt x="3551" y="5271"/>
                    </a:cubicBezTo>
                    <a:cubicBezTo>
                      <a:pt x="3780" y="5271"/>
                      <a:pt x="4007" y="5246"/>
                      <a:pt x="4226" y="5194"/>
                    </a:cubicBezTo>
                    <a:cubicBezTo>
                      <a:pt x="5118" y="4968"/>
                      <a:pt x="5823" y="4263"/>
                      <a:pt x="6703" y="4012"/>
                    </a:cubicBezTo>
                    <a:cubicBezTo>
                      <a:pt x="6951" y="3944"/>
                      <a:pt x="7203" y="3915"/>
                      <a:pt x="7455" y="3915"/>
                    </a:cubicBezTo>
                    <a:cubicBezTo>
                      <a:pt x="8096" y="3915"/>
                      <a:pt x="8739" y="4104"/>
                      <a:pt x="9343" y="4339"/>
                    </a:cubicBezTo>
                    <a:cubicBezTo>
                      <a:pt x="10186" y="4678"/>
                      <a:pt x="11016" y="5081"/>
                      <a:pt x="11909" y="5194"/>
                    </a:cubicBezTo>
                    <a:cubicBezTo>
                      <a:pt x="12040" y="5211"/>
                      <a:pt x="12174" y="5219"/>
                      <a:pt x="12308" y="5219"/>
                    </a:cubicBezTo>
                    <a:cubicBezTo>
                      <a:pt x="13089" y="5219"/>
                      <a:pt x="13892" y="4932"/>
                      <a:pt x="14311" y="4289"/>
                    </a:cubicBezTo>
                    <a:cubicBezTo>
                      <a:pt x="14625" y="3786"/>
                      <a:pt x="14663" y="3207"/>
                      <a:pt x="14549" y="2616"/>
                    </a:cubicBezTo>
                    <a:lnTo>
                      <a:pt x="13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1" name="Google Shape;510;p27"/>
              <p:cNvSpPr/>
              <p:nvPr/>
            </p:nvSpPr>
            <p:spPr>
              <a:xfrm>
                <a:off x="4429300" y="2803100"/>
                <a:ext cx="117900" cy="272575"/>
              </a:xfrm>
              <a:custGeom>
                <a:avLst/>
                <a:gdLst/>
                <a:ahLst/>
                <a:cxnLst/>
                <a:rect l="l" t="t" r="r" b="b"/>
                <a:pathLst>
                  <a:path w="4716" h="10903" extrusionOk="0">
                    <a:moveTo>
                      <a:pt x="0" y="1"/>
                    </a:moveTo>
                    <a:lnTo>
                      <a:pt x="0" y="1"/>
                    </a:lnTo>
                    <a:cubicBezTo>
                      <a:pt x="1157" y="730"/>
                      <a:pt x="2063" y="1786"/>
                      <a:pt x="2377" y="3107"/>
                    </a:cubicBezTo>
                    <a:cubicBezTo>
                      <a:pt x="2641" y="4238"/>
                      <a:pt x="2440" y="5420"/>
                      <a:pt x="2377" y="6590"/>
                    </a:cubicBezTo>
                    <a:cubicBezTo>
                      <a:pt x="2302" y="7759"/>
                      <a:pt x="2415" y="9029"/>
                      <a:pt x="3169" y="9909"/>
                    </a:cubicBezTo>
                    <a:cubicBezTo>
                      <a:pt x="3572" y="10362"/>
                      <a:pt x="4075" y="10702"/>
                      <a:pt x="4640" y="10903"/>
                    </a:cubicBezTo>
                    <a:lnTo>
                      <a:pt x="4716" y="10186"/>
                    </a:lnTo>
                    <a:lnTo>
                      <a:pt x="4703" y="10073"/>
                    </a:lnTo>
                    <a:cubicBezTo>
                      <a:pt x="4653" y="10023"/>
                      <a:pt x="4603" y="9985"/>
                      <a:pt x="4565" y="9935"/>
                    </a:cubicBezTo>
                    <a:cubicBezTo>
                      <a:pt x="3773" y="9155"/>
                      <a:pt x="3584" y="7935"/>
                      <a:pt x="3622" y="6816"/>
                    </a:cubicBezTo>
                    <a:cubicBezTo>
                      <a:pt x="3647" y="5684"/>
                      <a:pt x="3823" y="4553"/>
                      <a:pt x="3584" y="3459"/>
                    </a:cubicBezTo>
                    <a:cubicBezTo>
                      <a:pt x="3220" y="1736"/>
                      <a:pt x="1723" y="328"/>
                      <a:pt x="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2" name="Google Shape;511;p27"/>
              <p:cNvSpPr/>
              <p:nvPr/>
            </p:nvSpPr>
            <p:spPr>
              <a:xfrm>
                <a:off x="4594975" y="3074725"/>
                <a:ext cx="181400" cy="132050"/>
              </a:xfrm>
              <a:custGeom>
                <a:avLst/>
                <a:gdLst/>
                <a:ahLst/>
                <a:cxnLst/>
                <a:rect l="l" t="t" r="r" b="b"/>
                <a:pathLst>
                  <a:path w="7256" h="5282" extrusionOk="0">
                    <a:moveTo>
                      <a:pt x="0" y="0"/>
                    </a:moveTo>
                    <a:lnTo>
                      <a:pt x="0" y="491"/>
                    </a:lnTo>
                    <a:cubicBezTo>
                      <a:pt x="528" y="566"/>
                      <a:pt x="1082" y="629"/>
                      <a:pt x="1622" y="755"/>
                    </a:cubicBezTo>
                    <a:cubicBezTo>
                      <a:pt x="4012" y="1346"/>
                      <a:pt x="6011" y="3018"/>
                      <a:pt x="7004" y="5282"/>
                    </a:cubicBezTo>
                    <a:cubicBezTo>
                      <a:pt x="7017" y="5156"/>
                      <a:pt x="7042" y="5017"/>
                      <a:pt x="7055" y="4892"/>
                    </a:cubicBezTo>
                    <a:cubicBezTo>
                      <a:pt x="7256" y="2905"/>
                      <a:pt x="5885" y="868"/>
                      <a:pt x="3961" y="315"/>
                    </a:cubicBezTo>
                    <a:cubicBezTo>
                      <a:pt x="2955" y="25"/>
                      <a:pt x="1887" y="113"/>
                      <a:pt x="843" y="76"/>
                    </a:cubicBezTo>
                    <a:cubicBezTo>
                      <a:pt x="554" y="63"/>
                      <a:pt x="277" y="38"/>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3" name="Google Shape;512;p27"/>
              <p:cNvSpPr/>
              <p:nvPr/>
            </p:nvSpPr>
            <p:spPr>
              <a:xfrm>
                <a:off x="4753725" y="3305150"/>
                <a:ext cx="169775" cy="127975"/>
              </a:xfrm>
              <a:custGeom>
                <a:avLst/>
                <a:gdLst/>
                <a:ahLst/>
                <a:cxnLst/>
                <a:rect l="l" t="t" r="r" b="b"/>
                <a:pathLst>
                  <a:path w="6791" h="5119" extrusionOk="0">
                    <a:moveTo>
                      <a:pt x="1208" y="0"/>
                    </a:moveTo>
                    <a:cubicBezTo>
                      <a:pt x="1057" y="1195"/>
                      <a:pt x="642" y="2339"/>
                      <a:pt x="1" y="3358"/>
                    </a:cubicBezTo>
                    <a:lnTo>
                      <a:pt x="6791" y="5118"/>
                    </a:lnTo>
                    <a:lnTo>
                      <a:pt x="6791" y="5056"/>
                    </a:lnTo>
                    <a:cubicBezTo>
                      <a:pt x="6703" y="3748"/>
                      <a:pt x="6011" y="2453"/>
                      <a:pt x="4880" y="1748"/>
                    </a:cubicBezTo>
                    <a:cubicBezTo>
                      <a:pt x="4113" y="1271"/>
                      <a:pt x="3207" y="1057"/>
                      <a:pt x="2365" y="692"/>
                    </a:cubicBezTo>
                    <a:cubicBezTo>
                      <a:pt x="1950" y="516"/>
                      <a:pt x="1560" y="290"/>
                      <a:pt x="120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4" name="Google Shape;513;p27"/>
              <p:cNvSpPr/>
              <p:nvPr/>
            </p:nvSpPr>
            <p:spPr>
              <a:xfrm>
                <a:off x="4194150" y="3195125"/>
                <a:ext cx="2225" cy="2525"/>
              </a:xfrm>
              <a:custGeom>
                <a:avLst/>
                <a:gdLst/>
                <a:ahLst/>
                <a:cxnLst/>
                <a:rect l="l" t="t" r="r" b="b"/>
                <a:pathLst>
                  <a:path w="89" h="101" extrusionOk="0">
                    <a:moveTo>
                      <a:pt x="88" y="0"/>
                    </a:moveTo>
                    <a:lnTo>
                      <a:pt x="0" y="101"/>
                    </a:lnTo>
                    <a:lnTo>
                      <a:pt x="88" y="13"/>
                    </a:lnTo>
                    <a:lnTo>
                      <a:pt x="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5" name="Google Shape;514;p27"/>
              <p:cNvSpPr/>
              <p:nvPr/>
            </p:nvSpPr>
            <p:spPr>
              <a:xfrm>
                <a:off x="4396925" y="3086975"/>
                <a:ext cx="390150" cy="302125"/>
              </a:xfrm>
              <a:custGeom>
                <a:avLst/>
                <a:gdLst/>
                <a:ahLst/>
                <a:cxnLst/>
                <a:rect l="l" t="t" r="r" b="b"/>
                <a:pathLst>
                  <a:path w="15606" h="12085" extrusionOk="0">
                    <a:moveTo>
                      <a:pt x="7910" y="1"/>
                    </a:moveTo>
                    <a:lnTo>
                      <a:pt x="7834" y="7055"/>
                    </a:lnTo>
                    <a:cubicBezTo>
                      <a:pt x="7834" y="8296"/>
                      <a:pt x="6824" y="9102"/>
                      <a:pt x="5781" y="9102"/>
                    </a:cubicBezTo>
                    <a:cubicBezTo>
                      <a:pt x="5249" y="9102"/>
                      <a:pt x="4708" y="8893"/>
                      <a:pt x="4288" y="8426"/>
                    </a:cubicBezTo>
                    <a:lnTo>
                      <a:pt x="2540" y="6527"/>
                    </a:lnTo>
                    <a:lnTo>
                      <a:pt x="1937" y="6992"/>
                    </a:lnTo>
                    <a:lnTo>
                      <a:pt x="868" y="5219"/>
                    </a:lnTo>
                    <a:cubicBezTo>
                      <a:pt x="818" y="5508"/>
                      <a:pt x="755" y="5772"/>
                      <a:pt x="717" y="5986"/>
                    </a:cubicBezTo>
                    <a:cubicBezTo>
                      <a:pt x="679" y="6137"/>
                      <a:pt x="641" y="6275"/>
                      <a:pt x="616" y="6363"/>
                    </a:cubicBezTo>
                    <a:cubicBezTo>
                      <a:pt x="604" y="6414"/>
                      <a:pt x="591" y="6451"/>
                      <a:pt x="566" y="6502"/>
                    </a:cubicBezTo>
                    <a:cubicBezTo>
                      <a:pt x="566" y="6451"/>
                      <a:pt x="579" y="6401"/>
                      <a:pt x="591" y="6363"/>
                    </a:cubicBezTo>
                    <a:lnTo>
                      <a:pt x="667" y="5974"/>
                    </a:lnTo>
                    <a:cubicBezTo>
                      <a:pt x="704" y="5747"/>
                      <a:pt x="767" y="5458"/>
                      <a:pt x="818" y="5131"/>
                    </a:cubicBezTo>
                    <a:lnTo>
                      <a:pt x="818" y="5119"/>
                    </a:lnTo>
                    <a:lnTo>
                      <a:pt x="0" y="8375"/>
                    </a:lnTo>
                    <a:lnTo>
                      <a:pt x="14285" y="12085"/>
                    </a:lnTo>
                    <a:cubicBezTo>
                      <a:pt x="14926" y="11066"/>
                      <a:pt x="15329" y="9922"/>
                      <a:pt x="15480" y="8727"/>
                    </a:cubicBezTo>
                    <a:cubicBezTo>
                      <a:pt x="15606" y="7684"/>
                      <a:pt x="15517" y="6627"/>
                      <a:pt x="15228" y="5609"/>
                    </a:cubicBezTo>
                    <a:cubicBezTo>
                      <a:pt x="15140" y="5332"/>
                      <a:pt x="15040" y="5056"/>
                      <a:pt x="14926" y="4792"/>
                    </a:cubicBezTo>
                    <a:cubicBezTo>
                      <a:pt x="13933" y="2528"/>
                      <a:pt x="11934" y="856"/>
                      <a:pt x="9544" y="265"/>
                    </a:cubicBezTo>
                    <a:cubicBezTo>
                      <a:pt x="9004" y="139"/>
                      <a:pt x="8450" y="76"/>
                      <a:pt x="79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6" name="Google Shape;515;p27"/>
              <p:cNvSpPr/>
              <p:nvPr/>
            </p:nvSpPr>
            <p:spPr>
              <a:xfrm>
                <a:off x="4185350" y="2774725"/>
                <a:ext cx="359975" cy="444300"/>
              </a:xfrm>
              <a:custGeom>
                <a:avLst/>
                <a:gdLst/>
                <a:ahLst/>
                <a:cxnLst/>
                <a:rect l="l" t="t" r="r" b="b"/>
                <a:pathLst>
                  <a:path w="14399" h="17772" extrusionOk="0">
                    <a:moveTo>
                      <a:pt x="5466" y="0"/>
                    </a:moveTo>
                    <a:cubicBezTo>
                      <a:pt x="3945" y="0"/>
                      <a:pt x="2415" y="303"/>
                      <a:pt x="906" y="633"/>
                    </a:cubicBezTo>
                    <a:lnTo>
                      <a:pt x="0" y="11082"/>
                    </a:lnTo>
                    <a:cubicBezTo>
                      <a:pt x="1118" y="10413"/>
                      <a:pt x="2063" y="10268"/>
                      <a:pt x="2672" y="10268"/>
                    </a:cubicBezTo>
                    <a:cubicBezTo>
                      <a:pt x="3138" y="10268"/>
                      <a:pt x="3408" y="10353"/>
                      <a:pt x="3408" y="10353"/>
                    </a:cubicBezTo>
                    <a:lnTo>
                      <a:pt x="4112" y="10416"/>
                    </a:lnTo>
                    <a:cubicBezTo>
                      <a:pt x="4112" y="10340"/>
                      <a:pt x="4125" y="10277"/>
                      <a:pt x="4125" y="10215"/>
                    </a:cubicBezTo>
                    <a:cubicBezTo>
                      <a:pt x="3949" y="10139"/>
                      <a:pt x="3785" y="10013"/>
                      <a:pt x="3672" y="9862"/>
                    </a:cubicBezTo>
                    <a:cubicBezTo>
                      <a:pt x="3471" y="9573"/>
                      <a:pt x="2654" y="9246"/>
                      <a:pt x="2377" y="9045"/>
                    </a:cubicBezTo>
                    <a:cubicBezTo>
                      <a:pt x="2138" y="8882"/>
                      <a:pt x="2553" y="8077"/>
                      <a:pt x="2289" y="7976"/>
                    </a:cubicBezTo>
                    <a:cubicBezTo>
                      <a:pt x="1635" y="7700"/>
                      <a:pt x="1157" y="7134"/>
                      <a:pt x="1019" y="6442"/>
                    </a:cubicBezTo>
                    <a:cubicBezTo>
                      <a:pt x="931" y="6077"/>
                      <a:pt x="943" y="5662"/>
                      <a:pt x="1170" y="5386"/>
                    </a:cubicBezTo>
                    <a:cubicBezTo>
                      <a:pt x="1396" y="5097"/>
                      <a:pt x="1761" y="5009"/>
                      <a:pt x="1987" y="4745"/>
                    </a:cubicBezTo>
                    <a:cubicBezTo>
                      <a:pt x="2302" y="4380"/>
                      <a:pt x="2289" y="3839"/>
                      <a:pt x="2377" y="3361"/>
                    </a:cubicBezTo>
                    <a:cubicBezTo>
                      <a:pt x="2515" y="2632"/>
                      <a:pt x="2955" y="1991"/>
                      <a:pt x="3597" y="1601"/>
                    </a:cubicBezTo>
                    <a:cubicBezTo>
                      <a:pt x="3913" y="1418"/>
                      <a:pt x="4458" y="1290"/>
                      <a:pt x="4983" y="1290"/>
                    </a:cubicBezTo>
                    <a:cubicBezTo>
                      <a:pt x="5396" y="1290"/>
                      <a:pt x="5796" y="1369"/>
                      <a:pt x="6061" y="1563"/>
                    </a:cubicBezTo>
                    <a:cubicBezTo>
                      <a:pt x="6163" y="1552"/>
                      <a:pt x="6265" y="1546"/>
                      <a:pt x="6366" y="1546"/>
                    </a:cubicBezTo>
                    <a:cubicBezTo>
                      <a:pt x="7164" y="1546"/>
                      <a:pt x="7925" y="1894"/>
                      <a:pt x="8438" y="2519"/>
                    </a:cubicBezTo>
                    <a:lnTo>
                      <a:pt x="8463" y="2531"/>
                    </a:lnTo>
                    <a:cubicBezTo>
                      <a:pt x="8627" y="2619"/>
                      <a:pt x="8778" y="2733"/>
                      <a:pt x="8928" y="2846"/>
                    </a:cubicBezTo>
                    <a:cubicBezTo>
                      <a:pt x="9381" y="3273"/>
                      <a:pt x="9670" y="3839"/>
                      <a:pt x="9733" y="4455"/>
                    </a:cubicBezTo>
                    <a:cubicBezTo>
                      <a:pt x="9784" y="4820"/>
                      <a:pt x="9758" y="5197"/>
                      <a:pt x="9884" y="5524"/>
                    </a:cubicBezTo>
                    <a:cubicBezTo>
                      <a:pt x="10035" y="5901"/>
                      <a:pt x="10349" y="6153"/>
                      <a:pt x="10588" y="6492"/>
                    </a:cubicBezTo>
                    <a:cubicBezTo>
                      <a:pt x="11154" y="7322"/>
                      <a:pt x="10978" y="8592"/>
                      <a:pt x="10287" y="9347"/>
                    </a:cubicBezTo>
                    <a:cubicBezTo>
                      <a:pt x="9773" y="9881"/>
                      <a:pt x="9065" y="10166"/>
                      <a:pt x="8339" y="10166"/>
                    </a:cubicBezTo>
                    <a:cubicBezTo>
                      <a:pt x="8142" y="10166"/>
                      <a:pt x="7943" y="10144"/>
                      <a:pt x="7746" y="10101"/>
                    </a:cubicBezTo>
                    <a:lnTo>
                      <a:pt x="7671" y="10755"/>
                    </a:lnTo>
                    <a:cubicBezTo>
                      <a:pt x="8501" y="10944"/>
                      <a:pt x="10211" y="11522"/>
                      <a:pt x="11230" y="13195"/>
                    </a:cubicBezTo>
                    <a:cubicBezTo>
                      <a:pt x="12361" y="15043"/>
                      <a:pt x="13581" y="16992"/>
                      <a:pt x="13581" y="16992"/>
                    </a:cubicBezTo>
                    <a:lnTo>
                      <a:pt x="13393" y="17156"/>
                    </a:lnTo>
                    <a:lnTo>
                      <a:pt x="13833" y="17772"/>
                    </a:lnTo>
                    <a:lnTo>
                      <a:pt x="13833" y="17747"/>
                    </a:lnTo>
                    <a:lnTo>
                      <a:pt x="14398" y="12038"/>
                    </a:lnTo>
                    <a:cubicBezTo>
                      <a:pt x="13833" y="11837"/>
                      <a:pt x="13330" y="11497"/>
                      <a:pt x="12927" y="11057"/>
                    </a:cubicBezTo>
                    <a:cubicBezTo>
                      <a:pt x="12173" y="10164"/>
                      <a:pt x="12060" y="8894"/>
                      <a:pt x="12122" y="7725"/>
                    </a:cubicBezTo>
                    <a:cubicBezTo>
                      <a:pt x="12185" y="6568"/>
                      <a:pt x="12387" y="5373"/>
                      <a:pt x="12122" y="4242"/>
                    </a:cubicBezTo>
                    <a:cubicBezTo>
                      <a:pt x="11808" y="2921"/>
                      <a:pt x="10915" y="1865"/>
                      <a:pt x="9771" y="1136"/>
                    </a:cubicBezTo>
                    <a:cubicBezTo>
                      <a:pt x="8966" y="645"/>
                      <a:pt x="8086" y="306"/>
                      <a:pt x="7168" y="142"/>
                    </a:cubicBezTo>
                    <a:cubicBezTo>
                      <a:pt x="6603" y="43"/>
                      <a:pt x="6035" y="0"/>
                      <a:pt x="54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7" name="Google Shape;516;p27"/>
              <p:cNvSpPr/>
              <p:nvPr/>
            </p:nvSpPr>
            <p:spPr>
              <a:xfrm>
                <a:off x="4169000" y="3197625"/>
                <a:ext cx="28950" cy="47200"/>
              </a:xfrm>
              <a:custGeom>
                <a:avLst/>
                <a:gdLst/>
                <a:ahLst/>
                <a:cxnLst/>
                <a:rect l="l" t="t" r="r" b="b"/>
                <a:pathLst>
                  <a:path w="1158" h="1888" extrusionOk="0">
                    <a:moveTo>
                      <a:pt x="1094" y="1"/>
                    </a:moveTo>
                    <a:cubicBezTo>
                      <a:pt x="931" y="177"/>
                      <a:pt x="768" y="378"/>
                      <a:pt x="579" y="592"/>
                    </a:cubicBezTo>
                    <a:cubicBezTo>
                      <a:pt x="403" y="793"/>
                      <a:pt x="189" y="1032"/>
                      <a:pt x="26" y="1221"/>
                    </a:cubicBezTo>
                    <a:lnTo>
                      <a:pt x="0" y="1535"/>
                    </a:lnTo>
                    <a:lnTo>
                      <a:pt x="0" y="1585"/>
                    </a:lnTo>
                    <a:lnTo>
                      <a:pt x="1157" y="1887"/>
                    </a:lnTo>
                    <a:lnTo>
                      <a:pt x="10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8" name="Google Shape;517;p27"/>
              <p:cNvSpPr/>
              <p:nvPr/>
            </p:nvSpPr>
            <p:spPr>
              <a:xfrm>
                <a:off x="4460425" y="2975950"/>
                <a:ext cx="138650" cy="338275"/>
              </a:xfrm>
              <a:custGeom>
                <a:avLst/>
                <a:gdLst/>
                <a:ahLst/>
                <a:cxnLst/>
                <a:rect l="l" t="t" r="r" b="b"/>
                <a:pathLst>
                  <a:path w="5546" h="13531" extrusionOk="0">
                    <a:moveTo>
                      <a:pt x="4967" y="1663"/>
                    </a:moveTo>
                    <a:lnTo>
                      <a:pt x="4967" y="1663"/>
                    </a:lnTo>
                    <a:cubicBezTo>
                      <a:pt x="4980" y="1788"/>
                      <a:pt x="4967" y="1901"/>
                      <a:pt x="4955" y="2015"/>
                    </a:cubicBezTo>
                    <a:cubicBezTo>
                      <a:pt x="4955" y="2103"/>
                      <a:pt x="4942" y="2191"/>
                      <a:pt x="4930" y="2279"/>
                    </a:cubicBezTo>
                    <a:cubicBezTo>
                      <a:pt x="4917" y="2329"/>
                      <a:pt x="4917" y="2379"/>
                      <a:pt x="4930" y="2430"/>
                    </a:cubicBezTo>
                    <a:cubicBezTo>
                      <a:pt x="4930" y="2492"/>
                      <a:pt x="4955" y="2555"/>
                      <a:pt x="4992" y="2618"/>
                    </a:cubicBezTo>
                    <a:cubicBezTo>
                      <a:pt x="5005" y="2631"/>
                      <a:pt x="5014" y="2637"/>
                      <a:pt x="5024" y="2637"/>
                    </a:cubicBezTo>
                    <a:cubicBezTo>
                      <a:pt x="5033" y="2637"/>
                      <a:pt x="5043" y="2631"/>
                      <a:pt x="5055" y="2618"/>
                    </a:cubicBezTo>
                    <a:cubicBezTo>
                      <a:pt x="5081" y="2581"/>
                      <a:pt x="5093" y="2543"/>
                      <a:pt x="5118" y="2492"/>
                    </a:cubicBezTo>
                    <a:cubicBezTo>
                      <a:pt x="5194" y="2279"/>
                      <a:pt x="5244" y="2040"/>
                      <a:pt x="5294" y="1813"/>
                    </a:cubicBezTo>
                    <a:lnTo>
                      <a:pt x="5294" y="1813"/>
                    </a:lnTo>
                    <a:cubicBezTo>
                      <a:pt x="5319" y="2052"/>
                      <a:pt x="5282" y="2304"/>
                      <a:pt x="5181" y="2518"/>
                    </a:cubicBezTo>
                    <a:cubicBezTo>
                      <a:pt x="5156" y="2568"/>
                      <a:pt x="5143" y="2618"/>
                      <a:pt x="5106" y="2656"/>
                    </a:cubicBezTo>
                    <a:cubicBezTo>
                      <a:pt x="5093" y="2681"/>
                      <a:pt x="5068" y="2706"/>
                      <a:pt x="5030" y="2706"/>
                    </a:cubicBezTo>
                    <a:cubicBezTo>
                      <a:pt x="4992" y="2706"/>
                      <a:pt x="4967" y="2694"/>
                      <a:pt x="4942" y="2669"/>
                    </a:cubicBezTo>
                    <a:cubicBezTo>
                      <a:pt x="4917" y="2631"/>
                      <a:pt x="4892" y="2593"/>
                      <a:pt x="4892" y="2543"/>
                    </a:cubicBezTo>
                    <a:lnTo>
                      <a:pt x="4892" y="2530"/>
                    </a:lnTo>
                    <a:cubicBezTo>
                      <a:pt x="4892" y="2568"/>
                      <a:pt x="4879" y="2593"/>
                      <a:pt x="4867" y="2631"/>
                    </a:cubicBezTo>
                    <a:cubicBezTo>
                      <a:pt x="4867" y="2719"/>
                      <a:pt x="4816" y="2807"/>
                      <a:pt x="4754" y="2870"/>
                    </a:cubicBezTo>
                    <a:cubicBezTo>
                      <a:pt x="4736" y="2879"/>
                      <a:pt x="4716" y="2883"/>
                      <a:pt x="4696" y="2883"/>
                    </a:cubicBezTo>
                    <a:cubicBezTo>
                      <a:pt x="4660" y="2883"/>
                      <a:pt x="4623" y="2869"/>
                      <a:pt x="4590" y="2845"/>
                    </a:cubicBezTo>
                    <a:cubicBezTo>
                      <a:pt x="4552" y="2819"/>
                      <a:pt x="4527" y="2769"/>
                      <a:pt x="4527" y="2719"/>
                    </a:cubicBezTo>
                    <a:cubicBezTo>
                      <a:pt x="4515" y="2643"/>
                      <a:pt x="4515" y="2568"/>
                      <a:pt x="4527" y="2492"/>
                    </a:cubicBezTo>
                    <a:cubicBezTo>
                      <a:pt x="4540" y="2342"/>
                      <a:pt x="4540" y="2216"/>
                      <a:pt x="4552" y="2103"/>
                    </a:cubicBezTo>
                    <a:cubicBezTo>
                      <a:pt x="4540" y="1990"/>
                      <a:pt x="4552" y="1864"/>
                      <a:pt x="4578" y="1751"/>
                    </a:cubicBezTo>
                    <a:cubicBezTo>
                      <a:pt x="4603" y="1864"/>
                      <a:pt x="4603" y="1990"/>
                      <a:pt x="4603" y="2103"/>
                    </a:cubicBezTo>
                    <a:lnTo>
                      <a:pt x="4603" y="2480"/>
                    </a:lnTo>
                    <a:cubicBezTo>
                      <a:pt x="4590" y="2555"/>
                      <a:pt x="4590" y="2631"/>
                      <a:pt x="4603" y="2706"/>
                    </a:cubicBezTo>
                    <a:cubicBezTo>
                      <a:pt x="4603" y="2758"/>
                      <a:pt x="4645" y="2801"/>
                      <a:pt x="4688" y="2801"/>
                    </a:cubicBezTo>
                    <a:cubicBezTo>
                      <a:pt x="4697" y="2801"/>
                      <a:pt x="4707" y="2799"/>
                      <a:pt x="4716" y="2794"/>
                    </a:cubicBezTo>
                    <a:cubicBezTo>
                      <a:pt x="4766" y="2769"/>
                      <a:pt x="4791" y="2681"/>
                      <a:pt x="4804" y="2606"/>
                    </a:cubicBezTo>
                    <a:cubicBezTo>
                      <a:pt x="4816" y="2530"/>
                      <a:pt x="4829" y="2455"/>
                      <a:pt x="4842" y="2392"/>
                    </a:cubicBezTo>
                    <a:cubicBezTo>
                      <a:pt x="4867" y="2254"/>
                      <a:pt x="4892" y="2128"/>
                      <a:pt x="4904" y="2015"/>
                    </a:cubicBezTo>
                    <a:cubicBezTo>
                      <a:pt x="4904" y="1901"/>
                      <a:pt x="4930" y="1776"/>
                      <a:pt x="4967" y="1663"/>
                    </a:cubicBezTo>
                    <a:close/>
                    <a:moveTo>
                      <a:pt x="4372" y="1985"/>
                    </a:moveTo>
                    <a:cubicBezTo>
                      <a:pt x="4386" y="1985"/>
                      <a:pt x="4401" y="1986"/>
                      <a:pt x="4414" y="1990"/>
                    </a:cubicBezTo>
                    <a:cubicBezTo>
                      <a:pt x="4477" y="2002"/>
                      <a:pt x="4515" y="2052"/>
                      <a:pt x="4527" y="2128"/>
                    </a:cubicBezTo>
                    <a:cubicBezTo>
                      <a:pt x="4527" y="2216"/>
                      <a:pt x="4502" y="2291"/>
                      <a:pt x="4464" y="2379"/>
                    </a:cubicBezTo>
                    <a:cubicBezTo>
                      <a:pt x="4427" y="2455"/>
                      <a:pt x="4401" y="2518"/>
                      <a:pt x="4364" y="2581"/>
                    </a:cubicBezTo>
                    <a:cubicBezTo>
                      <a:pt x="4313" y="2656"/>
                      <a:pt x="4263" y="2744"/>
                      <a:pt x="4200" y="2807"/>
                    </a:cubicBezTo>
                    <a:cubicBezTo>
                      <a:pt x="4351" y="2819"/>
                      <a:pt x="4477" y="2870"/>
                      <a:pt x="4603" y="2945"/>
                    </a:cubicBezTo>
                    <a:cubicBezTo>
                      <a:pt x="4728" y="3033"/>
                      <a:pt x="4829" y="3159"/>
                      <a:pt x="4867" y="3322"/>
                    </a:cubicBezTo>
                    <a:cubicBezTo>
                      <a:pt x="4779" y="3209"/>
                      <a:pt x="4666" y="3096"/>
                      <a:pt x="4552" y="3008"/>
                    </a:cubicBezTo>
                    <a:cubicBezTo>
                      <a:pt x="4439" y="2933"/>
                      <a:pt x="4313" y="2870"/>
                      <a:pt x="4188" y="2832"/>
                    </a:cubicBezTo>
                    <a:cubicBezTo>
                      <a:pt x="4163" y="2857"/>
                      <a:pt x="4150" y="2882"/>
                      <a:pt x="4137" y="2895"/>
                    </a:cubicBezTo>
                    <a:cubicBezTo>
                      <a:pt x="4062" y="2995"/>
                      <a:pt x="3974" y="3071"/>
                      <a:pt x="3873" y="3146"/>
                    </a:cubicBezTo>
                    <a:cubicBezTo>
                      <a:pt x="3873" y="3134"/>
                      <a:pt x="3961" y="3033"/>
                      <a:pt x="4100" y="2870"/>
                    </a:cubicBezTo>
                    <a:cubicBezTo>
                      <a:pt x="4175" y="2769"/>
                      <a:pt x="4238" y="2656"/>
                      <a:pt x="4301" y="2555"/>
                    </a:cubicBezTo>
                    <a:cubicBezTo>
                      <a:pt x="4326" y="2480"/>
                      <a:pt x="4364" y="2417"/>
                      <a:pt x="4389" y="2342"/>
                    </a:cubicBezTo>
                    <a:cubicBezTo>
                      <a:pt x="4427" y="2279"/>
                      <a:pt x="4452" y="2203"/>
                      <a:pt x="4452" y="2140"/>
                    </a:cubicBezTo>
                    <a:cubicBezTo>
                      <a:pt x="4452" y="2103"/>
                      <a:pt x="4427" y="2065"/>
                      <a:pt x="4389" y="2052"/>
                    </a:cubicBezTo>
                    <a:cubicBezTo>
                      <a:pt x="4351" y="2052"/>
                      <a:pt x="4313" y="2065"/>
                      <a:pt x="4288" y="2078"/>
                    </a:cubicBezTo>
                    <a:cubicBezTo>
                      <a:pt x="4213" y="2115"/>
                      <a:pt x="4137" y="2166"/>
                      <a:pt x="4075" y="2216"/>
                    </a:cubicBezTo>
                    <a:cubicBezTo>
                      <a:pt x="3974" y="2304"/>
                      <a:pt x="3886" y="2404"/>
                      <a:pt x="3810" y="2518"/>
                    </a:cubicBezTo>
                    <a:lnTo>
                      <a:pt x="3798" y="2555"/>
                    </a:lnTo>
                    <a:lnTo>
                      <a:pt x="3773" y="2518"/>
                    </a:lnTo>
                    <a:cubicBezTo>
                      <a:pt x="3735" y="2455"/>
                      <a:pt x="3685" y="2392"/>
                      <a:pt x="3622" y="2329"/>
                    </a:cubicBezTo>
                    <a:lnTo>
                      <a:pt x="3622" y="2329"/>
                    </a:lnTo>
                    <a:cubicBezTo>
                      <a:pt x="3697" y="2354"/>
                      <a:pt x="3760" y="2404"/>
                      <a:pt x="3798" y="2480"/>
                    </a:cubicBezTo>
                    <a:lnTo>
                      <a:pt x="3798" y="2467"/>
                    </a:lnTo>
                    <a:cubicBezTo>
                      <a:pt x="3898" y="2279"/>
                      <a:pt x="4062" y="2115"/>
                      <a:pt x="4263" y="2015"/>
                    </a:cubicBezTo>
                    <a:cubicBezTo>
                      <a:pt x="4291" y="1996"/>
                      <a:pt x="4332" y="1985"/>
                      <a:pt x="4372" y="1985"/>
                    </a:cubicBezTo>
                    <a:close/>
                    <a:moveTo>
                      <a:pt x="3999" y="1"/>
                    </a:moveTo>
                    <a:cubicBezTo>
                      <a:pt x="3995" y="1"/>
                      <a:pt x="3991" y="2"/>
                      <a:pt x="3987" y="3"/>
                    </a:cubicBezTo>
                    <a:cubicBezTo>
                      <a:pt x="3785" y="53"/>
                      <a:pt x="3873" y="216"/>
                      <a:pt x="4087" y="1348"/>
                    </a:cubicBezTo>
                    <a:cubicBezTo>
                      <a:pt x="4087" y="1348"/>
                      <a:pt x="4162" y="1798"/>
                      <a:pt x="4085" y="1798"/>
                    </a:cubicBezTo>
                    <a:cubicBezTo>
                      <a:pt x="4078" y="1798"/>
                      <a:pt x="4071" y="1795"/>
                      <a:pt x="4062" y="1788"/>
                    </a:cubicBezTo>
                    <a:cubicBezTo>
                      <a:pt x="3949" y="1700"/>
                      <a:pt x="3559" y="682"/>
                      <a:pt x="3421" y="443"/>
                    </a:cubicBezTo>
                    <a:cubicBezTo>
                      <a:pt x="3404" y="415"/>
                      <a:pt x="3382" y="402"/>
                      <a:pt x="3360" y="402"/>
                    </a:cubicBezTo>
                    <a:cubicBezTo>
                      <a:pt x="3281" y="402"/>
                      <a:pt x="3191" y="565"/>
                      <a:pt x="3270" y="820"/>
                    </a:cubicBezTo>
                    <a:cubicBezTo>
                      <a:pt x="3358" y="1084"/>
                      <a:pt x="3609" y="1801"/>
                      <a:pt x="3609" y="1952"/>
                    </a:cubicBezTo>
                    <a:cubicBezTo>
                      <a:pt x="3597" y="1990"/>
                      <a:pt x="3584" y="2040"/>
                      <a:pt x="3559" y="2065"/>
                    </a:cubicBezTo>
                    <a:cubicBezTo>
                      <a:pt x="3446" y="2279"/>
                      <a:pt x="3395" y="2530"/>
                      <a:pt x="3433" y="2769"/>
                    </a:cubicBezTo>
                    <a:cubicBezTo>
                      <a:pt x="3433" y="2857"/>
                      <a:pt x="3446" y="3033"/>
                      <a:pt x="3458" y="3159"/>
                    </a:cubicBezTo>
                    <a:lnTo>
                      <a:pt x="3471" y="3272"/>
                    </a:lnTo>
                    <a:lnTo>
                      <a:pt x="3408" y="3989"/>
                    </a:lnTo>
                    <a:lnTo>
                      <a:pt x="2842" y="9710"/>
                    </a:lnTo>
                    <a:cubicBezTo>
                      <a:pt x="2867" y="9736"/>
                      <a:pt x="2918" y="10000"/>
                      <a:pt x="3006" y="10339"/>
                    </a:cubicBezTo>
                    <a:cubicBezTo>
                      <a:pt x="3069" y="10540"/>
                      <a:pt x="3119" y="10754"/>
                      <a:pt x="3157" y="10968"/>
                    </a:cubicBezTo>
                    <a:cubicBezTo>
                      <a:pt x="3043" y="10767"/>
                      <a:pt x="2968" y="10565"/>
                      <a:pt x="2930" y="10352"/>
                    </a:cubicBezTo>
                    <a:cubicBezTo>
                      <a:pt x="2880" y="10138"/>
                      <a:pt x="2842" y="9937"/>
                      <a:pt x="2830" y="9723"/>
                    </a:cubicBezTo>
                    <a:lnTo>
                      <a:pt x="2390" y="9107"/>
                    </a:lnTo>
                    <a:lnTo>
                      <a:pt x="0" y="10968"/>
                    </a:lnTo>
                    <a:lnTo>
                      <a:pt x="1748" y="12854"/>
                    </a:lnTo>
                    <a:cubicBezTo>
                      <a:pt x="2169" y="13321"/>
                      <a:pt x="2710" y="13530"/>
                      <a:pt x="3242" y="13530"/>
                    </a:cubicBezTo>
                    <a:cubicBezTo>
                      <a:pt x="4286" y="13530"/>
                      <a:pt x="5294" y="12728"/>
                      <a:pt x="5294" y="11496"/>
                    </a:cubicBezTo>
                    <a:lnTo>
                      <a:pt x="5370" y="4429"/>
                    </a:lnTo>
                    <a:lnTo>
                      <a:pt x="5370" y="3939"/>
                    </a:lnTo>
                    <a:lnTo>
                      <a:pt x="5382" y="3058"/>
                    </a:lnTo>
                    <a:cubicBezTo>
                      <a:pt x="5382" y="3058"/>
                      <a:pt x="5546" y="1411"/>
                      <a:pt x="5106" y="1361"/>
                    </a:cubicBezTo>
                    <a:cubicBezTo>
                      <a:pt x="5106" y="1361"/>
                      <a:pt x="4930" y="1398"/>
                      <a:pt x="4955" y="1512"/>
                    </a:cubicBezTo>
                    <a:cubicBezTo>
                      <a:pt x="4955" y="1512"/>
                      <a:pt x="4883" y="1328"/>
                      <a:pt x="4741" y="1328"/>
                    </a:cubicBezTo>
                    <a:cubicBezTo>
                      <a:pt x="4725" y="1328"/>
                      <a:pt x="4708" y="1331"/>
                      <a:pt x="4691" y="1336"/>
                    </a:cubicBezTo>
                    <a:cubicBezTo>
                      <a:pt x="4509" y="1396"/>
                      <a:pt x="4549" y="1621"/>
                      <a:pt x="4552" y="1637"/>
                    </a:cubicBezTo>
                    <a:lnTo>
                      <a:pt x="4552" y="1637"/>
                    </a:lnTo>
                    <a:cubicBezTo>
                      <a:pt x="4544" y="1595"/>
                      <a:pt x="4222" y="1"/>
                      <a:pt x="399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9" name="Google Shape;518;p27"/>
              <p:cNvSpPr/>
              <p:nvPr/>
            </p:nvSpPr>
            <p:spPr>
              <a:xfrm>
                <a:off x="4550950" y="3025550"/>
                <a:ext cx="31475" cy="33150"/>
              </a:xfrm>
              <a:custGeom>
                <a:avLst/>
                <a:gdLst/>
                <a:ahLst/>
                <a:cxnLst/>
                <a:rect l="l" t="t" r="r" b="b"/>
                <a:pathLst>
                  <a:path w="1259" h="1326" extrusionOk="0">
                    <a:moveTo>
                      <a:pt x="758" y="1"/>
                    </a:moveTo>
                    <a:cubicBezTo>
                      <a:pt x="716" y="1"/>
                      <a:pt x="679" y="12"/>
                      <a:pt x="642" y="31"/>
                    </a:cubicBezTo>
                    <a:cubicBezTo>
                      <a:pt x="441" y="131"/>
                      <a:pt x="290" y="282"/>
                      <a:pt x="189" y="483"/>
                    </a:cubicBezTo>
                    <a:cubicBezTo>
                      <a:pt x="139" y="420"/>
                      <a:pt x="76" y="370"/>
                      <a:pt x="1" y="345"/>
                    </a:cubicBezTo>
                    <a:lnTo>
                      <a:pt x="1" y="345"/>
                    </a:lnTo>
                    <a:cubicBezTo>
                      <a:pt x="64" y="395"/>
                      <a:pt x="114" y="458"/>
                      <a:pt x="164" y="534"/>
                    </a:cubicBezTo>
                    <a:lnTo>
                      <a:pt x="177" y="571"/>
                    </a:lnTo>
                    <a:lnTo>
                      <a:pt x="202" y="534"/>
                    </a:lnTo>
                    <a:cubicBezTo>
                      <a:pt x="265" y="420"/>
                      <a:pt x="353" y="320"/>
                      <a:pt x="454" y="232"/>
                    </a:cubicBezTo>
                    <a:cubicBezTo>
                      <a:pt x="516" y="169"/>
                      <a:pt x="592" y="131"/>
                      <a:pt x="667" y="94"/>
                    </a:cubicBezTo>
                    <a:cubicBezTo>
                      <a:pt x="705" y="68"/>
                      <a:pt x="743" y="68"/>
                      <a:pt x="780" y="68"/>
                    </a:cubicBezTo>
                    <a:cubicBezTo>
                      <a:pt x="806" y="81"/>
                      <a:pt x="831" y="106"/>
                      <a:pt x="831" y="144"/>
                    </a:cubicBezTo>
                    <a:cubicBezTo>
                      <a:pt x="831" y="219"/>
                      <a:pt x="818" y="295"/>
                      <a:pt x="780" y="358"/>
                    </a:cubicBezTo>
                    <a:cubicBezTo>
                      <a:pt x="755" y="433"/>
                      <a:pt x="718" y="496"/>
                      <a:pt x="680" y="559"/>
                    </a:cubicBezTo>
                    <a:cubicBezTo>
                      <a:pt x="617" y="672"/>
                      <a:pt x="554" y="773"/>
                      <a:pt x="479" y="873"/>
                    </a:cubicBezTo>
                    <a:cubicBezTo>
                      <a:pt x="353" y="1049"/>
                      <a:pt x="252" y="1150"/>
                      <a:pt x="265" y="1150"/>
                    </a:cubicBezTo>
                    <a:cubicBezTo>
                      <a:pt x="366" y="1087"/>
                      <a:pt x="454" y="999"/>
                      <a:pt x="516" y="911"/>
                    </a:cubicBezTo>
                    <a:cubicBezTo>
                      <a:pt x="542" y="886"/>
                      <a:pt x="554" y="861"/>
                      <a:pt x="567" y="835"/>
                    </a:cubicBezTo>
                    <a:cubicBezTo>
                      <a:pt x="705" y="873"/>
                      <a:pt x="831" y="936"/>
                      <a:pt x="944" y="1011"/>
                    </a:cubicBezTo>
                    <a:cubicBezTo>
                      <a:pt x="1057" y="1112"/>
                      <a:pt x="1158" y="1213"/>
                      <a:pt x="1258" y="1326"/>
                    </a:cubicBezTo>
                    <a:cubicBezTo>
                      <a:pt x="1221" y="1175"/>
                      <a:pt x="1120" y="1037"/>
                      <a:pt x="982" y="961"/>
                    </a:cubicBezTo>
                    <a:cubicBezTo>
                      <a:pt x="868" y="873"/>
                      <a:pt x="730" y="823"/>
                      <a:pt x="592" y="823"/>
                    </a:cubicBezTo>
                    <a:cubicBezTo>
                      <a:pt x="642" y="747"/>
                      <a:pt x="692" y="672"/>
                      <a:pt x="743" y="597"/>
                    </a:cubicBezTo>
                    <a:cubicBezTo>
                      <a:pt x="780" y="534"/>
                      <a:pt x="818" y="458"/>
                      <a:pt x="856" y="383"/>
                    </a:cubicBezTo>
                    <a:cubicBezTo>
                      <a:pt x="894" y="307"/>
                      <a:pt x="919" y="219"/>
                      <a:pt x="906" y="131"/>
                    </a:cubicBezTo>
                    <a:cubicBezTo>
                      <a:pt x="906" y="68"/>
                      <a:pt x="856" y="18"/>
                      <a:pt x="806" y="6"/>
                    </a:cubicBezTo>
                    <a:cubicBezTo>
                      <a:pt x="789" y="2"/>
                      <a:pt x="773" y="1"/>
                      <a:pt x="758"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90" name="Google Shape;519;p27"/>
              <p:cNvSpPr/>
              <p:nvPr/>
            </p:nvSpPr>
            <p:spPr>
              <a:xfrm>
                <a:off x="4573275" y="3017175"/>
                <a:ext cx="20150" cy="30625"/>
              </a:xfrm>
              <a:custGeom>
                <a:avLst/>
                <a:gdLst/>
                <a:ahLst/>
                <a:cxnLst/>
                <a:rect l="l" t="t" r="r" b="b"/>
                <a:pathLst>
                  <a:path w="806" h="1225" extrusionOk="0">
                    <a:moveTo>
                      <a:pt x="453" y="1"/>
                    </a:moveTo>
                    <a:cubicBezTo>
                      <a:pt x="416" y="114"/>
                      <a:pt x="403" y="240"/>
                      <a:pt x="390" y="353"/>
                    </a:cubicBezTo>
                    <a:cubicBezTo>
                      <a:pt x="378" y="466"/>
                      <a:pt x="353" y="592"/>
                      <a:pt x="340" y="730"/>
                    </a:cubicBezTo>
                    <a:cubicBezTo>
                      <a:pt x="328" y="806"/>
                      <a:pt x="302" y="869"/>
                      <a:pt x="290" y="944"/>
                    </a:cubicBezTo>
                    <a:cubicBezTo>
                      <a:pt x="277" y="1020"/>
                      <a:pt x="252" y="1108"/>
                      <a:pt x="202" y="1133"/>
                    </a:cubicBezTo>
                    <a:cubicBezTo>
                      <a:pt x="191" y="1141"/>
                      <a:pt x="180" y="1144"/>
                      <a:pt x="169" y="1144"/>
                    </a:cubicBezTo>
                    <a:cubicBezTo>
                      <a:pt x="128" y="1144"/>
                      <a:pt x="89" y="1094"/>
                      <a:pt x="89" y="1045"/>
                    </a:cubicBezTo>
                    <a:cubicBezTo>
                      <a:pt x="76" y="969"/>
                      <a:pt x="76" y="894"/>
                      <a:pt x="89" y="818"/>
                    </a:cubicBezTo>
                    <a:lnTo>
                      <a:pt x="89" y="441"/>
                    </a:lnTo>
                    <a:cubicBezTo>
                      <a:pt x="89" y="328"/>
                      <a:pt x="89" y="202"/>
                      <a:pt x="76" y="89"/>
                    </a:cubicBezTo>
                    <a:cubicBezTo>
                      <a:pt x="51" y="202"/>
                      <a:pt x="38" y="328"/>
                      <a:pt x="38" y="441"/>
                    </a:cubicBezTo>
                    <a:cubicBezTo>
                      <a:pt x="38" y="554"/>
                      <a:pt x="26" y="693"/>
                      <a:pt x="13" y="818"/>
                    </a:cubicBezTo>
                    <a:cubicBezTo>
                      <a:pt x="13" y="906"/>
                      <a:pt x="1" y="982"/>
                      <a:pt x="13" y="1070"/>
                    </a:cubicBezTo>
                    <a:cubicBezTo>
                      <a:pt x="26" y="1108"/>
                      <a:pt x="38" y="1158"/>
                      <a:pt x="76" y="1183"/>
                    </a:cubicBezTo>
                    <a:cubicBezTo>
                      <a:pt x="106" y="1212"/>
                      <a:pt x="139" y="1225"/>
                      <a:pt x="172" y="1225"/>
                    </a:cubicBezTo>
                    <a:cubicBezTo>
                      <a:pt x="196" y="1225"/>
                      <a:pt x="219" y="1219"/>
                      <a:pt x="240" y="1208"/>
                    </a:cubicBezTo>
                    <a:cubicBezTo>
                      <a:pt x="302" y="1145"/>
                      <a:pt x="353" y="1057"/>
                      <a:pt x="365" y="969"/>
                    </a:cubicBezTo>
                    <a:cubicBezTo>
                      <a:pt x="365" y="932"/>
                      <a:pt x="378" y="906"/>
                      <a:pt x="378" y="869"/>
                    </a:cubicBezTo>
                    <a:lnTo>
                      <a:pt x="378" y="881"/>
                    </a:lnTo>
                    <a:cubicBezTo>
                      <a:pt x="390" y="932"/>
                      <a:pt x="403" y="969"/>
                      <a:pt x="428" y="1007"/>
                    </a:cubicBezTo>
                    <a:cubicBezTo>
                      <a:pt x="453" y="1032"/>
                      <a:pt x="491" y="1045"/>
                      <a:pt x="516" y="1045"/>
                    </a:cubicBezTo>
                    <a:cubicBezTo>
                      <a:pt x="554" y="1045"/>
                      <a:pt x="579" y="1032"/>
                      <a:pt x="604" y="994"/>
                    </a:cubicBezTo>
                    <a:cubicBezTo>
                      <a:pt x="629" y="957"/>
                      <a:pt x="655" y="906"/>
                      <a:pt x="667" y="869"/>
                    </a:cubicBezTo>
                    <a:cubicBezTo>
                      <a:pt x="768" y="642"/>
                      <a:pt x="805" y="391"/>
                      <a:pt x="780" y="152"/>
                    </a:cubicBezTo>
                    <a:lnTo>
                      <a:pt x="780" y="152"/>
                    </a:lnTo>
                    <a:cubicBezTo>
                      <a:pt x="743" y="391"/>
                      <a:pt x="680" y="617"/>
                      <a:pt x="604" y="831"/>
                    </a:cubicBezTo>
                    <a:cubicBezTo>
                      <a:pt x="592" y="881"/>
                      <a:pt x="567" y="919"/>
                      <a:pt x="541" y="957"/>
                    </a:cubicBezTo>
                    <a:cubicBezTo>
                      <a:pt x="535" y="969"/>
                      <a:pt x="526" y="976"/>
                      <a:pt x="515" y="976"/>
                    </a:cubicBezTo>
                    <a:cubicBezTo>
                      <a:pt x="504" y="976"/>
                      <a:pt x="491" y="969"/>
                      <a:pt x="478" y="957"/>
                    </a:cubicBezTo>
                    <a:cubicBezTo>
                      <a:pt x="441" y="906"/>
                      <a:pt x="416" y="831"/>
                      <a:pt x="416" y="768"/>
                    </a:cubicBezTo>
                    <a:cubicBezTo>
                      <a:pt x="416" y="718"/>
                      <a:pt x="416" y="667"/>
                      <a:pt x="416" y="630"/>
                    </a:cubicBezTo>
                    <a:cubicBezTo>
                      <a:pt x="428" y="529"/>
                      <a:pt x="441" y="441"/>
                      <a:pt x="441" y="366"/>
                    </a:cubicBezTo>
                    <a:cubicBezTo>
                      <a:pt x="453" y="240"/>
                      <a:pt x="466" y="127"/>
                      <a:pt x="453"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91" name="Google Shape;520;p27"/>
              <p:cNvSpPr/>
              <p:nvPr/>
            </p:nvSpPr>
            <p:spPr>
              <a:xfrm>
                <a:off x="4170250" y="3031400"/>
                <a:ext cx="354650" cy="264975"/>
              </a:xfrm>
              <a:custGeom>
                <a:avLst/>
                <a:gdLst/>
                <a:ahLst/>
                <a:cxnLst/>
                <a:rect l="l" t="t" r="r" b="b"/>
                <a:pathLst>
                  <a:path w="14186" h="10599" extrusionOk="0">
                    <a:moveTo>
                      <a:pt x="3287" y="1"/>
                    </a:moveTo>
                    <a:cubicBezTo>
                      <a:pt x="2677" y="1"/>
                      <a:pt x="1729" y="146"/>
                      <a:pt x="604" y="815"/>
                    </a:cubicBezTo>
                    <a:lnTo>
                      <a:pt x="1" y="7744"/>
                    </a:lnTo>
                    <a:cubicBezTo>
                      <a:pt x="139" y="7580"/>
                      <a:pt x="315" y="7392"/>
                      <a:pt x="491" y="7191"/>
                    </a:cubicBezTo>
                    <a:cubicBezTo>
                      <a:pt x="667" y="6989"/>
                      <a:pt x="818" y="6801"/>
                      <a:pt x="969" y="6637"/>
                    </a:cubicBezTo>
                    <a:lnTo>
                      <a:pt x="1044" y="6549"/>
                    </a:lnTo>
                    <a:cubicBezTo>
                      <a:pt x="1246" y="6310"/>
                      <a:pt x="1459" y="6084"/>
                      <a:pt x="1686" y="5870"/>
                    </a:cubicBezTo>
                    <a:lnTo>
                      <a:pt x="1686" y="5870"/>
                    </a:lnTo>
                    <a:cubicBezTo>
                      <a:pt x="1485" y="6147"/>
                      <a:pt x="1283" y="6398"/>
                      <a:pt x="1057" y="6650"/>
                    </a:cubicBezTo>
                    <a:lnTo>
                      <a:pt x="1120" y="8536"/>
                    </a:lnTo>
                    <a:lnTo>
                      <a:pt x="9080" y="10598"/>
                    </a:lnTo>
                    <a:lnTo>
                      <a:pt x="9872" y="7342"/>
                    </a:lnTo>
                    <a:lnTo>
                      <a:pt x="9872" y="7354"/>
                    </a:lnTo>
                    <a:cubicBezTo>
                      <a:pt x="9897" y="7228"/>
                      <a:pt x="9922" y="7090"/>
                      <a:pt x="9947" y="6939"/>
                    </a:cubicBezTo>
                    <a:cubicBezTo>
                      <a:pt x="10023" y="6449"/>
                      <a:pt x="10086" y="5996"/>
                      <a:pt x="10136" y="5669"/>
                    </a:cubicBezTo>
                    <a:cubicBezTo>
                      <a:pt x="10149" y="5518"/>
                      <a:pt x="10174" y="5392"/>
                      <a:pt x="10186" y="5292"/>
                    </a:cubicBezTo>
                    <a:cubicBezTo>
                      <a:pt x="10186" y="5242"/>
                      <a:pt x="10199" y="5191"/>
                      <a:pt x="10211" y="5141"/>
                    </a:cubicBezTo>
                    <a:cubicBezTo>
                      <a:pt x="10211" y="5191"/>
                      <a:pt x="10211" y="5242"/>
                      <a:pt x="10211" y="5292"/>
                    </a:cubicBezTo>
                    <a:cubicBezTo>
                      <a:pt x="10211" y="5380"/>
                      <a:pt x="10199" y="5518"/>
                      <a:pt x="10186" y="5682"/>
                    </a:cubicBezTo>
                    <a:cubicBezTo>
                      <a:pt x="10149" y="6009"/>
                      <a:pt x="10098" y="6461"/>
                      <a:pt x="10023" y="6952"/>
                    </a:cubicBezTo>
                    <a:cubicBezTo>
                      <a:pt x="9998" y="7128"/>
                      <a:pt x="9960" y="7291"/>
                      <a:pt x="9935" y="7455"/>
                    </a:cubicBezTo>
                    <a:lnTo>
                      <a:pt x="11004" y="9228"/>
                    </a:lnTo>
                    <a:lnTo>
                      <a:pt x="11607" y="8750"/>
                    </a:lnTo>
                    <a:lnTo>
                      <a:pt x="13997" y="6889"/>
                    </a:lnTo>
                    <a:lnTo>
                      <a:pt x="14185" y="6725"/>
                    </a:lnTo>
                    <a:cubicBezTo>
                      <a:pt x="14185" y="6725"/>
                      <a:pt x="12965" y="4776"/>
                      <a:pt x="11834" y="2928"/>
                    </a:cubicBezTo>
                    <a:cubicBezTo>
                      <a:pt x="10815" y="1255"/>
                      <a:pt x="9105" y="677"/>
                      <a:pt x="8275" y="488"/>
                    </a:cubicBezTo>
                    <a:lnTo>
                      <a:pt x="8137" y="1582"/>
                    </a:lnTo>
                    <a:cubicBezTo>
                      <a:pt x="8033" y="2409"/>
                      <a:pt x="7301" y="2994"/>
                      <a:pt x="6447" y="2994"/>
                    </a:cubicBezTo>
                    <a:cubicBezTo>
                      <a:pt x="6366" y="2994"/>
                      <a:pt x="6283" y="2989"/>
                      <a:pt x="6200" y="2978"/>
                    </a:cubicBezTo>
                    <a:cubicBezTo>
                      <a:pt x="5232" y="2852"/>
                      <a:pt x="4515" y="2010"/>
                      <a:pt x="4628" y="1092"/>
                    </a:cubicBezTo>
                    <a:cubicBezTo>
                      <a:pt x="4653" y="765"/>
                      <a:pt x="4691" y="438"/>
                      <a:pt x="4716" y="136"/>
                    </a:cubicBezTo>
                    <a:lnTo>
                      <a:pt x="4025" y="86"/>
                    </a:lnTo>
                    <a:cubicBezTo>
                      <a:pt x="4025" y="86"/>
                      <a:pt x="3755" y="1"/>
                      <a:pt x="328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92" name="Google Shape;521;p27"/>
              <p:cNvSpPr/>
              <p:nvPr/>
            </p:nvSpPr>
            <p:spPr>
              <a:xfrm>
                <a:off x="4531475" y="3218375"/>
                <a:ext cx="7875" cy="31475"/>
              </a:xfrm>
              <a:custGeom>
                <a:avLst/>
                <a:gdLst/>
                <a:ahLst/>
                <a:cxnLst/>
                <a:rect l="l" t="t" r="r" b="b"/>
                <a:pathLst>
                  <a:path w="315" h="1259" extrusionOk="0">
                    <a:moveTo>
                      <a:pt x="0" y="1"/>
                    </a:moveTo>
                    <a:lnTo>
                      <a:pt x="0" y="39"/>
                    </a:lnTo>
                    <a:cubicBezTo>
                      <a:pt x="0" y="240"/>
                      <a:pt x="38" y="441"/>
                      <a:pt x="88" y="642"/>
                    </a:cubicBezTo>
                    <a:cubicBezTo>
                      <a:pt x="126" y="856"/>
                      <a:pt x="201" y="1070"/>
                      <a:pt x="315" y="1258"/>
                    </a:cubicBezTo>
                    <a:cubicBezTo>
                      <a:pt x="277" y="1045"/>
                      <a:pt x="214" y="843"/>
                      <a:pt x="151" y="630"/>
                    </a:cubicBezTo>
                    <a:cubicBezTo>
                      <a:pt x="76" y="303"/>
                      <a:pt x="25" y="26"/>
                      <a:pt x="0"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93" name="Google Shape;522;p27"/>
              <p:cNvSpPr/>
              <p:nvPr/>
            </p:nvSpPr>
            <p:spPr>
              <a:xfrm>
                <a:off x="4169625" y="3178450"/>
                <a:ext cx="42475" cy="49400"/>
              </a:xfrm>
              <a:custGeom>
                <a:avLst/>
                <a:gdLst/>
                <a:ahLst/>
                <a:cxnLst/>
                <a:rect l="l" t="t" r="r" b="b"/>
                <a:pathLst>
                  <a:path w="1699" h="1976" extrusionOk="0">
                    <a:moveTo>
                      <a:pt x="1698" y="1"/>
                    </a:moveTo>
                    <a:lnTo>
                      <a:pt x="1698" y="1"/>
                    </a:lnTo>
                    <a:cubicBezTo>
                      <a:pt x="1472" y="215"/>
                      <a:pt x="1258" y="441"/>
                      <a:pt x="1057" y="680"/>
                    </a:cubicBezTo>
                    <a:lnTo>
                      <a:pt x="981" y="768"/>
                    </a:lnTo>
                    <a:cubicBezTo>
                      <a:pt x="831" y="931"/>
                      <a:pt x="667" y="1107"/>
                      <a:pt x="491" y="1309"/>
                    </a:cubicBezTo>
                    <a:cubicBezTo>
                      <a:pt x="328" y="1497"/>
                      <a:pt x="151" y="1698"/>
                      <a:pt x="1" y="1874"/>
                    </a:cubicBezTo>
                    <a:lnTo>
                      <a:pt x="1" y="1975"/>
                    </a:lnTo>
                    <a:cubicBezTo>
                      <a:pt x="151" y="1786"/>
                      <a:pt x="353" y="1585"/>
                      <a:pt x="554" y="1346"/>
                    </a:cubicBezTo>
                    <a:cubicBezTo>
                      <a:pt x="743" y="1120"/>
                      <a:pt x="919" y="944"/>
                      <a:pt x="1069" y="768"/>
                    </a:cubicBezTo>
                    <a:cubicBezTo>
                      <a:pt x="1283" y="529"/>
                      <a:pt x="1497" y="265"/>
                      <a:pt x="16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94" name="Google Shape;523;p27"/>
              <p:cNvSpPr/>
              <p:nvPr/>
            </p:nvSpPr>
            <p:spPr>
              <a:xfrm>
                <a:off x="4411075" y="3159900"/>
                <a:ext cx="14800" cy="89625"/>
              </a:xfrm>
              <a:custGeom>
                <a:avLst/>
                <a:gdLst/>
                <a:ahLst/>
                <a:cxnLst/>
                <a:rect l="l" t="t" r="r" b="b"/>
                <a:pathLst>
                  <a:path w="592" h="3585" extrusionOk="0">
                    <a:moveTo>
                      <a:pt x="591" y="1"/>
                    </a:moveTo>
                    <a:cubicBezTo>
                      <a:pt x="566" y="51"/>
                      <a:pt x="566" y="102"/>
                      <a:pt x="553" y="139"/>
                    </a:cubicBezTo>
                    <a:cubicBezTo>
                      <a:pt x="541" y="252"/>
                      <a:pt x="528" y="378"/>
                      <a:pt x="503" y="529"/>
                    </a:cubicBezTo>
                    <a:cubicBezTo>
                      <a:pt x="465" y="856"/>
                      <a:pt x="402" y="1309"/>
                      <a:pt x="327" y="1799"/>
                    </a:cubicBezTo>
                    <a:cubicBezTo>
                      <a:pt x="302" y="1950"/>
                      <a:pt x="277" y="2088"/>
                      <a:pt x="252" y="2214"/>
                    </a:cubicBezTo>
                    <a:cubicBezTo>
                      <a:pt x="201" y="2541"/>
                      <a:pt x="138" y="2830"/>
                      <a:pt x="101" y="3069"/>
                    </a:cubicBezTo>
                    <a:lnTo>
                      <a:pt x="13" y="3446"/>
                    </a:lnTo>
                    <a:cubicBezTo>
                      <a:pt x="0" y="3497"/>
                      <a:pt x="0" y="3534"/>
                      <a:pt x="0" y="3585"/>
                    </a:cubicBezTo>
                    <a:cubicBezTo>
                      <a:pt x="13" y="3547"/>
                      <a:pt x="38" y="3497"/>
                      <a:pt x="38" y="3459"/>
                    </a:cubicBezTo>
                    <a:cubicBezTo>
                      <a:pt x="63" y="3358"/>
                      <a:pt x="101" y="3233"/>
                      <a:pt x="138" y="3069"/>
                    </a:cubicBezTo>
                    <a:cubicBezTo>
                      <a:pt x="189" y="2868"/>
                      <a:pt x="239" y="2604"/>
                      <a:pt x="289" y="2302"/>
                    </a:cubicBezTo>
                    <a:cubicBezTo>
                      <a:pt x="327" y="2151"/>
                      <a:pt x="352" y="1988"/>
                      <a:pt x="377" y="1812"/>
                    </a:cubicBezTo>
                    <a:cubicBezTo>
                      <a:pt x="478" y="1321"/>
                      <a:pt x="528" y="869"/>
                      <a:pt x="553" y="542"/>
                    </a:cubicBezTo>
                    <a:cubicBezTo>
                      <a:pt x="566" y="378"/>
                      <a:pt x="578" y="240"/>
                      <a:pt x="591" y="152"/>
                    </a:cubicBezTo>
                    <a:cubicBezTo>
                      <a:pt x="591" y="102"/>
                      <a:pt x="591" y="51"/>
                      <a:pt x="5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95" name="Google Shape;524;p27"/>
              <p:cNvSpPr/>
              <p:nvPr/>
            </p:nvSpPr>
            <p:spPr>
              <a:xfrm>
                <a:off x="4208600" y="2806650"/>
                <a:ext cx="128300" cy="223450"/>
              </a:xfrm>
              <a:custGeom>
                <a:avLst/>
                <a:gdLst/>
                <a:ahLst/>
                <a:cxnLst/>
                <a:rect l="l" t="t" r="r" b="b"/>
                <a:pathLst>
                  <a:path w="5132" h="8938" extrusionOk="0">
                    <a:moveTo>
                      <a:pt x="4053" y="0"/>
                    </a:moveTo>
                    <a:cubicBezTo>
                      <a:pt x="3528" y="0"/>
                      <a:pt x="2983" y="128"/>
                      <a:pt x="2667" y="311"/>
                    </a:cubicBezTo>
                    <a:cubicBezTo>
                      <a:pt x="2025" y="701"/>
                      <a:pt x="1585" y="1342"/>
                      <a:pt x="1447" y="2072"/>
                    </a:cubicBezTo>
                    <a:cubicBezTo>
                      <a:pt x="1359" y="2550"/>
                      <a:pt x="1372" y="3103"/>
                      <a:pt x="1057" y="3455"/>
                    </a:cubicBezTo>
                    <a:cubicBezTo>
                      <a:pt x="831" y="3732"/>
                      <a:pt x="466" y="3820"/>
                      <a:pt x="240" y="4096"/>
                    </a:cubicBezTo>
                    <a:cubicBezTo>
                      <a:pt x="26" y="4373"/>
                      <a:pt x="1" y="4800"/>
                      <a:pt x="89" y="5153"/>
                    </a:cubicBezTo>
                    <a:cubicBezTo>
                      <a:pt x="227" y="5844"/>
                      <a:pt x="705" y="6423"/>
                      <a:pt x="1359" y="6699"/>
                    </a:cubicBezTo>
                    <a:cubicBezTo>
                      <a:pt x="1623" y="6800"/>
                      <a:pt x="1208" y="7592"/>
                      <a:pt x="1447" y="7768"/>
                    </a:cubicBezTo>
                    <a:cubicBezTo>
                      <a:pt x="1736" y="7969"/>
                      <a:pt x="2541" y="8284"/>
                      <a:pt x="2755" y="8573"/>
                    </a:cubicBezTo>
                    <a:cubicBezTo>
                      <a:pt x="2868" y="8736"/>
                      <a:pt x="3019" y="8862"/>
                      <a:pt x="3207" y="8938"/>
                    </a:cubicBezTo>
                    <a:cubicBezTo>
                      <a:pt x="3245" y="8460"/>
                      <a:pt x="3283" y="8120"/>
                      <a:pt x="3283" y="8120"/>
                    </a:cubicBezTo>
                    <a:cubicBezTo>
                      <a:pt x="3283" y="8120"/>
                      <a:pt x="2063" y="7781"/>
                      <a:pt x="1988" y="6146"/>
                    </a:cubicBezTo>
                    <a:cubicBezTo>
                      <a:pt x="1950" y="5203"/>
                      <a:pt x="2164" y="3543"/>
                      <a:pt x="2352" y="2374"/>
                    </a:cubicBezTo>
                    <a:cubicBezTo>
                      <a:pt x="2227" y="2210"/>
                      <a:pt x="2164" y="1996"/>
                      <a:pt x="2189" y="1795"/>
                    </a:cubicBezTo>
                    <a:cubicBezTo>
                      <a:pt x="2242" y="909"/>
                      <a:pt x="2985" y="262"/>
                      <a:pt x="3816" y="262"/>
                    </a:cubicBezTo>
                    <a:cubicBezTo>
                      <a:pt x="3976" y="262"/>
                      <a:pt x="4139" y="286"/>
                      <a:pt x="4301" y="336"/>
                    </a:cubicBezTo>
                    <a:lnTo>
                      <a:pt x="4591" y="399"/>
                    </a:lnTo>
                    <a:cubicBezTo>
                      <a:pt x="4767" y="336"/>
                      <a:pt x="4955" y="299"/>
                      <a:pt x="5131" y="274"/>
                    </a:cubicBezTo>
                    <a:cubicBezTo>
                      <a:pt x="4866" y="80"/>
                      <a:pt x="4466" y="0"/>
                      <a:pt x="405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96" name="Google Shape;525;p27"/>
              <p:cNvSpPr/>
              <p:nvPr/>
            </p:nvSpPr>
            <p:spPr>
              <a:xfrm>
                <a:off x="4283125" y="3001775"/>
                <a:ext cx="96200" cy="104800"/>
              </a:xfrm>
              <a:custGeom>
                <a:avLst/>
                <a:gdLst/>
                <a:ahLst/>
                <a:cxnLst/>
                <a:rect l="l" t="t" r="r" b="b"/>
                <a:pathLst>
                  <a:path w="3848" h="4192" extrusionOk="0">
                    <a:moveTo>
                      <a:pt x="2502" y="1"/>
                    </a:moveTo>
                    <a:cubicBezTo>
                      <a:pt x="2427" y="108"/>
                      <a:pt x="1938" y="768"/>
                      <a:pt x="870" y="768"/>
                    </a:cubicBezTo>
                    <a:cubicBezTo>
                      <a:pt x="689" y="768"/>
                      <a:pt x="492" y="749"/>
                      <a:pt x="277" y="705"/>
                    </a:cubicBezTo>
                    <a:lnTo>
                      <a:pt x="302" y="328"/>
                    </a:lnTo>
                    <a:lnTo>
                      <a:pt x="302" y="328"/>
                    </a:lnTo>
                    <a:cubicBezTo>
                      <a:pt x="302" y="328"/>
                      <a:pt x="264" y="668"/>
                      <a:pt x="214" y="1133"/>
                    </a:cubicBezTo>
                    <a:cubicBezTo>
                      <a:pt x="214" y="1195"/>
                      <a:pt x="201" y="1271"/>
                      <a:pt x="201" y="1334"/>
                    </a:cubicBezTo>
                    <a:cubicBezTo>
                      <a:pt x="176" y="1636"/>
                      <a:pt x="138" y="1962"/>
                      <a:pt x="101" y="2289"/>
                    </a:cubicBezTo>
                    <a:cubicBezTo>
                      <a:pt x="0" y="3195"/>
                      <a:pt x="704" y="4037"/>
                      <a:pt x="1673" y="4176"/>
                    </a:cubicBezTo>
                    <a:cubicBezTo>
                      <a:pt x="1757" y="4187"/>
                      <a:pt x="1840" y="4192"/>
                      <a:pt x="1922" y="4192"/>
                    </a:cubicBezTo>
                    <a:cubicBezTo>
                      <a:pt x="2784" y="4192"/>
                      <a:pt x="3506" y="3606"/>
                      <a:pt x="3609" y="2780"/>
                    </a:cubicBezTo>
                    <a:lnTo>
                      <a:pt x="3747" y="1686"/>
                    </a:lnTo>
                    <a:lnTo>
                      <a:pt x="3823" y="1019"/>
                    </a:lnTo>
                    <a:lnTo>
                      <a:pt x="3848" y="906"/>
                    </a:lnTo>
                    <a:cubicBezTo>
                      <a:pt x="3521" y="906"/>
                      <a:pt x="3194" y="793"/>
                      <a:pt x="2930" y="592"/>
                    </a:cubicBezTo>
                    <a:cubicBezTo>
                      <a:pt x="2741" y="441"/>
                      <a:pt x="2591" y="240"/>
                      <a:pt x="2502"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97" name="Google Shape;526;p27"/>
              <p:cNvSpPr/>
              <p:nvPr/>
            </p:nvSpPr>
            <p:spPr>
              <a:xfrm>
                <a:off x="4257325" y="2862525"/>
                <a:ext cx="107875" cy="148025"/>
              </a:xfrm>
              <a:custGeom>
                <a:avLst/>
                <a:gdLst/>
                <a:ahLst/>
                <a:cxnLst/>
                <a:rect l="l" t="t" r="r" b="b"/>
                <a:pathLst>
                  <a:path w="4315" h="5921" extrusionOk="0">
                    <a:moveTo>
                      <a:pt x="1887" y="0"/>
                    </a:moveTo>
                    <a:lnTo>
                      <a:pt x="1887" y="0"/>
                    </a:lnTo>
                    <a:cubicBezTo>
                      <a:pt x="1881" y="15"/>
                      <a:pt x="1875" y="31"/>
                      <a:pt x="1871" y="46"/>
                    </a:cubicBezTo>
                    <a:lnTo>
                      <a:pt x="1871" y="46"/>
                    </a:lnTo>
                    <a:lnTo>
                      <a:pt x="1887" y="0"/>
                    </a:lnTo>
                    <a:close/>
                    <a:moveTo>
                      <a:pt x="995" y="901"/>
                    </a:moveTo>
                    <a:cubicBezTo>
                      <a:pt x="1034" y="901"/>
                      <a:pt x="1076" y="902"/>
                      <a:pt x="1120" y="906"/>
                    </a:cubicBezTo>
                    <a:cubicBezTo>
                      <a:pt x="1296" y="931"/>
                      <a:pt x="1434" y="968"/>
                      <a:pt x="1422" y="1006"/>
                    </a:cubicBezTo>
                    <a:cubicBezTo>
                      <a:pt x="1422" y="1045"/>
                      <a:pt x="1341" y="1061"/>
                      <a:pt x="1225" y="1061"/>
                    </a:cubicBezTo>
                    <a:cubicBezTo>
                      <a:pt x="1189" y="1061"/>
                      <a:pt x="1149" y="1059"/>
                      <a:pt x="1108" y="1056"/>
                    </a:cubicBezTo>
                    <a:cubicBezTo>
                      <a:pt x="944" y="1031"/>
                      <a:pt x="793" y="981"/>
                      <a:pt x="793" y="943"/>
                    </a:cubicBezTo>
                    <a:cubicBezTo>
                      <a:pt x="793" y="915"/>
                      <a:pt x="878" y="901"/>
                      <a:pt x="995" y="901"/>
                    </a:cubicBezTo>
                    <a:close/>
                    <a:moveTo>
                      <a:pt x="3129" y="1070"/>
                    </a:moveTo>
                    <a:cubicBezTo>
                      <a:pt x="3307" y="1070"/>
                      <a:pt x="3482" y="1136"/>
                      <a:pt x="3623" y="1258"/>
                    </a:cubicBezTo>
                    <a:cubicBezTo>
                      <a:pt x="3685" y="1321"/>
                      <a:pt x="3698" y="1383"/>
                      <a:pt x="3685" y="1396"/>
                    </a:cubicBezTo>
                    <a:cubicBezTo>
                      <a:pt x="3684" y="1398"/>
                      <a:pt x="3682" y="1398"/>
                      <a:pt x="3679" y="1398"/>
                    </a:cubicBezTo>
                    <a:cubicBezTo>
                      <a:pt x="3662" y="1398"/>
                      <a:pt x="3625" y="1366"/>
                      <a:pt x="3560" y="1333"/>
                    </a:cubicBezTo>
                    <a:cubicBezTo>
                      <a:pt x="3459" y="1295"/>
                      <a:pt x="3371" y="1258"/>
                      <a:pt x="3270" y="1233"/>
                    </a:cubicBezTo>
                    <a:cubicBezTo>
                      <a:pt x="3157" y="1207"/>
                      <a:pt x="3057" y="1195"/>
                      <a:pt x="2956" y="1195"/>
                    </a:cubicBezTo>
                    <a:cubicBezTo>
                      <a:pt x="2868" y="1195"/>
                      <a:pt x="2818" y="1195"/>
                      <a:pt x="2805" y="1182"/>
                    </a:cubicBezTo>
                    <a:cubicBezTo>
                      <a:pt x="2793" y="1170"/>
                      <a:pt x="2843" y="1119"/>
                      <a:pt x="2943" y="1094"/>
                    </a:cubicBezTo>
                    <a:cubicBezTo>
                      <a:pt x="3005" y="1078"/>
                      <a:pt x="3067" y="1070"/>
                      <a:pt x="3129" y="1070"/>
                    </a:cubicBezTo>
                    <a:close/>
                    <a:moveTo>
                      <a:pt x="822" y="1213"/>
                    </a:moveTo>
                    <a:cubicBezTo>
                      <a:pt x="957" y="1213"/>
                      <a:pt x="1092" y="1262"/>
                      <a:pt x="1196" y="1358"/>
                    </a:cubicBezTo>
                    <a:cubicBezTo>
                      <a:pt x="1271" y="1421"/>
                      <a:pt x="1284" y="1471"/>
                      <a:pt x="1271" y="1471"/>
                    </a:cubicBezTo>
                    <a:cubicBezTo>
                      <a:pt x="1270" y="1472"/>
                      <a:pt x="1269" y="1472"/>
                      <a:pt x="1268" y="1472"/>
                    </a:cubicBezTo>
                    <a:cubicBezTo>
                      <a:pt x="1241" y="1472"/>
                      <a:pt x="1083" y="1370"/>
                      <a:pt x="869" y="1346"/>
                    </a:cubicBezTo>
                    <a:cubicBezTo>
                      <a:pt x="854" y="1345"/>
                      <a:pt x="840" y="1344"/>
                      <a:pt x="826" y="1344"/>
                    </a:cubicBezTo>
                    <a:cubicBezTo>
                      <a:pt x="658" y="1344"/>
                      <a:pt x="520" y="1401"/>
                      <a:pt x="470" y="1401"/>
                    </a:cubicBezTo>
                    <a:cubicBezTo>
                      <a:pt x="462" y="1401"/>
                      <a:pt x="457" y="1399"/>
                      <a:pt x="454" y="1396"/>
                    </a:cubicBezTo>
                    <a:lnTo>
                      <a:pt x="466" y="1396"/>
                    </a:lnTo>
                    <a:cubicBezTo>
                      <a:pt x="454" y="1383"/>
                      <a:pt x="479" y="1333"/>
                      <a:pt x="554" y="1283"/>
                    </a:cubicBezTo>
                    <a:cubicBezTo>
                      <a:pt x="637" y="1237"/>
                      <a:pt x="729" y="1213"/>
                      <a:pt x="822" y="1213"/>
                    </a:cubicBezTo>
                    <a:close/>
                    <a:moveTo>
                      <a:pt x="3124" y="1556"/>
                    </a:moveTo>
                    <a:cubicBezTo>
                      <a:pt x="3144" y="1556"/>
                      <a:pt x="3163" y="1557"/>
                      <a:pt x="3182" y="1559"/>
                    </a:cubicBezTo>
                    <a:cubicBezTo>
                      <a:pt x="3296" y="1572"/>
                      <a:pt x="3409" y="1622"/>
                      <a:pt x="3497" y="1698"/>
                    </a:cubicBezTo>
                    <a:cubicBezTo>
                      <a:pt x="3560" y="1761"/>
                      <a:pt x="3585" y="1811"/>
                      <a:pt x="3572" y="1811"/>
                    </a:cubicBezTo>
                    <a:cubicBezTo>
                      <a:pt x="3572" y="1812"/>
                      <a:pt x="3570" y="1812"/>
                      <a:pt x="3569" y="1812"/>
                    </a:cubicBezTo>
                    <a:cubicBezTo>
                      <a:pt x="3542" y="1812"/>
                      <a:pt x="3384" y="1709"/>
                      <a:pt x="3170" y="1685"/>
                    </a:cubicBezTo>
                    <a:cubicBezTo>
                      <a:pt x="3146" y="1682"/>
                      <a:pt x="3122" y="1681"/>
                      <a:pt x="3099" y="1681"/>
                    </a:cubicBezTo>
                    <a:cubicBezTo>
                      <a:pt x="2941" y="1681"/>
                      <a:pt x="2814" y="1740"/>
                      <a:pt x="2769" y="1740"/>
                    </a:cubicBezTo>
                    <a:cubicBezTo>
                      <a:pt x="2762" y="1740"/>
                      <a:pt x="2758" y="1738"/>
                      <a:pt x="2755" y="1736"/>
                    </a:cubicBezTo>
                    <a:cubicBezTo>
                      <a:pt x="2730" y="1698"/>
                      <a:pt x="2780" y="1673"/>
                      <a:pt x="2855" y="1622"/>
                    </a:cubicBezTo>
                    <a:cubicBezTo>
                      <a:pt x="2939" y="1581"/>
                      <a:pt x="3031" y="1556"/>
                      <a:pt x="3124" y="1556"/>
                    </a:cubicBezTo>
                    <a:close/>
                    <a:moveTo>
                      <a:pt x="904" y="1454"/>
                    </a:moveTo>
                    <a:cubicBezTo>
                      <a:pt x="917" y="1454"/>
                      <a:pt x="931" y="1456"/>
                      <a:pt x="944" y="1459"/>
                    </a:cubicBezTo>
                    <a:cubicBezTo>
                      <a:pt x="1057" y="1471"/>
                      <a:pt x="1133" y="1572"/>
                      <a:pt x="1120" y="1685"/>
                    </a:cubicBezTo>
                    <a:cubicBezTo>
                      <a:pt x="1098" y="1784"/>
                      <a:pt x="1019" y="1854"/>
                      <a:pt x="925" y="1854"/>
                    </a:cubicBezTo>
                    <a:cubicBezTo>
                      <a:pt x="910" y="1854"/>
                      <a:pt x="896" y="1852"/>
                      <a:pt x="881" y="1849"/>
                    </a:cubicBezTo>
                    <a:lnTo>
                      <a:pt x="894" y="1849"/>
                    </a:lnTo>
                    <a:cubicBezTo>
                      <a:pt x="781" y="1824"/>
                      <a:pt x="693" y="1723"/>
                      <a:pt x="718" y="1610"/>
                    </a:cubicBezTo>
                    <a:cubicBezTo>
                      <a:pt x="729" y="1522"/>
                      <a:pt x="815" y="1454"/>
                      <a:pt x="904" y="1454"/>
                    </a:cubicBezTo>
                    <a:close/>
                    <a:moveTo>
                      <a:pt x="3126" y="1768"/>
                    </a:moveTo>
                    <a:cubicBezTo>
                      <a:pt x="3140" y="1768"/>
                      <a:pt x="3155" y="1770"/>
                      <a:pt x="3170" y="1773"/>
                    </a:cubicBezTo>
                    <a:cubicBezTo>
                      <a:pt x="3283" y="1786"/>
                      <a:pt x="3358" y="1886"/>
                      <a:pt x="3346" y="2000"/>
                    </a:cubicBezTo>
                    <a:cubicBezTo>
                      <a:pt x="3324" y="2096"/>
                      <a:pt x="3248" y="2156"/>
                      <a:pt x="3156" y="2156"/>
                    </a:cubicBezTo>
                    <a:cubicBezTo>
                      <a:pt x="3140" y="2156"/>
                      <a:pt x="3124" y="2154"/>
                      <a:pt x="3107" y="2150"/>
                    </a:cubicBezTo>
                    <a:cubicBezTo>
                      <a:pt x="2994" y="2138"/>
                      <a:pt x="2918" y="2037"/>
                      <a:pt x="2931" y="1924"/>
                    </a:cubicBezTo>
                    <a:cubicBezTo>
                      <a:pt x="2953" y="1837"/>
                      <a:pt x="3031" y="1768"/>
                      <a:pt x="3126" y="1768"/>
                    </a:cubicBezTo>
                    <a:close/>
                    <a:moveTo>
                      <a:pt x="2087" y="1446"/>
                    </a:moveTo>
                    <a:cubicBezTo>
                      <a:pt x="2088" y="1446"/>
                      <a:pt x="2088" y="1446"/>
                      <a:pt x="2088" y="1446"/>
                    </a:cubicBezTo>
                    <a:cubicBezTo>
                      <a:pt x="2114" y="1459"/>
                      <a:pt x="1887" y="1949"/>
                      <a:pt x="1585" y="2540"/>
                    </a:cubicBezTo>
                    <a:cubicBezTo>
                      <a:pt x="1510" y="2679"/>
                      <a:pt x="1434" y="2817"/>
                      <a:pt x="1372" y="2943"/>
                    </a:cubicBezTo>
                    <a:cubicBezTo>
                      <a:pt x="1334" y="2993"/>
                      <a:pt x="1309" y="3043"/>
                      <a:pt x="1309" y="3106"/>
                    </a:cubicBezTo>
                    <a:cubicBezTo>
                      <a:pt x="1309" y="3144"/>
                      <a:pt x="1372" y="3156"/>
                      <a:pt x="1422" y="3169"/>
                    </a:cubicBezTo>
                    <a:cubicBezTo>
                      <a:pt x="1548" y="3194"/>
                      <a:pt x="1661" y="3232"/>
                      <a:pt x="1774" y="3282"/>
                    </a:cubicBezTo>
                    <a:cubicBezTo>
                      <a:pt x="1661" y="3282"/>
                      <a:pt x="1535" y="3270"/>
                      <a:pt x="1409" y="3232"/>
                    </a:cubicBezTo>
                    <a:cubicBezTo>
                      <a:pt x="1384" y="3232"/>
                      <a:pt x="1346" y="3232"/>
                      <a:pt x="1309" y="3219"/>
                    </a:cubicBezTo>
                    <a:lnTo>
                      <a:pt x="1321" y="3219"/>
                    </a:lnTo>
                    <a:cubicBezTo>
                      <a:pt x="1284" y="3207"/>
                      <a:pt x="1246" y="3169"/>
                      <a:pt x="1233" y="3131"/>
                    </a:cubicBezTo>
                    <a:cubicBezTo>
                      <a:pt x="1221" y="3043"/>
                      <a:pt x="1246" y="2968"/>
                      <a:pt x="1284" y="2905"/>
                    </a:cubicBezTo>
                    <a:cubicBezTo>
                      <a:pt x="1359" y="2779"/>
                      <a:pt x="1422" y="2641"/>
                      <a:pt x="1497" y="2490"/>
                    </a:cubicBezTo>
                    <a:cubicBezTo>
                      <a:pt x="1795" y="1907"/>
                      <a:pt x="2056" y="1446"/>
                      <a:pt x="2087" y="1446"/>
                    </a:cubicBezTo>
                    <a:close/>
                    <a:moveTo>
                      <a:pt x="2401" y="3520"/>
                    </a:moveTo>
                    <a:cubicBezTo>
                      <a:pt x="2401" y="3520"/>
                      <a:pt x="2402" y="3520"/>
                      <a:pt x="2403" y="3521"/>
                    </a:cubicBezTo>
                    <a:cubicBezTo>
                      <a:pt x="2428" y="3521"/>
                      <a:pt x="2440" y="3584"/>
                      <a:pt x="2428" y="3672"/>
                    </a:cubicBezTo>
                    <a:cubicBezTo>
                      <a:pt x="2415" y="3722"/>
                      <a:pt x="2390" y="3773"/>
                      <a:pt x="2365" y="3823"/>
                    </a:cubicBezTo>
                    <a:cubicBezTo>
                      <a:pt x="2517" y="4041"/>
                      <a:pt x="2332" y="4288"/>
                      <a:pt x="2119" y="4288"/>
                    </a:cubicBezTo>
                    <a:cubicBezTo>
                      <a:pt x="2050" y="4288"/>
                      <a:pt x="1977" y="4262"/>
                      <a:pt x="1912" y="4200"/>
                    </a:cubicBezTo>
                    <a:cubicBezTo>
                      <a:pt x="1887" y="4162"/>
                      <a:pt x="1862" y="4125"/>
                      <a:pt x="1849" y="4087"/>
                    </a:cubicBezTo>
                    <a:lnTo>
                      <a:pt x="1799" y="4087"/>
                    </a:lnTo>
                    <a:cubicBezTo>
                      <a:pt x="1686" y="4074"/>
                      <a:pt x="1636" y="4037"/>
                      <a:pt x="1636" y="4024"/>
                    </a:cubicBezTo>
                    <a:lnTo>
                      <a:pt x="1648" y="4012"/>
                    </a:lnTo>
                    <a:cubicBezTo>
                      <a:pt x="1648" y="4005"/>
                      <a:pt x="1667" y="4005"/>
                      <a:pt x="1700" y="4005"/>
                    </a:cubicBezTo>
                    <a:cubicBezTo>
                      <a:pt x="1733" y="4005"/>
                      <a:pt x="1780" y="4005"/>
                      <a:pt x="1837" y="3999"/>
                    </a:cubicBezTo>
                    <a:cubicBezTo>
                      <a:pt x="1824" y="3898"/>
                      <a:pt x="1862" y="3823"/>
                      <a:pt x="1937" y="3760"/>
                    </a:cubicBezTo>
                    <a:cubicBezTo>
                      <a:pt x="1995" y="3717"/>
                      <a:pt x="2064" y="3695"/>
                      <a:pt x="2132" y="3695"/>
                    </a:cubicBezTo>
                    <a:cubicBezTo>
                      <a:pt x="2183" y="3695"/>
                      <a:pt x="2234" y="3708"/>
                      <a:pt x="2277" y="3735"/>
                    </a:cubicBezTo>
                    <a:cubicBezTo>
                      <a:pt x="2361" y="3628"/>
                      <a:pt x="2387" y="3520"/>
                      <a:pt x="2401" y="3520"/>
                    </a:cubicBezTo>
                    <a:close/>
                    <a:moveTo>
                      <a:pt x="1871" y="46"/>
                    </a:moveTo>
                    <a:lnTo>
                      <a:pt x="1661" y="629"/>
                    </a:lnTo>
                    <a:cubicBezTo>
                      <a:pt x="1309" y="340"/>
                      <a:pt x="718" y="491"/>
                      <a:pt x="403" y="151"/>
                    </a:cubicBezTo>
                    <a:lnTo>
                      <a:pt x="403" y="139"/>
                    </a:lnTo>
                    <a:cubicBezTo>
                      <a:pt x="227" y="1308"/>
                      <a:pt x="1" y="2968"/>
                      <a:pt x="51" y="3911"/>
                    </a:cubicBezTo>
                    <a:cubicBezTo>
                      <a:pt x="127" y="5546"/>
                      <a:pt x="1334" y="5885"/>
                      <a:pt x="1334" y="5885"/>
                    </a:cubicBezTo>
                    <a:cubicBezTo>
                      <a:pt x="1510" y="5909"/>
                      <a:pt x="1687" y="5921"/>
                      <a:pt x="1864" y="5921"/>
                    </a:cubicBezTo>
                    <a:cubicBezTo>
                      <a:pt x="2434" y="5921"/>
                      <a:pt x="3004" y="5798"/>
                      <a:pt x="3522" y="5558"/>
                    </a:cubicBezTo>
                    <a:cubicBezTo>
                      <a:pt x="3396" y="5256"/>
                      <a:pt x="3384" y="4930"/>
                      <a:pt x="3484" y="4615"/>
                    </a:cubicBezTo>
                    <a:cubicBezTo>
                      <a:pt x="3623" y="4326"/>
                      <a:pt x="3786" y="4049"/>
                      <a:pt x="3987" y="3798"/>
                    </a:cubicBezTo>
                    <a:cubicBezTo>
                      <a:pt x="4163" y="3534"/>
                      <a:pt x="4314" y="3219"/>
                      <a:pt x="4264" y="2905"/>
                    </a:cubicBezTo>
                    <a:cubicBezTo>
                      <a:pt x="4214" y="2704"/>
                      <a:pt x="4138" y="2503"/>
                      <a:pt x="4050" y="2314"/>
                    </a:cubicBezTo>
                    <a:cubicBezTo>
                      <a:pt x="3924" y="1912"/>
                      <a:pt x="3924" y="1484"/>
                      <a:pt x="4050" y="1082"/>
                    </a:cubicBezTo>
                    <a:cubicBezTo>
                      <a:pt x="4037" y="968"/>
                      <a:pt x="4025" y="868"/>
                      <a:pt x="4012" y="767"/>
                    </a:cubicBezTo>
                    <a:cubicBezTo>
                      <a:pt x="3962" y="893"/>
                      <a:pt x="3912" y="1019"/>
                      <a:pt x="3861" y="1145"/>
                    </a:cubicBezTo>
                    <a:cubicBezTo>
                      <a:pt x="3660" y="943"/>
                      <a:pt x="3346" y="893"/>
                      <a:pt x="3069" y="868"/>
                    </a:cubicBezTo>
                    <a:cubicBezTo>
                      <a:pt x="2780" y="868"/>
                      <a:pt x="2491" y="818"/>
                      <a:pt x="2227" y="704"/>
                    </a:cubicBezTo>
                    <a:cubicBezTo>
                      <a:pt x="1978" y="586"/>
                      <a:pt x="1796" y="300"/>
                      <a:pt x="1871" y="46"/>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98" name="Google Shape;527;p27"/>
              <p:cNvSpPr/>
              <p:nvPr/>
            </p:nvSpPr>
            <p:spPr>
              <a:xfrm>
                <a:off x="4274625" y="2898625"/>
                <a:ext cx="11025" cy="9925"/>
              </a:xfrm>
              <a:custGeom>
                <a:avLst/>
                <a:gdLst/>
                <a:ahLst/>
                <a:cxnLst/>
                <a:rect l="l" t="t" r="r" b="b"/>
                <a:pathLst>
                  <a:path w="441" h="397" extrusionOk="0">
                    <a:moveTo>
                      <a:pt x="224" y="1"/>
                    </a:moveTo>
                    <a:cubicBezTo>
                      <a:pt x="122" y="1"/>
                      <a:pt x="36" y="62"/>
                      <a:pt x="13" y="166"/>
                    </a:cubicBezTo>
                    <a:cubicBezTo>
                      <a:pt x="1" y="279"/>
                      <a:pt x="76" y="380"/>
                      <a:pt x="189" y="392"/>
                    </a:cubicBezTo>
                    <a:cubicBezTo>
                      <a:pt x="204" y="395"/>
                      <a:pt x="219" y="397"/>
                      <a:pt x="233" y="397"/>
                    </a:cubicBezTo>
                    <a:cubicBezTo>
                      <a:pt x="327" y="397"/>
                      <a:pt x="405" y="329"/>
                      <a:pt x="416" y="241"/>
                    </a:cubicBezTo>
                    <a:cubicBezTo>
                      <a:pt x="441" y="128"/>
                      <a:pt x="353" y="27"/>
                      <a:pt x="252" y="2"/>
                    </a:cubicBezTo>
                    <a:cubicBezTo>
                      <a:pt x="243" y="1"/>
                      <a:pt x="233" y="1"/>
                      <a:pt x="22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99" name="Google Shape;528;p27"/>
              <p:cNvSpPr/>
              <p:nvPr/>
            </p:nvSpPr>
            <p:spPr>
              <a:xfrm>
                <a:off x="4268350" y="2893000"/>
                <a:ext cx="21400" cy="6725"/>
              </a:xfrm>
              <a:custGeom>
                <a:avLst/>
                <a:gdLst/>
                <a:ahLst/>
                <a:cxnLst/>
                <a:rect l="l" t="t" r="r" b="b"/>
                <a:pathLst>
                  <a:path w="856" h="269" extrusionOk="0">
                    <a:moveTo>
                      <a:pt x="380" y="1"/>
                    </a:moveTo>
                    <a:cubicBezTo>
                      <a:pt x="285" y="1"/>
                      <a:pt x="188" y="25"/>
                      <a:pt x="101" y="76"/>
                    </a:cubicBezTo>
                    <a:cubicBezTo>
                      <a:pt x="38" y="114"/>
                      <a:pt x="0" y="164"/>
                      <a:pt x="13" y="177"/>
                    </a:cubicBezTo>
                    <a:cubicBezTo>
                      <a:pt x="14" y="178"/>
                      <a:pt x="15" y="178"/>
                      <a:pt x="17" y="178"/>
                    </a:cubicBezTo>
                    <a:cubicBezTo>
                      <a:pt x="43" y="178"/>
                      <a:pt x="157" y="130"/>
                      <a:pt x="312" y="130"/>
                    </a:cubicBezTo>
                    <a:cubicBezTo>
                      <a:pt x="348" y="130"/>
                      <a:pt x="387" y="133"/>
                      <a:pt x="428" y="139"/>
                    </a:cubicBezTo>
                    <a:cubicBezTo>
                      <a:pt x="635" y="151"/>
                      <a:pt x="769" y="268"/>
                      <a:pt x="819" y="268"/>
                    </a:cubicBezTo>
                    <a:cubicBezTo>
                      <a:pt x="823" y="268"/>
                      <a:pt x="827" y="267"/>
                      <a:pt x="830" y="265"/>
                    </a:cubicBezTo>
                    <a:cubicBezTo>
                      <a:pt x="855" y="240"/>
                      <a:pt x="830" y="202"/>
                      <a:pt x="755" y="139"/>
                    </a:cubicBezTo>
                    <a:cubicBezTo>
                      <a:pt x="651" y="50"/>
                      <a:pt x="516" y="1"/>
                      <a:pt x="3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0" name="Google Shape;529;p27"/>
              <p:cNvSpPr/>
              <p:nvPr/>
            </p:nvSpPr>
            <p:spPr>
              <a:xfrm>
                <a:off x="4330575" y="2906400"/>
                <a:ext cx="10725" cy="10025"/>
              </a:xfrm>
              <a:custGeom>
                <a:avLst/>
                <a:gdLst/>
                <a:ahLst/>
                <a:cxnLst/>
                <a:rect l="l" t="t" r="r" b="b"/>
                <a:pathLst>
                  <a:path w="429" h="401" extrusionOk="0">
                    <a:moveTo>
                      <a:pt x="209" y="1"/>
                    </a:moveTo>
                    <a:cubicBezTo>
                      <a:pt x="114" y="1"/>
                      <a:pt x="35" y="71"/>
                      <a:pt x="13" y="169"/>
                    </a:cubicBezTo>
                    <a:cubicBezTo>
                      <a:pt x="1" y="270"/>
                      <a:pt x="76" y="383"/>
                      <a:pt x="190" y="395"/>
                    </a:cubicBezTo>
                    <a:cubicBezTo>
                      <a:pt x="203" y="399"/>
                      <a:pt x="216" y="400"/>
                      <a:pt x="229" y="400"/>
                    </a:cubicBezTo>
                    <a:cubicBezTo>
                      <a:pt x="318" y="400"/>
                      <a:pt x="405" y="330"/>
                      <a:pt x="416" y="232"/>
                    </a:cubicBezTo>
                    <a:cubicBezTo>
                      <a:pt x="428" y="131"/>
                      <a:pt x="353" y="18"/>
                      <a:pt x="252" y="6"/>
                    </a:cubicBezTo>
                    <a:cubicBezTo>
                      <a:pt x="238" y="2"/>
                      <a:pt x="223" y="1"/>
                      <a:pt x="20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1" name="Google Shape;530;p27"/>
              <p:cNvSpPr/>
              <p:nvPr/>
            </p:nvSpPr>
            <p:spPr>
              <a:xfrm>
                <a:off x="4326175" y="2901425"/>
                <a:ext cx="21400" cy="6550"/>
              </a:xfrm>
              <a:custGeom>
                <a:avLst/>
                <a:gdLst/>
                <a:ahLst/>
                <a:cxnLst/>
                <a:rect l="l" t="t" r="r" b="b"/>
                <a:pathLst>
                  <a:path w="856" h="262" extrusionOk="0">
                    <a:moveTo>
                      <a:pt x="370" y="0"/>
                    </a:moveTo>
                    <a:cubicBezTo>
                      <a:pt x="277" y="0"/>
                      <a:pt x="185" y="25"/>
                      <a:pt x="101" y="66"/>
                    </a:cubicBezTo>
                    <a:cubicBezTo>
                      <a:pt x="26" y="117"/>
                      <a:pt x="1" y="154"/>
                      <a:pt x="13" y="180"/>
                    </a:cubicBezTo>
                    <a:cubicBezTo>
                      <a:pt x="14" y="180"/>
                      <a:pt x="16" y="181"/>
                      <a:pt x="19" y="181"/>
                    </a:cubicBezTo>
                    <a:cubicBezTo>
                      <a:pt x="51" y="181"/>
                      <a:pt x="193" y="128"/>
                      <a:pt x="377" y="128"/>
                    </a:cubicBezTo>
                    <a:cubicBezTo>
                      <a:pt x="394" y="128"/>
                      <a:pt x="411" y="128"/>
                      <a:pt x="428" y="129"/>
                    </a:cubicBezTo>
                    <a:cubicBezTo>
                      <a:pt x="617" y="151"/>
                      <a:pt x="756" y="261"/>
                      <a:pt x="804" y="261"/>
                    </a:cubicBezTo>
                    <a:cubicBezTo>
                      <a:pt x="810" y="261"/>
                      <a:pt x="815" y="259"/>
                      <a:pt x="818" y="255"/>
                    </a:cubicBezTo>
                    <a:cubicBezTo>
                      <a:pt x="856" y="230"/>
                      <a:pt x="818" y="205"/>
                      <a:pt x="743" y="142"/>
                    </a:cubicBezTo>
                    <a:cubicBezTo>
                      <a:pt x="655" y="66"/>
                      <a:pt x="554" y="16"/>
                      <a:pt x="428" y="3"/>
                    </a:cubicBezTo>
                    <a:cubicBezTo>
                      <a:pt x="409" y="1"/>
                      <a:pt x="390" y="0"/>
                      <a:pt x="3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2" name="Google Shape;531;p27"/>
              <p:cNvSpPr/>
              <p:nvPr/>
            </p:nvSpPr>
            <p:spPr>
              <a:xfrm>
                <a:off x="4287825" y="2898975"/>
                <a:ext cx="22025" cy="45625"/>
              </a:xfrm>
              <a:custGeom>
                <a:avLst/>
                <a:gdLst/>
                <a:ahLst/>
                <a:cxnLst/>
                <a:rect l="l" t="t" r="r" b="b"/>
                <a:pathLst>
                  <a:path w="881" h="1825" extrusionOk="0">
                    <a:moveTo>
                      <a:pt x="855" y="1"/>
                    </a:moveTo>
                    <a:cubicBezTo>
                      <a:pt x="824" y="1"/>
                      <a:pt x="563" y="461"/>
                      <a:pt x="265" y="1032"/>
                    </a:cubicBezTo>
                    <a:cubicBezTo>
                      <a:pt x="202" y="1183"/>
                      <a:pt x="126" y="1321"/>
                      <a:pt x="64" y="1460"/>
                    </a:cubicBezTo>
                    <a:cubicBezTo>
                      <a:pt x="13" y="1522"/>
                      <a:pt x="1" y="1598"/>
                      <a:pt x="13" y="1673"/>
                    </a:cubicBezTo>
                    <a:cubicBezTo>
                      <a:pt x="26" y="1711"/>
                      <a:pt x="51" y="1749"/>
                      <a:pt x="89" y="1761"/>
                    </a:cubicBezTo>
                    <a:cubicBezTo>
                      <a:pt x="126" y="1774"/>
                      <a:pt x="152" y="1786"/>
                      <a:pt x="189" y="1786"/>
                    </a:cubicBezTo>
                    <a:cubicBezTo>
                      <a:pt x="303" y="1812"/>
                      <a:pt x="428" y="1824"/>
                      <a:pt x="554" y="1824"/>
                    </a:cubicBezTo>
                    <a:cubicBezTo>
                      <a:pt x="441" y="1774"/>
                      <a:pt x="315" y="1736"/>
                      <a:pt x="202" y="1724"/>
                    </a:cubicBezTo>
                    <a:cubicBezTo>
                      <a:pt x="139" y="1711"/>
                      <a:pt x="89" y="1686"/>
                      <a:pt x="89" y="1648"/>
                    </a:cubicBezTo>
                    <a:cubicBezTo>
                      <a:pt x="89" y="1598"/>
                      <a:pt x="114" y="1535"/>
                      <a:pt x="139" y="1497"/>
                    </a:cubicBezTo>
                    <a:cubicBezTo>
                      <a:pt x="214" y="1359"/>
                      <a:pt x="277" y="1221"/>
                      <a:pt x="353" y="1082"/>
                    </a:cubicBezTo>
                    <a:cubicBezTo>
                      <a:pt x="655" y="491"/>
                      <a:pt x="881" y="13"/>
                      <a:pt x="856" y="1"/>
                    </a:cubicBezTo>
                    <a:cubicBezTo>
                      <a:pt x="855" y="1"/>
                      <a:pt x="855" y="1"/>
                      <a:pt x="8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3" name="Google Shape;532;p27"/>
              <p:cNvSpPr/>
              <p:nvPr/>
            </p:nvSpPr>
            <p:spPr>
              <a:xfrm>
                <a:off x="4290025" y="3001475"/>
                <a:ext cx="55675" cy="19600"/>
              </a:xfrm>
              <a:custGeom>
                <a:avLst/>
                <a:gdLst/>
                <a:ahLst/>
                <a:cxnLst/>
                <a:rect l="l" t="t" r="r" b="b"/>
                <a:pathLst>
                  <a:path w="2227" h="784" extrusionOk="0">
                    <a:moveTo>
                      <a:pt x="2226" y="0"/>
                    </a:moveTo>
                    <a:cubicBezTo>
                      <a:pt x="1699" y="240"/>
                      <a:pt x="1127" y="363"/>
                      <a:pt x="556" y="363"/>
                    </a:cubicBezTo>
                    <a:cubicBezTo>
                      <a:pt x="379" y="363"/>
                      <a:pt x="202" y="351"/>
                      <a:pt x="26" y="327"/>
                    </a:cubicBezTo>
                    <a:lnTo>
                      <a:pt x="1" y="717"/>
                    </a:lnTo>
                    <a:cubicBezTo>
                      <a:pt x="221" y="764"/>
                      <a:pt x="422" y="784"/>
                      <a:pt x="606" y="784"/>
                    </a:cubicBezTo>
                    <a:cubicBezTo>
                      <a:pt x="1666" y="784"/>
                      <a:pt x="2152" y="120"/>
                      <a:pt x="2226" y="13"/>
                    </a:cubicBezTo>
                    <a:lnTo>
                      <a:pt x="2226" y="0"/>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4" name="Google Shape;533;p27"/>
              <p:cNvSpPr/>
              <p:nvPr/>
            </p:nvSpPr>
            <p:spPr>
              <a:xfrm>
                <a:off x="4327450" y="2889275"/>
                <a:ext cx="22650" cy="8250"/>
              </a:xfrm>
              <a:custGeom>
                <a:avLst/>
                <a:gdLst/>
                <a:ahLst/>
                <a:cxnLst/>
                <a:rect l="l" t="t" r="r" b="b"/>
                <a:pathLst>
                  <a:path w="906" h="330" extrusionOk="0">
                    <a:moveTo>
                      <a:pt x="321" y="0"/>
                    </a:moveTo>
                    <a:cubicBezTo>
                      <a:pt x="260" y="0"/>
                      <a:pt x="199" y="8"/>
                      <a:pt x="138" y="24"/>
                    </a:cubicBezTo>
                    <a:cubicBezTo>
                      <a:pt x="38" y="49"/>
                      <a:pt x="0" y="100"/>
                      <a:pt x="13" y="112"/>
                    </a:cubicBezTo>
                    <a:cubicBezTo>
                      <a:pt x="13" y="125"/>
                      <a:pt x="63" y="125"/>
                      <a:pt x="151" y="125"/>
                    </a:cubicBezTo>
                    <a:cubicBezTo>
                      <a:pt x="252" y="125"/>
                      <a:pt x="365" y="137"/>
                      <a:pt x="465" y="163"/>
                    </a:cubicBezTo>
                    <a:cubicBezTo>
                      <a:pt x="566" y="188"/>
                      <a:pt x="667" y="225"/>
                      <a:pt x="755" y="276"/>
                    </a:cubicBezTo>
                    <a:cubicBezTo>
                      <a:pt x="817" y="307"/>
                      <a:pt x="853" y="329"/>
                      <a:pt x="871" y="329"/>
                    </a:cubicBezTo>
                    <a:cubicBezTo>
                      <a:pt x="875" y="329"/>
                      <a:pt x="878" y="328"/>
                      <a:pt x="880" y="326"/>
                    </a:cubicBezTo>
                    <a:cubicBezTo>
                      <a:pt x="906" y="313"/>
                      <a:pt x="880" y="263"/>
                      <a:pt x="818" y="200"/>
                    </a:cubicBezTo>
                    <a:cubicBezTo>
                      <a:pt x="677" y="69"/>
                      <a:pt x="501" y="0"/>
                      <a:pt x="3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5" name="Google Shape;534;p27"/>
              <p:cNvSpPr/>
              <p:nvPr/>
            </p:nvSpPr>
            <p:spPr>
              <a:xfrm>
                <a:off x="4277150" y="2885025"/>
                <a:ext cx="15425" cy="4050"/>
              </a:xfrm>
              <a:custGeom>
                <a:avLst/>
                <a:gdLst/>
                <a:ahLst/>
                <a:cxnLst/>
                <a:rect l="l" t="t" r="r" b="b"/>
                <a:pathLst>
                  <a:path w="617" h="162" extrusionOk="0">
                    <a:moveTo>
                      <a:pt x="191" y="1"/>
                    </a:moveTo>
                    <a:cubicBezTo>
                      <a:pt x="78" y="1"/>
                      <a:pt x="0" y="15"/>
                      <a:pt x="0" y="43"/>
                    </a:cubicBezTo>
                    <a:cubicBezTo>
                      <a:pt x="0" y="81"/>
                      <a:pt x="138" y="144"/>
                      <a:pt x="302" y="156"/>
                    </a:cubicBezTo>
                    <a:cubicBezTo>
                      <a:pt x="344" y="159"/>
                      <a:pt x="383" y="161"/>
                      <a:pt x="419" y="161"/>
                    </a:cubicBezTo>
                    <a:cubicBezTo>
                      <a:pt x="536" y="161"/>
                      <a:pt x="616" y="145"/>
                      <a:pt x="616" y="106"/>
                    </a:cubicBezTo>
                    <a:cubicBezTo>
                      <a:pt x="616" y="68"/>
                      <a:pt x="491" y="31"/>
                      <a:pt x="315" y="6"/>
                    </a:cubicBezTo>
                    <a:cubicBezTo>
                      <a:pt x="271" y="2"/>
                      <a:pt x="229" y="1"/>
                      <a:pt x="1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6" name="Google Shape;535;p27"/>
              <p:cNvSpPr/>
              <p:nvPr/>
            </p:nvSpPr>
            <p:spPr>
              <a:xfrm>
                <a:off x="4303550" y="2958075"/>
                <a:ext cx="16700" cy="11675"/>
              </a:xfrm>
              <a:custGeom>
                <a:avLst/>
                <a:gdLst/>
                <a:ahLst/>
                <a:cxnLst/>
                <a:rect l="l" t="t" r="r" b="b"/>
                <a:pathLst>
                  <a:path w="668" h="467" extrusionOk="0">
                    <a:moveTo>
                      <a:pt x="516" y="1"/>
                    </a:moveTo>
                    <a:lnTo>
                      <a:pt x="516" y="1"/>
                    </a:lnTo>
                    <a:cubicBezTo>
                      <a:pt x="478" y="64"/>
                      <a:pt x="415" y="127"/>
                      <a:pt x="353" y="177"/>
                    </a:cubicBezTo>
                    <a:cubicBezTo>
                      <a:pt x="239" y="240"/>
                      <a:pt x="126" y="265"/>
                      <a:pt x="0" y="265"/>
                    </a:cubicBezTo>
                    <a:cubicBezTo>
                      <a:pt x="13" y="303"/>
                      <a:pt x="38" y="340"/>
                      <a:pt x="63" y="378"/>
                    </a:cubicBezTo>
                    <a:cubicBezTo>
                      <a:pt x="125" y="440"/>
                      <a:pt x="196" y="466"/>
                      <a:pt x="265" y="466"/>
                    </a:cubicBezTo>
                    <a:cubicBezTo>
                      <a:pt x="476" y="466"/>
                      <a:pt x="668" y="219"/>
                      <a:pt x="516"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7" name="Google Shape;536;p27"/>
              <p:cNvSpPr/>
              <p:nvPr/>
            </p:nvSpPr>
            <p:spPr>
              <a:xfrm>
                <a:off x="4314250" y="2955875"/>
                <a:ext cx="0" cy="25"/>
              </a:xfrm>
              <a:custGeom>
                <a:avLst/>
                <a:gdLst/>
                <a:ahLst/>
                <a:cxnLst/>
                <a:rect l="l" t="t" r="r" b="b"/>
                <a:pathLst>
                  <a:path h="1" extrusionOk="0">
                    <a:moveTo>
                      <a:pt x="0" y="1"/>
                    </a:moveTo>
                    <a:lnTo>
                      <a:pt x="0" y="1"/>
                    </a:lnTo>
                    <a:lnTo>
                      <a:pt x="0" y="1"/>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8" name="Google Shape;537;p27"/>
              <p:cNvSpPr/>
              <p:nvPr/>
            </p:nvSpPr>
            <p:spPr>
              <a:xfrm>
                <a:off x="4302925" y="2954875"/>
                <a:ext cx="11325" cy="7625"/>
              </a:xfrm>
              <a:custGeom>
                <a:avLst/>
                <a:gdLst/>
                <a:ahLst/>
                <a:cxnLst/>
                <a:rect l="l" t="t" r="r" b="b"/>
                <a:pathLst>
                  <a:path w="453" h="305" extrusionOk="0">
                    <a:moveTo>
                      <a:pt x="297" y="1"/>
                    </a:moveTo>
                    <a:cubicBezTo>
                      <a:pt x="227" y="1"/>
                      <a:pt x="158" y="23"/>
                      <a:pt x="101" y="66"/>
                    </a:cubicBezTo>
                    <a:cubicBezTo>
                      <a:pt x="38" y="129"/>
                      <a:pt x="0" y="204"/>
                      <a:pt x="0" y="305"/>
                    </a:cubicBezTo>
                    <a:cubicBezTo>
                      <a:pt x="113" y="292"/>
                      <a:pt x="202" y="255"/>
                      <a:pt x="290" y="192"/>
                    </a:cubicBezTo>
                    <a:cubicBezTo>
                      <a:pt x="352" y="154"/>
                      <a:pt x="415" y="104"/>
                      <a:pt x="453" y="41"/>
                    </a:cubicBezTo>
                    <a:cubicBezTo>
                      <a:pt x="404" y="14"/>
                      <a:pt x="350" y="1"/>
                      <a:pt x="297"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9" name="Google Shape;538;p27"/>
              <p:cNvSpPr/>
              <p:nvPr/>
            </p:nvSpPr>
            <p:spPr>
              <a:xfrm>
                <a:off x="4298200" y="2950225"/>
                <a:ext cx="20150" cy="14475"/>
              </a:xfrm>
              <a:custGeom>
                <a:avLst/>
                <a:gdLst/>
                <a:ahLst/>
                <a:cxnLst/>
                <a:rect l="l" t="t" r="r" b="b"/>
                <a:pathLst>
                  <a:path w="806" h="579" extrusionOk="0">
                    <a:moveTo>
                      <a:pt x="768" y="1"/>
                    </a:moveTo>
                    <a:cubicBezTo>
                      <a:pt x="755" y="1"/>
                      <a:pt x="730" y="114"/>
                      <a:pt x="642" y="227"/>
                    </a:cubicBezTo>
                    <a:cubicBezTo>
                      <a:pt x="604" y="290"/>
                      <a:pt x="554" y="340"/>
                      <a:pt x="491" y="390"/>
                    </a:cubicBezTo>
                    <a:cubicBezTo>
                      <a:pt x="403" y="441"/>
                      <a:pt x="302" y="478"/>
                      <a:pt x="202" y="491"/>
                    </a:cubicBezTo>
                    <a:cubicBezTo>
                      <a:pt x="89" y="504"/>
                      <a:pt x="13" y="491"/>
                      <a:pt x="1" y="516"/>
                    </a:cubicBezTo>
                    <a:cubicBezTo>
                      <a:pt x="1" y="529"/>
                      <a:pt x="64" y="566"/>
                      <a:pt x="164" y="579"/>
                    </a:cubicBezTo>
                    <a:lnTo>
                      <a:pt x="214" y="579"/>
                    </a:lnTo>
                    <a:cubicBezTo>
                      <a:pt x="340" y="579"/>
                      <a:pt x="453" y="554"/>
                      <a:pt x="567" y="491"/>
                    </a:cubicBezTo>
                    <a:cubicBezTo>
                      <a:pt x="680" y="416"/>
                      <a:pt x="755" y="290"/>
                      <a:pt x="793" y="164"/>
                    </a:cubicBezTo>
                    <a:cubicBezTo>
                      <a:pt x="805" y="63"/>
                      <a:pt x="793" y="1"/>
                      <a:pt x="76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10" name="Google Shape;539;p27"/>
              <p:cNvSpPr/>
              <p:nvPr/>
            </p:nvSpPr>
            <p:spPr>
              <a:xfrm>
                <a:off x="4262675" y="2813375"/>
                <a:ext cx="148425" cy="78100"/>
              </a:xfrm>
              <a:custGeom>
                <a:avLst/>
                <a:gdLst/>
                <a:ahLst/>
                <a:cxnLst/>
                <a:rect l="l" t="t" r="r" b="b"/>
                <a:pathLst>
                  <a:path w="5937" h="3124" extrusionOk="0">
                    <a:moveTo>
                      <a:pt x="3282" y="0"/>
                    </a:moveTo>
                    <a:cubicBezTo>
                      <a:pt x="3182" y="0"/>
                      <a:pt x="3081" y="6"/>
                      <a:pt x="2981" y="17"/>
                    </a:cubicBezTo>
                    <a:cubicBezTo>
                      <a:pt x="2792" y="30"/>
                      <a:pt x="2604" y="67"/>
                      <a:pt x="2428" y="130"/>
                    </a:cubicBezTo>
                    <a:lnTo>
                      <a:pt x="2138" y="80"/>
                    </a:lnTo>
                    <a:cubicBezTo>
                      <a:pt x="1972" y="26"/>
                      <a:pt x="1804" y="0"/>
                      <a:pt x="1639" y="0"/>
                    </a:cubicBezTo>
                    <a:cubicBezTo>
                      <a:pt x="813" y="0"/>
                      <a:pt x="78" y="645"/>
                      <a:pt x="26" y="1526"/>
                    </a:cubicBezTo>
                    <a:cubicBezTo>
                      <a:pt x="1" y="1740"/>
                      <a:pt x="64" y="1941"/>
                      <a:pt x="189" y="2117"/>
                    </a:cubicBezTo>
                    <a:lnTo>
                      <a:pt x="189" y="2130"/>
                    </a:lnTo>
                    <a:cubicBezTo>
                      <a:pt x="491" y="2457"/>
                      <a:pt x="1082" y="2306"/>
                      <a:pt x="1447" y="2595"/>
                    </a:cubicBezTo>
                    <a:lnTo>
                      <a:pt x="1641" y="2024"/>
                    </a:lnTo>
                    <a:lnTo>
                      <a:pt x="1641" y="2024"/>
                    </a:lnTo>
                    <a:cubicBezTo>
                      <a:pt x="1577" y="2275"/>
                      <a:pt x="1767" y="2554"/>
                      <a:pt x="2000" y="2670"/>
                    </a:cubicBezTo>
                    <a:cubicBezTo>
                      <a:pt x="2264" y="2784"/>
                      <a:pt x="2553" y="2834"/>
                      <a:pt x="2843" y="2834"/>
                    </a:cubicBezTo>
                    <a:cubicBezTo>
                      <a:pt x="3132" y="2859"/>
                      <a:pt x="3434" y="2909"/>
                      <a:pt x="3647" y="3123"/>
                    </a:cubicBezTo>
                    <a:cubicBezTo>
                      <a:pt x="3685" y="2985"/>
                      <a:pt x="3735" y="2859"/>
                      <a:pt x="3786" y="2733"/>
                    </a:cubicBezTo>
                    <a:cubicBezTo>
                      <a:pt x="3798" y="2834"/>
                      <a:pt x="3811" y="2947"/>
                      <a:pt x="3823" y="3048"/>
                    </a:cubicBezTo>
                    <a:cubicBezTo>
                      <a:pt x="3912" y="2733"/>
                      <a:pt x="4025" y="2419"/>
                      <a:pt x="4150" y="2117"/>
                    </a:cubicBezTo>
                    <a:lnTo>
                      <a:pt x="5936" y="2620"/>
                    </a:lnTo>
                    <a:cubicBezTo>
                      <a:pt x="5936" y="2029"/>
                      <a:pt x="5735" y="1451"/>
                      <a:pt x="5370" y="985"/>
                    </a:cubicBezTo>
                    <a:lnTo>
                      <a:pt x="5358" y="973"/>
                    </a:lnTo>
                    <a:cubicBezTo>
                      <a:pt x="4833" y="348"/>
                      <a:pt x="4071" y="0"/>
                      <a:pt x="328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11" name="Google Shape;540;p27"/>
              <p:cNvSpPr/>
              <p:nvPr/>
            </p:nvSpPr>
            <p:spPr>
              <a:xfrm>
                <a:off x="4341900" y="2838000"/>
                <a:ext cx="122000" cy="190875"/>
              </a:xfrm>
              <a:custGeom>
                <a:avLst/>
                <a:gdLst/>
                <a:ahLst/>
                <a:cxnLst/>
                <a:rect l="l" t="t" r="r" b="b"/>
                <a:pathLst>
                  <a:path w="4880" h="7635" extrusionOk="0">
                    <a:moveTo>
                      <a:pt x="2189" y="0"/>
                    </a:moveTo>
                    <a:cubicBezTo>
                      <a:pt x="2553" y="478"/>
                      <a:pt x="2754" y="1044"/>
                      <a:pt x="2754" y="1635"/>
                    </a:cubicBezTo>
                    <a:lnTo>
                      <a:pt x="981" y="1132"/>
                    </a:lnTo>
                    <a:cubicBezTo>
                      <a:pt x="856" y="1434"/>
                      <a:pt x="743" y="1748"/>
                      <a:pt x="654" y="2063"/>
                    </a:cubicBezTo>
                    <a:cubicBezTo>
                      <a:pt x="529" y="2465"/>
                      <a:pt x="529" y="2893"/>
                      <a:pt x="654" y="3295"/>
                    </a:cubicBezTo>
                    <a:cubicBezTo>
                      <a:pt x="755" y="3484"/>
                      <a:pt x="818" y="3697"/>
                      <a:pt x="881" y="3899"/>
                    </a:cubicBezTo>
                    <a:cubicBezTo>
                      <a:pt x="919" y="4213"/>
                      <a:pt x="768" y="4527"/>
                      <a:pt x="592" y="4791"/>
                    </a:cubicBezTo>
                    <a:cubicBezTo>
                      <a:pt x="390" y="5043"/>
                      <a:pt x="227" y="5307"/>
                      <a:pt x="101" y="5609"/>
                    </a:cubicBezTo>
                    <a:cubicBezTo>
                      <a:pt x="1" y="5911"/>
                      <a:pt x="13" y="6250"/>
                      <a:pt x="139" y="6552"/>
                    </a:cubicBezTo>
                    <a:cubicBezTo>
                      <a:pt x="227" y="6791"/>
                      <a:pt x="378" y="6992"/>
                      <a:pt x="579" y="7143"/>
                    </a:cubicBezTo>
                    <a:cubicBezTo>
                      <a:pt x="843" y="7344"/>
                      <a:pt x="1157" y="7457"/>
                      <a:pt x="1484" y="7457"/>
                    </a:cubicBezTo>
                    <a:lnTo>
                      <a:pt x="1472" y="7570"/>
                    </a:lnTo>
                    <a:cubicBezTo>
                      <a:pt x="1668" y="7613"/>
                      <a:pt x="1867" y="7635"/>
                      <a:pt x="2065" y="7635"/>
                    </a:cubicBezTo>
                    <a:cubicBezTo>
                      <a:pt x="2790" y="7635"/>
                      <a:pt x="3498" y="7350"/>
                      <a:pt x="4012" y="6816"/>
                    </a:cubicBezTo>
                    <a:cubicBezTo>
                      <a:pt x="4704" y="6061"/>
                      <a:pt x="4880" y="4791"/>
                      <a:pt x="4314" y="3961"/>
                    </a:cubicBezTo>
                    <a:cubicBezTo>
                      <a:pt x="4087" y="3622"/>
                      <a:pt x="3760" y="3370"/>
                      <a:pt x="3610" y="2993"/>
                    </a:cubicBezTo>
                    <a:cubicBezTo>
                      <a:pt x="3484" y="2666"/>
                      <a:pt x="3509" y="2289"/>
                      <a:pt x="3471" y="1924"/>
                    </a:cubicBezTo>
                    <a:cubicBezTo>
                      <a:pt x="3396" y="1308"/>
                      <a:pt x="3107" y="742"/>
                      <a:pt x="2654" y="315"/>
                    </a:cubicBezTo>
                    <a:cubicBezTo>
                      <a:pt x="2516" y="202"/>
                      <a:pt x="2352" y="88"/>
                      <a:pt x="21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12" name="Google Shape;541;p27"/>
              <p:cNvSpPr/>
              <p:nvPr/>
            </p:nvSpPr>
            <p:spPr>
              <a:xfrm>
                <a:off x="4966550" y="3174400"/>
                <a:ext cx="96850" cy="149325"/>
              </a:xfrm>
              <a:custGeom>
                <a:avLst/>
                <a:gdLst/>
                <a:ahLst/>
                <a:cxnLst/>
                <a:rect l="l" t="t" r="r" b="b"/>
                <a:pathLst>
                  <a:path w="3874" h="5973" extrusionOk="0">
                    <a:moveTo>
                      <a:pt x="2155" y="1"/>
                    </a:moveTo>
                    <a:cubicBezTo>
                      <a:pt x="1538" y="1"/>
                      <a:pt x="953" y="296"/>
                      <a:pt x="592" y="804"/>
                    </a:cubicBezTo>
                    <a:cubicBezTo>
                      <a:pt x="189" y="1370"/>
                      <a:pt x="1" y="2049"/>
                      <a:pt x="64" y="2741"/>
                    </a:cubicBezTo>
                    <a:cubicBezTo>
                      <a:pt x="114" y="3822"/>
                      <a:pt x="667" y="4828"/>
                      <a:pt x="1547" y="5469"/>
                    </a:cubicBezTo>
                    <a:cubicBezTo>
                      <a:pt x="1925" y="5721"/>
                      <a:pt x="2365" y="5897"/>
                      <a:pt x="2817" y="5972"/>
                    </a:cubicBezTo>
                    <a:lnTo>
                      <a:pt x="2830" y="5972"/>
                    </a:lnTo>
                    <a:lnTo>
                      <a:pt x="3874" y="301"/>
                    </a:lnTo>
                    <a:lnTo>
                      <a:pt x="3861" y="301"/>
                    </a:lnTo>
                    <a:cubicBezTo>
                      <a:pt x="3396" y="163"/>
                      <a:pt x="2918" y="75"/>
                      <a:pt x="2440" y="25"/>
                    </a:cubicBezTo>
                    <a:lnTo>
                      <a:pt x="2365" y="12"/>
                    </a:lnTo>
                    <a:cubicBezTo>
                      <a:pt x="2295" y="4"/>
                      <a:pt x="2224" y="1"/>
                      <a:pt x="215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13" name="Google Shape;542;p27"/>
              <p:cNvSpPr/>
              <p:nvPr/>
            </p:nvSpPr>
            <p:spPr>
              <a:xfrm>
                <a:off x="4737375" y="2988900"/>
                <a:ext cx="218200" cy="69175"/>
              </a:xfrm>
              <a:custGeom>
                <a:avLst/>
                <a:gdLst/>
                <a:ahLst/>
                <a:cxnLst/>
                <a:rect l="l" t="t" r="r" b="b"/>
                <a:pathLst>
                  <a:path w="8728" h="2767" extrusionOk="0">
                    <a:moveTo>
                      <a:pt x="189" y="0"/>
                    </a:moveTo>
                    <a:lnTo>
                      <a:pt x="1" y="868"/>
                    </a:lnTo>
                    <a:lnTo>
                      <a:pt x="8539" y="2767"/>
                    </a:lnTo>
                    <a:lnTo>
                      <a:pt x="8728" y="1899"/>
                    </a:lnTo>
                    <a:lnTo>
                      <a:pt x="18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14" name="Google Shape;543;p27"/>
              <p:cNvSpPr/>
              <p:nvPr/>
            </p:nvSpPr>
            <p:spPr>
              <a:xfrm>
                <a:off x="4182200" y="3067175"/>
                <a:ext cx="111325" cy="22025"/>
              </a:xfrm>
              <a:custGeom>
                <a:avLst/>
                <a:gdLst/>
                <a:ahLst/>
                <a:cxnLst/>
                <a:rect l="l" t="t" r="r" b="b"/>
                <a:pathLst>
                  <a:path w="4453" h="881" extrusionOk="0">
                    <a:moveTo>
                      <a:pt x="868" y="1"/>
                    </a:moveTo>
                    <a:cubicBezTo>
                      <a:pt x="789" y="1"/>
                      <a:pt x="709" y="5"/>
                      <a:pt x="629" y="13"/>
                    </a:cubicBezTo>
                    <a:cubicBezTo>
                      <a:pt x="466" y="38"/>
                      <a:pt x="302" y="101"/>
                      <a:pt x="164" y="189"/>
                    </a:cubicBezTo>
                    <a:cubicBezTo>
                      <a:pt x="101" y="214"/>
                      <a:pt x="51" y="252"/>
                      <a:pt x="1" y="290"/>
                    </a:cubicBezTo>
                    <a:cubicBezTo>
                      <a:pt x="202" y="189"/>
                      <a:pt x="416" y="114"/>
                      <a:pt x="629" y="88"/>
                    </a:cubicBezTo>
                    <a:cubicBezTo>
                      <a:pt x="702" y="81"/>
                      <a:pt x="775" y="77"/>
                      <a:pt x="849" y="77"/>
                    </a:cubicBezTo>
                    <a:cubicBezTo>
                      <a:pt x="1018" y="77"/>
                      <a:pt x="1188" y="99"/>
                      <a:pt x="1346" y="151"/>
                    </a:cubicBezTo>
                    <a:cubicBezTo>
                      <a:pt x="1635" y="227"/>
                      <a:pt x="1925" y="327"/>
                      <a:pt x="2201" y="440"/>
                    </a:cubicBezTo>
                    <a:cubicBezTo>
                      <a:pt x="2478" y="566"/>
                      <a:pt x="2754" y="667"/>
                      <a:pt x="3044" y="755"/>
                    </a:cubicBezTo>
                    <a:cubicBezTo>
                      <a:pt x="3283" y="830"/>
                      <a:pt x="3534" y="868"/>
                      <a:pt x="3786" y="881"/>
                    </a:cubicBezTo>
                    <a:cubicBezTo>
                      <a:pt x="3949" y="881"/>
                      <a:pt x="4125" y="855"/>
                      <a:pt x="4289" y="805"/>
                    </a:cubicBezTo>
                    <a:cubicBezTo>
                      <a:pt x="4339" y="793"/>
                      <a:pt x="4402" y="767"/>
                      <a:pt x="4452" y="742"/>
                    </a:cubicBezTo>
                    <a:lnTo>
                      <a:pt x="4452" y="742"/>
                    </a:lnTo>
                    <a:cubicBezTo>
                      <a:pt x="4238" y="793"/>
                      <a:pt x="4012" y="805"/>
                      <a:pt x="3798" y="805"/>
                    </a:cubicBezTo>
                    <a:cubicBezTo>
                      <a:pt x="3547" y="793"/>
                      <a:pt x="3308" y="742"/>
                      <a:pt x="3081" y="667"/>
                    </a:cubicBezTo>
                    <a:cubicBezTo>
                      <a:pt x="2817" y="591"/>
                      <a:pt x="2541" y="478"/>
                      <a:pt x="2239" y="352"/>
                    </a:cubicBezTo>
                    <a:cubicBezTo>
                      <a:pt x="1962" y="239"/>
                      <a:pt x="1673" y="139"/>
                      <a:pt x="1384" y="63"/>
                    </a:cubicBezTo>
                    <a:cubicBezTo>
                      <a:pt x="1212" y="20"/>
                      <a:pt x="1040" y="1"/>
                      <a:pt x="8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15" name="Google Shape;544;p27"/>
              <p:cNvSpPr/>
              <p:nvPr/>
            </p:nvSpPr>
            <p:spPr>
              <a:xfrm>
                <a:off x="4366100" y="3087925"/>
                <a:ext cx="97500" cy="32675"/>
              </a:xfrm>
              <a:custGeom>
                <a:avLst/>
                <a:gdLst/>
                <a:ahLst/>
                <a:cxnLst/>
                <a:rect l="l" t="t" r="r" b="b"/>
                <a:pathLst>
                  <a:path w="3900" h="1307" extrusionOk="0">
                    <a:moveTo>
                      <a:pt x="395" y="0"/>
                    </a:moveTo>
                    <a:cubicBezTo>
                      <a:pt x="315" y="0"/>
                      <a:pt x="233" y="13"/>
                      <a:pt x="152" y="38"/>
                    </a:cubicBezTo>
                    <a:cubicBezTo>
                      <a:pt x="101" y="38"/>
                      <a:pt x="39" y="76"/>
                      <a:pt x="1" y="113"/>
                    </a:cubicBezTo>
                    <a:cubicBezTo>
                      <a:pt x="1" y="115"/>
                      <a:pt x="2" y="116"/>
                      <a:pt x="4" y="116"/>
                    </a:cubicBezTo>
                    <a:cubicBezTo>
                      <a:pt x="16" y="116"/>
                      <a:pt x="65" y="85"/>
                      <a:pt x="152" y="63"/>
                    </a:cubicBezTo>
                    <a:cubicBezTo>
                      <a:pt x="202" y="55"/>
                      <a:pt x="252" y="51"/>
                      <a:pt x="303" y="51"/>
                    </a:cubicBezTo>
                    <a:cubicBezTo>
                      <a:pt x="403" y="51"/>
                      <a:pt x="504" y="67"/>
                      <a:pt x="604" y="101"/>
                    </a:cubicBezTo>
                    <a:cubicBezTo>
                      <a:pt x="806" y="176"/>
                      <a:pt x="1007" y="302"/>
                      <a:pt x="1158" y="466"/>
                    </a:cubicBezTo>
                    <a:cubicBezTo>
                      <a:pt x="1359" y="667"/>
                      <a:pt x="1573" y="855"/>
                      <a:pt x="1812" y="1019"/>
                    </a:cubicBezTo>
                    <a:cubicBezTo>
                      <a:pt x="2135" y="1207"/>
                      <a:pt x="2503" y="1306"/>
                      <a:pt x="2870" y="1306"/>
                    </a:cubicBezTo>
                    <a:cubicBezTo>
                      <a:pt x="3017" y="1306"/>
                      <a:pt x="3164" y="1290"/>
                      <a:pt x="3308" y="1258"/>
                    </a:cubicBezTo>
                    <a:cubicBezTo>
                      <a:pt x="3471" y="1220"/>
                      <a:pt x="3610" y="1157"/>
                      <a:pt x="3748" y="1082"/>
                    </a:cubicBezTo>
                    <a:cubicBezTo>
                      <a:pt x="3798" y="1057"/>
                      <a:pt x="3849" y="1031"/>
                      <a:pt x="3899" y="994"/>
                    </a:cubicBezTo>
                    <a:lnTo>
                      <a:pt x="3899" y="994"/>
                    </a:lnTo>
                    <a:cubicBezTo>
                      <a:pt x="3710" y="1069"/>
                      <a:pt x="3509" y="1145"/>
                      <a:pt x="3308" y="1182"/>
                    </a:cubicBezTo>
                    <a:cubicBezTo>
                      <a:pt x="3176" y="1209"/>
                      <a:pt x="3042" y="1223"/>
                      <a:pt x="2909" y="1223"/>
                    </a:cubicBezTo>
                    <a:cubicBezTo>
                      <a:pt x="2546" y="1223"/>
                      <a:pt x="2184" y="1124"/>
                      <a:pt x="1862" y="931"/>
                    </a:cubicBezTo>
                    <a:cubicBezTo>
                      <a:pt x="1636" y="767"/>
                      <a:pt x="1422" y="591"/>
                      <a:pt x="1233" y="403"/>
                    </a:cubicBezTo>
                    <a:cubicBezTo>
                      <a:pt x="1057" y="239"/>
                      <a:pt x="856" y="113"/>
                      <a:pt x="630" y="38"/>
                    </a:cubicBezTo>
                    <a:cubicBezTo>
                      <a:pt x="554" y="13"/>
                      <a:pt x="476" y="0"/>
                      <a:pt x="3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16" name="Google Shape;545;p27"/>
              <p:cNvSpPr/>
              <p:nvPr/>
            </p:nvSpPr>
            <p:spPr>
              <a:xfrm>
                <a:off x="4420175" y="3170275"/>
                <a:ext cx="85850" cy="29675"/>
              </a:xfrm>
              <a:custGeom>
                <a:avLst/>
                <a:gdLst/>
                <a:ahLst/>
                <a:cxnLst/>
                <a:rect l="l" t="t" r="r" b="b"/>
                <a:pathLst>
                  <a:path w="3434" h="1187" extrusionOk="0">
                    <a:moveTo>
                      <a:pt x="3434" y="1"/>
                    </a:moveTo>
                    <a:lnTo>
                      <a:pt x="3434" y="1"/>
                    </a:lnTo>
                    <a:cubicBezTo>
                      <a:pt x="3258" y="64"/>
                      <a:pt x="3094" y="139"/>
                      <a:pt x="2931" y="227"/>
                    </a:cubicBezTo>
                    <a:lnTo>
                      <a:pt x="1749" y="818"/>
                    </a:lnTo>
                    <a:cubicBezTo>
                      <a:pt x="1547" y="919"/>
                      <a:pt x="1321" y="1007"/>
                      <a:pt x="1082" y="1057"/>
                    </a:cubicBezTo>
                    <a:cubicBezTo>
                      <a:pt x="948" y="1096"/>
                      <a:pt x="798" y="1112"/>
                      <a:pt x="651" y="1112"/>
                    </a:cubicBezTo>
                    <a:cubicBezTo>
                      <a:pt x="606" y="1112"/>
                      <a:pt x="561" y="1110"/>
                      <a:pt x="516" y="1107"/>
                    </a:cubicBezTo>
                    <a:cubicBezTo>
                      <a:pt x="340" y="1082"/>
                      <a:pt x="164" y="1032"/>
                      <a:pt x="1" y="957"/>
                    </a:cubicBezTo>
                    <a:lnTo>
                      <a:pt x="1" y="957"/>
                    </a:lnTo>
                    <a:cubicBezTo>
                      <a:pt x="38" y="994"/>
                      <a:pt x="76" y="1019"/>
                      <a:pt x="126" y="1045"/>
                    </a:cubicBezTo>
                    <a:cubicBezTo>
                      <a:pt x="240" y="1107"/>
                      <a:pt x="365" y="1145"/>
                      <a:pt x="504" y="1170"/>
                    </a:cubicBezTo>
                    <a:cubicBezTo>
                      <a:pt x="587" y="1181"/>
                      <a:pt x="670" y="1187"/>
                      <a:pt x="754" y="1187"/>
                    </a:cubicBezTo>
                    <a:cubicBezTo>
                      <a:pt x="872" y="1187"/>
                      <a:pt x="989" y="1175"/>
                      <a:pt x="1107" y="1145"/>
                    </a:cubicBezTo>
                    <a:cubicBezTo>
                      <a:pt x="1346" y="1095"/>
                      <a:pt x="1573" y="1007"/>
                      <a:pt x="1799" y="894"/>
                    </a:cubicBezTo>
                    <a:cubicBezTo>
                      <a:pt x="2252" y="667"/>
                      <a:pt x="2667" y="441"/>
                      <a:pt x="2956" y="278"/>
                    </a:cubicBezTo>
                    <a:cubicBezTo>
                      <a:pt x="3119" y="202"/>
                      <a:pt x="3283" y="114"/>
                      <a:pt x="34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17" name="Google Shape;546;p27"/>
              <p:cNvSpPr/>
              <p:nvPr/>
            </p:nvSpPr>
            <p:spPr>
              <a:xfrm>
                <a:off x="4177800" y="3125325"/>
                <a:ext cx="244300" cy="70775"/>
              </a:xfrm>
              <a:custGeom>
                <a:avLst/>
                <a:gdLst/>
                <a:ahLst/>
                <a:cxnLst/>
                <a:rect l="l" t="t" r="r" b="b"/>
                <a:pathLst>
                  <a:path w="9772" h="2831" extrusionOk="0">
                    <a:moveTo>
                      <a:pt x="416" y="1"/>
                    </a:moveTo>
                    <a:cubicBezTo>
                      <a:pt x="277" y="1"/>
                      <a:pt x="139" y="26"/>
                      <a:pt x="1" y="76"/>
                    </a:cubicBezTo>
                    <a:cubicBezTo>
                      <a:pt x="139" y="51"/>
                      <a:pt x="277" y="38"/>
                      <a:pt x="416" y="38"/>
                    </a:cubicBezTo>
                    <a:cubicBezTo>
                      <a:pt x="793" y="64"/>
                      <a:pt x="1157" y="189"/>
                      <a:pt x="1484" y="378"/>
                    </a:cubicBezTo>
                    <a:cubicBezTo>
                      <a:pt x="1711" y="516"/>
                      <a:pt x="1924" y="667"/>
                      <a:pt x="2126" y="831"/>
                    </a:cubicBezTo>
                    <a:cubicBezTo>
                      <a:pt x="2352" y="1019"/>
                      <a:pt x="2578" y="1220"/>
                      <a:pt x="2817" y="1422"/>
                    </a:cubicBezTo>
                    <a:cubicBezTo>
                      <a:pt x="3069" y="1648"/>
                      <a:pt x="3358" y="1849"/>
                      <a:pt x="3647" y="2000"/>
                    </a:cubicBezTo>
                    <a:cubicBezTo>
                      <a:pt x="3974" y="2176"/>
                      <a:pt x="4339" y="2277"/>
                      <a:pt x="4704" y="2302"/>
                    </a:cubicBezTo>
                    <a:cubicBezTo>
                      <a:pt x="4813" y="2311"/>
                      <a:pt x="4922" y="2315"/>
                      <a:pt x="5029" y="2315"/>
                    </a:cubicBezTo>
                    <a:cubicBezTo>
                      <a:pt x="5658" y="2315"/>
                      <a:pt x="6241" y="2174"/>
                      <a:pt x="6778" y="2088"/>
                    </a:cubicBezTo>
                    <a:cubicBezTo>
                      <a:pt x="7090" y="2024"/>
                      <a:pt x="7405" y="1993"/>
                      <a:pt x="7722" y="1993"/>
                    </a:cubicBezTo>
                    <a:cubicBezTo>
                      <a:pt x="7968" y="1993"/>
                      <a:pt x="8216" y="2012"/>
                      <a:pt x="8463" y="2050"/>
                    </a:cubicBezTo>
                    <a:cubicBezTo>
                      <a:pt x="8828" y="2126"/>
                      <a:pt x="9180" y="2289"/>
                      <a:pt x="9482" y="2528"/>
                    </a:cubicBezTo>
                    <a:cubicBezTo>
                      <a:pt x="9583" y="2616"/>
                      <a:pt x="9671" y="2717"/>
                      <a:pt x="9771" y="2830"/>
                    </a:cubicBezTo>
                    <a:cubicBezTo>
                      <a:pt x="9696" y="2704"/>
                      <a:pt x="9608" y="2591"/>
                      <a:pt x="9495" y="2503"/>
                    </a:cubicBezTo>
                    <a:cubicBezTo>
                      <a:pt x="9205" y="2239"/>
                      <a:pt x="8853" y="2063"/>
                      <a:pt x="8463" y="1988"/>
                    </a:cubicBezTo>
                    <a:cubicBezTo>
                      <a:pt x="8189" y="1939"/>
                      <a:pt x="7911" y="1914"/>
                      <a:pt x="7635" y="1914"/>
                    </a:cubicBezTo>
                    <a:cubicBezTo>
                      <a:pt x="7342" y="1914"/>
                      <a:pt x="7051" y="1942"/>
                      <a:pt x="6766" y="2000"/>
                    </a:cubicBezTo>
                    <a:cubicBezTo>
                      <a:pt x="6223" y="2085"/>
                      <a:pt x="5645" y="2215"/>
                      <a:pt x="5038" y="2215"/>
                    </a:cubicBezTo>
                    <a:cubicBezTo>
                      <a:pt x="4927" y="2215"/>
                      <a:pt x="4816" y="2211"/>
                      <a:pt x="4704" y="2201"/>
                    </a:cubicBezTo>
                    <a:cubicBezTo>
                      <a:pt x="4351" y="2176"/>
                      <a:pt x="3999" y="2076"/>
                      <a:pt x="3685" y="1912"/>
                    </a:cubicBezTo>
                    <a:cubicBezTo>
                      <a:pt x="3396" y="1761"/>
                      <a:pt x="3119" y="1573"/>
                      <a:pt x="2868" y="1359"/>
                    </a:cubicBezTo>
                    <a:cubicBezTo>
                      <a:pt x="2629" y="1158"/>
                      <a:pt x="2402" y="944"/>
                      <a:pt x="2176" y="768"/>
                    </a:cubicBezTo>
                    <a:cubicBezTo>
                      <a:pt x="1962" y="604"/>
                      <a:pt x="1748" y="453"/>
                      <a:pt x="1522" y="315"/>
                    </a:cubicBezTo>
                    <a:cubicBezTo>
                      <a:pt x="1183" y="126"/>
                      <a:pt x="805" y="13"/>
                      <a:pt x="4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18" name="Google Shape;547;p27"/>
              <p:cNvSpPr/>
              <p:nvPr/>
            </p:nvSpPr>
            <p:spPr>
              <a:xfrm>
                <a:off x="4199800" y="3216800"/>
                <a:ext cx="205950" cy="43425"/>
              </a:xfrm>
              <a:custGeom>
                <a:avLst/>
                <a:gdLst/>
                <a:ahLst/>
                <a:cxnLst/>
                <a:rect l="l" t="t" r="r" b="b"/>
                <a:pathLst>
                  <a:path w="8238" h="1737" extrusionOk="0">
                    <a:moveTo>
                      <a:pt x="1" y="1"/>
                    </a:moveTo>
                    <a:lnTo>
                      <a:pt x="1" y="1"/>
                    </a:lnTo>
                    <a:cubicBezTo>
                      <a:pt x="13" y="26"/>
                      <a:pt x="38" y="39"/>
                      <a:pt x="64" y="64"/>
                    </a:cubicBezTo>
                    <a:cubicBezTo>
                      <a:pt x="114" y="102"/>
                      <a:pt x="177" y="152"/>
                      <a:pt x="277" y="215"/>
                    </a:cubicBezTo>
                    <a:cubicBezTo>
                      <a:pt x="541" y="378"/>
                      <a:pt x="818" y="517"/>
                      <a:pt x="1120" y="630"/>
                    </a:cubicBezTo>
                    <a:cubicBezTo>
                      <a:pt x="1560" y="781"/>
                      <a:pt x="2025" y="869"/>
                      <a:pt x="2503" y="906"/>
                    </a:cubicBezTo>
                    <a:cubicBezTo>
                      <a:pt x="2706" y="920"/>
                      <a:pt x="2911" y="927"/>
                      <a:pt x="3116" y="927"/>
                    </a:cubicBezTo>
                    <a:cubicBezTo>
                      <a:pt x="3483" y="927"/>
                      <a:pt x="3851" y="904"/>
                      <a:pt x="4213" y="856"/>
                    </a:cubicBezTo>
                    <a:cubicBezTo>
                      <a:pt x="4817" y="781"/>
                      <a:pt x="5383" y="667"/>
                      <a:pt x="5911" y="667"/>
                    </a:cubicBezTo>
                    <a:cubicBezTo>
                      <a:pt x="5939" y="667"/>
                      <a:pt x="5967" y="666"/>
                      <a:pt x="5996" y="666"/>
                    </a:cubicBezTo>
                    <a:cubicBezTo>
                      <a:pt x="6421" y="666"/>
                      <a:pt x="6855" y="755"/>
                      <a:pt x="7244" y="944"/>
                    </a:cubicBezTo>
                    <a:cubicBezTo>
                      <a:pt x="7521" y="1082"/>
                      <a:pt x="7785" y="1271"/>
                      <a:pt x="7998" y="1485"/>
                    </a:cubicBezTo>
                    <a:cubicBezTo>
                      <a:pt x="8162" y="1636"/>
                      <a:pt x="8237" y="1736"/>
                      <a:pt x="8237" y="1736"/>
                    </a:cubicBezTo>
                    <a:cubicBezTo>
                      <a:pt x="8225" y="1699"/>
                      <a:pt x="8212" y="1673"/>
                      <a:pt x="8187" y="1661"/>
                    </a:cubicBezTo>
                    <a:cubicBezTo>
                      <a:pt x="8162" y="1611"/>
                      <a:pt x="8099" y="1548"/>
                      <a:pt x="8024" y="1460"/>
                    </a:cubicBezTo>
                    <a:cubicBezTo>
                      <a:pt x="7810" y="1221"/>
                      <a:pt x="7558" y="1032"/>
                      <a:pt x="7269" y="881"/>
                    </a:cubicBezTo>
                    <a:cubicBezTo>
                      <a:pt x="6875" y="690"/>
                      <a:pt x="6424" y="578"/>
                      <a:pt x="5981" y="578"/>
                    </a:cubicBezTo>
                    <a:cubicBezTo>
                      <a:pt x="5958" y="578"/>
                      <a:pt x="5934" y="579"/>
                      <a:pt x="5911" y="579"/>
                    </a:cubicBezTo>
                    <a:cubicBezTo>
                      <a:pt x="5370" y="579"/>
                      <a:pt x="4804" y="693"/>
                      <a:pt x="4201" y="768"/>
                    </a:cubicBezTo>
                    <a:cubicBezTo>
                      <a:pt x="3816" y="811"/>
                      <a:pt x="3432" y="836"/>
                      <a:pt x="3047" y="836"/>
                    </a:cubicBezTo>
                    <a:cubicBezTo>
                      <a:pt x="2866" y="836"/>
                      <a:pt x="2685" y="830"/>
                      <a:pt x="2503" y="818"/>
                    </a:cubicBezTo>
                    <a:cubicBezTo>
                      <a:pt x="2038" y="793"/>
                      <a:pt x="1585" y="705"/>
                      <a:pt x="1145" y="567"/>
                    </a:cubicBezTo>
                    <a:cubicBezTo>
                      <a:pt x="843" y="466"/>
                      <a:pt x="554" y="340"/>
                      <a:pt x="290" y="177"/>
                    </a:cubicBezTo>
                    <a:cubicBezTo>
                      <a:pt x="101" y="64"/>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19" name="Google Shape;548;p27"/>
              <p:cNvSpPr/>
              <p:nvPr/>
            </p:nvSpPr>
            <p:spPr>
              <a:xfrm>
                <a:off x="5021575" y="2923825"/>
                <a:ext cx="51275" cy="10075"/>
              </a:xfrm>
              <a:custGeom>
                <a:avLst/>
                <a:gdLst/>
                <a:ahLst/>
                <a:cxnLst/>
                <a:rect l="l" t="t" r="r" b="b"/>
                <a:pathLst>
                  <a:path w="2051" h="403" extrusionOk="0">
                    <a:moveTo>
                      <a:pt x="0" y="0"/>
                    </a:moveTo>
                    <a:lnTo>
                      <a:pt x="0" y="0"/>
                    </a:lnTo>
                    <a:cubicBezTo>
                      <a:pt x="679" y="189"/>
                      <a:pt x="1358" y="327"/>
                      <a:pt x="2050" y="403"/>
                    </a:cubicBezTo>
                    <a:cubicBezTo>
                      <a:pt x="1384" y="201"/>
                      <a:pt x="692" y="76"/>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20" name="Google Shape;549;p27"/>
              <p:cNvSpPr/>
              <p:nvPr/>
            </p:nvSpPr>
            <p:spPr>
              <a:xfrm>
                <a:off x="5020000" y="2935450"/>
                <a:ext cx="50950" cy="9775"/>
              </a:xfrm>
              <a:custGeom>
                <a:avLst/>
                <a:gdLst/>
                <a:ahLst/>
                <a:cxnLst/>
                <a:rect l="l" t="t" r="r" b="b"/>
                <a:pathLst>
                  <a:path w="2038" h="391" extrusionOk="0">
                    <a:moveTo>
                      <a:pt x="0" y="1"/>
                    </a:moveTo>
                    <a:cubicBezTo>
                      <a:pt x="667" y="189"/>
                      <a:pt x="1346" y="315"/>
                      <a:pt x="2038" y="390"/>
                    </a:cubicBezTo>
                    <a:cubicBezTo>
                      <a:pt x="1711" y="277"/>
                      <a:pt x="1371" y="202"/>
                      <a:pt x="1032" y="151"/>
                    </a:cubicBezTo>
                    <a:cubicBezTo>
                      <a:pt x="692" y="76"/>
                      <a:pt x="340" y="26"/>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21" name="Google Shape;550;p27"/>
              <p:cNvSpPr/>
              <p:nvPr/>
            </p:nvSpPr>
            <p:spPr>
              <a:xfrm>
                <a:off x="5018425" y="2947075"/>
                <a:ext cx="51275" cy="10100"/>
              </a:xfrm>
              <a:custGeom>
                <a:avLst/>
                <a:gdLst/>
                <a:ahLst/>
                <a:cxnLst/>
                <a:rect l="l" t="t" r="r" b="b"/>
                <a:pathLst>
                  <a:path w="2051" h="404" extrusionOk="0">
                    <a:moveTo>
                      <a:pt x="1" y="1"/>
                    </a:moveTo>
                    <a:lnTo>
                      <a:pt x="1" y="1"/>
                    </a:lnTo>
                    <a:cubicBezTo>
                      <a:pt x="667" y="202"/>
                      <a:pt x="1359" y="328"/>
                      <a:pt x="2050" y="403"/>
                    </a:cubicBezTo>
                    <a:cubicBezTo>
                      <a:pt x="2050" y="378"/>
                      <a:pt x="1598" y="265"/>
                      <a:pt x="1032" y="164"/>
                    </a:cubicBezTo>
                    <a:cubicBezTo>
                      <a:pt x="692" y="76"/>
                      <a:pt x="353" y="26"/>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22" name="Google Shape;551;p27"/>
              <p:cNvSpPr/>
              <p:nvPr/>
            </p:nvSpPr>
            <p:spPr>
              <a:xfrm>
                <a:off x="4635850" y="3023450"/>
                <a:ext cx="390775" cy="88400"/>
              </a:xfrm>
              <a:custGeom>
                <a:avLst/>
                <a:gdLst/>
                <a:ahLst/>
                <a:cxnLst/>
                <a:rect l="l" t="t" r="r" b="b"/>
                <a:pathLst>
                  <a:path w="15631" h="3536" extrusionOk="0">
                    <a:moveTo>
                      <a:pt x="15" y="1"/>
                    </a:moveTo>
                    <a:cubicBezTo>
                      <a:pt x="14" y="1"/>
                      <a:pt x="13" y="1"/>
                      <a:pt x="13" y="1"/>
                    </a:cubicBezTo>
                    <a:cubicBezTo>
                      <a:pt x="0" y="27"/>
                      <a:pt x="3496" y="831"/>
                      <a:pt x="7809" y="1812"/>
                    </a:cubicBezTo>
                    <a:cubicBezTo>
                      <a:pt x="12087" y="2773"/>
                      <a:pt x="15574" y="3535"/>
                      <a:pt x="15630" y="3535"/>
                    </a:cubicBezTo>
                    <a:cubicBezTo>
                      <a:pt x="15630" y="3535"/>
                      <a:pt x="15631" y="3535"/>
                      <a:pt x="15631" y="3535"/>
                    </a:cubicBezTo>
                    <a:cubicBezTo>
                      <a:pt x="15631" y="3510"/>
                      <a:pt x="12147" y="2692"/>
                      <a:pt x="7834" y="1724"/>
                    </a:cubicBezTo>
                    <a:cubicBezTo>
                      <a:pt x="3590" y="759"/>
                      <a:pt x="125" y="1"/>
                      <a:pt x="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23" name="Google Shape;552;p27"/>
              <p:cNvSpPr/>
              <p:nvPr/>
            </p:nvSpPr>
            <p:spPr>
              <a:xfrm>
                <a:off x="4722600" y="3058975"/>
                <a:ext cx="186775" cy="43150"/>
              </a:xfrm>
              <a:custGeom>
                <a:avLst/>
                <a:gdLst/>
                <a:ahLst/>
                <a:cxnLst/>
                <a:rect l="l" t="t" r="r" b="b"/>
                <a:pathLst>
                  <a:path w="7471" h="1726" extrusionOk="0">
                    <a:moveTo>
                      <a:pt x="7" y="0"/>
                    </a:moveTo>
                    <a:cubicBezTo>
                      <a:pt x="3" y="0"/>
                      <a:pt x="1" y="1"/>
                      <a:pt x="1" y="1"/>
                    </a:cubicBezTo>
                    <a:cubicBezTo>
                      <a:pt x="1" y="27"/>
                      <a:pt x="1661" y="429"/>
                      <a:pt x="3723" y="907"/>
                    </a:cubicBezTo>
                    <a:cubicBezTo>
                      <a:pt x="5718" y="1369"/>
                      <a:pt x="7348" y="1725"/>
                      <a:pt x="7452" y="1725"/>
                    </a:cubicBezTo>
                    <a:cubicBezTo>
                      <a:pt x="7456" y="1725"/>
                      <a:pt x="7458" y="1725"/>
                      <a:pt x="7458" y="1724"/>
                    </a:cubicBezTo>
                    <a:cubicBezTo>
                      <a:pt x="7470" y="1699"/>
                      <a:pt x="5798" y="1297"/>
                      <a:pt x="3748" y="819"/>
                    </a:cubicBezTo>
                    <a:cubicBezTo>
                      <a:pt x="1753" y="357"/>
                      <a:pt x="123" y="0"/>
                      <a:pt x="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24" name="Google Shape;553;p27"/>
              <p:cNvSpPr/>
              <p:nvPr/>
            </p:nvSpPr>
            <p:spPr>
              <a:xfrm>
                <a:off x="4645400" y="3086525"/>
                <a:ext cx="150475" cy="66750"/>
              </a:xfrm>
              <a:custGeom>
                <a:avLst/>
                <a:gdLst/>
                <a:ahLst/>
                <a:cxnLst/>
                <a:rect l="l" t="t" r="r" b="b"/>
                <a:pathLst>
                  <a:path w="6019" h="2670" extrusionOk="0">
                    <a:moveTo>
                      <a:pt x="1295" y="0"/>
                    </a:moveTo>
                    <a:cubicBezTo>
                      <a:pt x="282" y="0"/>
                      <a:pt x="0" y="1533"/>
                      <a:pt x="1089" y="1829"/>
                    </a:cubicBezTo>
                    <a:lnTo>
                      <a:pt x="4799" y="2647"/>
                    </a:lnTo>
                    <a:cubicBezTo>
                      <a:pt x="4868" y="2662"/>
                      <a:pt x="4937" y="2670"/>
                      <a:pt x="5005" y="2670"/>
                    </a:cubicBezTo>
                    <a:cubicBezTo>
                      <a:pt x="5430" y="2670"/>
                      <a:pt x="5808" y="2376"/>
                      <a:pt x="5905" y="1943"/>
                    </a:cubicBezTo>
                    <a:cubicBezTo>
                      <a:pt x="6019" y="1440"/>
                      <a:pt x="5704" y="949"/>
                      <a:pt x="5189" y="836"/>
                    </a:cubicBezTo>
                    <a:lnTo>
                      <a:pt x="1492" y="19"/>
                    </a:lnTo>
                    <a:cubicBezTo>
                      <a:pt x="1423" y="6"/>
                      <a:pt x="1358" y="0"/>
                      <a:pt x="1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25" name="Google Shape;554;p27"/>
              <p:cNvSpPr/>
              <p:nvPr/>
            </p:nvSpPr>
            <p:spPr>
              <a:xfrm>
                <a:off x="4818500" y="3123450"/>
                <a:ext cx="147125" cy="68350"/>
              </a:xfrm>
              <a:custGeom>
                <a:avLst/>
                <a:gdLst/>
                <a:ahLst/>
                <a:cxnLst/>
                <a:rect l="l" t="t" r="r" b="b"/>
                <a:pathLst>
                  <a:path w="5885" h="2734" extrusionOk="0">
                    <a:moveTo>
                      <a:pt x="1066" y="0"/>
                    </a:moveTo>
                    <a:cubicBezTo>
                      <a:pt x="664" y="0"/>
                      <a:pt x="290" y="259"/>
                      <a:pt x="151" y="654"/>
                    </a:cubicBezTo>
                    <a:cubicBezTo>
                      <a:pt x="0" y="1082"/>
                      <a:pt x="176" y="1560"/>
                      <a:pt x="578" y="1798"/>
                    </a:cubicBezTo>
                    <a:cubicBezTo>
                      <a:pt x="666" y="1849"/>
                      <a:pt x="754" y="1886"/>
                      <a:pt x="868" y="1912"/>
                    </a:cubicBezTo>
                    <a:lnTo>
                      <a:pt x="1144" y="1974"/>
                    </a:lnTo>
                    <a:lnTo>
                      <a:pt x="1685" y="2088"/>
                    </a:lnTo>
                    <a:lnTo>
                      <a:pt x="2653" y="2301"/>
                    </a:lnTo>
                    <a:lnTo>
                      <a:pt x="4074" y="2591"/>
                    </a:lnTo>
                    <a:lnTo>
                      <a:pt x="4451" y="2666"/>
                    </a:lnTo>
                    <a:cubicBezTo>
                      <a:pt x="4502" y="2679"/>
                      <a:pt x="4540" y="2691"/>
                      <a:pt x="4590" y="2691"/>
                    </a:cubicBezTo>
                    <a:cubicBezTo>
                      <a:pt x="4540" y="2679"/>
                      <a:pt x="4502" y="2666"/>
                      <a:pt x="4451" y="2654"/>
                    </a:cubicBezTo>
                    <a:lnTo>
                      <a:pt x="4074" y="2566"/>
                    </a:lnTo>
                    <a:lnTo>
                      <a:pt x="2678" y="2239"/>
                    </a:lnTo>
                    <a:lnTo>
                      <a:pt x="1710" y="2012"/>
                    </a:lnTo>
                    <a:lnTo>
                      <a:pt x="1169" y="1886"/>
                    </a:lnTo>
                    <a:lnTo>
                      <a:pt x="893" y="1824"/>
                    </a:lnTo>
                    <a:cubicBezTo>
                      <a:pt x="415" y="1723"/>
                      <a:pt x="113" y="1245"/>
                      <a:pt x="214" y="767"/>
                    </a:cubicBezTo>
                    <a:cubicBezTo>
                      <a:pt x="311" y="357"/>
                      <a:pt x="667" y="77"/>
                      <a:pt x="1068" y="77"/>
                    </a:cubicBezTo>
                    <a:cubicBezTo>
                      <a:pt x="1134" y="77"/>
                      <a:pt x="1202" y="85"/>
                      <a:pt x="1270" y="101"/>
                    </a:cubicBezTo>
                    <a:lnTo>
                      <a:pt x="3823" y="667"/>
                    </a:lnTo>
                    <a:lnTo>
                      <a:pt x="4929" y="906"/>
                    </a:lnTo>
                    <a:cubicBezTo>
                      <a:pt x="5558" y="1006"/>
                      <a:pt x="5885" y="1710"/>
                      <a:pt x="5558" y="2251"/>
                    </a:cubicBezTo>
                    <a:cubicBezTo>
                      <a:pt x="5445" y="2427"/>
                      <a:pt x="5294" y="2566"/>
                      <a:pt x="5105" y="2641"/>
                    </a:cubicBezTo>
                    <a:cubicBezTo>
                      <a:pt x="4980" y="2679"/>
                      <a:pt x="4854" y="2704"/>
                      <a:pt x="4716" y="2704"/>
                    </a:cubicBezTo>
                    <a:cubicBezTo>
                      <a:pt x="4640" y="2691"/>
                      <a:pt x="4590" y="2691"/>
                      <a:pt x="4590" y="2691"/>
                    </a:cubicBezTo>
                    <a:lnTo>
                      <a:pt x="4590" y="2691"/>
                    </a:lnTo>
                    <a:cubicBezTo>
                      <a:pt x="4628" y="2704"/>
                      <a:pt x="4665" y="2716"/>
                      <a:pt x="4716" y="2729"/>
                    </a:cubicBezTo>
                    <a:cubicBezTo>
                      <a:pt x="4745" y="2732"/>
                      <a:pt x="4776" y="2734"/>
                      <a:pt x="4806" y="2734"/>
                    </a:cubicBezTo>
                    <a:cubicBezTo>
                      <a:pt x="4906" y="2734"/>
                      <a:pt x="5009" y="2717"/>
                      <a:pt x="5105" y="2679"/>
                    </a:cubicBezTo>
                    <a:cubicBezTo>
                      <a:pt x="5307" y="2616"/>
                      <a:pt x="5470" y="2477"/>
                      <a:pt x="5583" y="2289"/>
                    </a:cubicBezTo>
                    <a:cubicBezTo>
                      <a:pt x="5734" y="2050"/>
                      <a:pt x="5772" y="1748"/>
                      <a:pt x="5684" y="1484"/>
                    </a:cubicBezTo>
                    <a:cubicBezTo>
                      <a:pt x="5634" y="1321"/>
                      <a:pt x="5533" y="1182"/>
                      <a:pt x="5420" y="1069"/>
                    </a:cubicBezTo>
                    <a:cubicBezTo>
                      <a:pt x="5281" y="956"/>
                      <a:pt x="5118" y="880"/>
                      <a:pt x="4942" y="843"/>
                    </a:cubicBezTo>
                    <a:lnTo>
                      <a:pt x="3835" y="591"/>
                    </a:lnTo>
                    <a:lnTo>
                      <a:pt x="1283" y="25"/>
                    </a:lnTo>
                    <a:cubicBezTo>
                      <a:pt x="1210" y="8"/>
                      <a:pt x="1138" y="0"/>
                      <a:pt x="10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26" name="Google Shape;555;p27"/>
              <p:cNvSpPr/>
              <p:nvPr/>
            </p:nvSpPr>
            <p:spPr>
              <a:xfrm>
                <a:off x="4657225" y="3197300"/>
                <a:ext cx="283900" cy="62950"/>
              </a:xfrm>
              <a:custGeom>
                <a:avLst/>
                <a:gdLst/>
                <a:ahLst/>
                <a:cxnLst/>
                <a:rect l="l" t="t" r="r" b="b"/>
                <a:pathLst>
                  <a:path w="11356" h="2518" extrusionOk="0">
                    <a:moveTo>
                      <a:pt x="5" y="0"/>
                    </a:moveTo>
                    <a:cubicBezTo>
                      <a:pt x="2" y="0"/>
                      <a:pt x="0" y="1"/>
                      <a:pt x="0" y="1"/>
                    </a:cubicBezTo>
                    <a:cubicBezTo>
                      <a:pt x="0" y="26"/>
                      <a:pt x="2528" y="605"/>
                      <a:pt x="5659" y="1309"/>
                    </a:cubicBezTo>
                    <a:cubicBezTo>
                      <a:pt x="8720" y="1985"/>
                      <a:pt x="11228" y="2517"/>
                      <a:pt x="11339" y="2517"/>
                    </a:cubicBezTo>
                    <a:cubicBezTo>
                      <a:pt x="11341" y="2517"/>
                      <a:pt x="11343" y="2517"/>
                      <a:pt x="11343" y="2516"/>
                    </a:cubicBezTo>
                    <a:cubicBezTo>
                      <a:pt x="11355" y="2491"/>
                      <a:pt x="8828" y="1913"/>
                      <a:pt x="5684" y="1208"/>
                    </a:cubicBezTo>
                    <a:cubicBezTo>
                      <a:pt x="2623" y="532"/>
                      <a:pt x="127" y="0"/>
                      <a:pt x="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27" name="Google Shape;556;p27"/>
              <p:cNvSpPr/>
              <p:nvPr/>
            </p:nvSpPr>
            <p:spPr>
              <a:xfrm>
                <a:off x="4654700" y="3218350"/>
                <a:ext cx="283900" cy="62650"/>
              </a:xfrm>
              <a:custGeom>
                <a:avLst/>
                <a:gdLst/>
                <a:ahLst/>
                <a:cxnLst/>
                <a:rect l="l" t="t" r="r" b="b"/>
                <a:pathLst>
                  <a:path w="11356" h="2506" extrusionOk="0">
                    <a:moveTo>
                      <a:pt x="18" y="1"/>
                    </a:moveTo>
                    <a:cubicBezTo>
                      <a:pt x="15" y="1"/>
                      <a:pt x="13" y="1"/>
                      <a:pt x="13" y="2"/>
                    </a:cubicBezTo>
                    <a:cubicBezTo>
                      <a:pt x="1" y="27"/>
                      <a:pt x="2541" y="605"/>
                      <a:pt x="5672" y="1297"/>
                    </a:cubicBezTo>
                    <a:cubicBezTo>
                      <a:pt x="8733" y="1973"/>
                      <a:pt x="11241" y="2505"/>
                      <a:pt x="11352" y="2505"/>
                    </a:cubicBezTo>
                    <a:cubicBezTo>
                      <a:pt x="11354" y="2505"/>
                      <a:pt x="11356" y="2505"/>
                      <a:pt x="11356" y="2504"/>
                    </a:cubicBezTo>
                    <a:cubicBezTo>
                      <a:pt x="11356" y="2479"/>
                      <a:pt x="8828" y="1901"/>
                      <a:pt x="5697" y="1209"/>
                    </a:cubicBezTo>
                    <a:cubicBezTo>
                      <a:pt x="2636" y="533"/>
                      <a:pt x="140" y="1"/>
                      <a:pt x="1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28" name="Google Shape;557;p27"/>
              <p:cNvSpPr/>
              <p:nvPr/>
            </p:nvSpPr>
            <p:spPr>
              <a:xfrm>
                <a:off x="4738000" y="3258250"/>
                <a:ext cx="123275" cy="27175"/>
              </a:xfrm>
              <a:custGeom>
                <a:avLst/>
                <a:gdLst/>
                <a:ahLst/>
                <a:cxnLst/>
                <a:rect l="l" t="t" r="r" b="b"/>
                <a:pathLst>
                  <a:path w="4931" h="1087" extrusionOk="0">
                    <a:moveTo>
                      <a:pt x="23" y="1"/>
                    </a:moveTo>
                    <a:cubicBezTo>
                      <a:pt x="17" y="1"/>
                      <a:pt x="13" y="1"/>
                      <a:pt x="13" y="3"/>
                    </a:cubicBezTo>
                    <a:cubicBezTo>
                      <a:pt x="1" y="28"/>
                      <a:pt x="1095" y="292"/>
                      <a:pt x="2453" y="594"/>
                    </a:cubicBezTo>
                    <a:cubicBezTo>
                      <a:pt x="3742" y="868"/>
                      <a:pt x="4804" y="1086"/>
                      <a:pt x="4909" y="1086"/>
                    </a:cubicBezTo>
                    <a:cubicBezTo>
                      <a:pt x="4915" y="1086"/>
                      <a:pt x="4918" y="1086"/>
                      <a:pt x="4918" y="1084"/>
                    </a:cubicBezTo>
                    <a:cubicBezTo>
                      <a:pt x="4930" y="1059"/>
                      <a:pt x="3836" y="795"/>
                      <a:pt x="2478" y="493"/>
                    </a:cubicBezTo>
                    <a:cubicBezTo>
                      <a:pt x="1181" y="208"/>
                      <a:pt x="131" y="1"/>
                      <a:pt x="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29" name="Google Shape;558;p27"/>
              <p:cNvSpPr/>
              <p:nvPr/>
            </p:nvSpPr>
            <p:spPr>
              <a:xfrm>
                <a:off x="4168375" y="2733000"/>
                <a:ext cx="945325" cy="724025"/>
              </a:xfrm>
              <a:custGeom>
                <a:avLst/>
                <a:gdLst/>
                <a:ahLst/>
                <a:cxnLst/>
                <a:rect l="l" t="t" r="r" b="b"/>
                <a:pathLst>
                  <a:path w="37813" h="28961" extrusionOk="0">
                    <a:moveTo>
                      <a:pt x="1723" y="0"/>
                    </a:moveTo>
                    <a:lnTo>
                      <a:pt x="1723" y="38"/>
                    </a:lnTo>
                    <a:cubicBezTo>
                      <a:pt x="1195" y="6225"/>
                      <a:pt x="755" y="11255"/>
                      <a:pt x="453" y="14738"/>
                    </a:cubicBezTo>
                    <a:cubicBezTo>
                      <a:pt x="315" y="16473"/>
                      <a:pt x="189" y="17831"/>
                      <a:pt x="113" y="18749"/>
                    </a:cubicBezTo>
                    <a:cubicBezTo>
                      <a:pt x="76" y="19202"/>
                      <a:pt x="51" y="19554"/>
                      <a:pt x="25" y="19793"/>
                    </a:cubicBezTo>
                    <a:cubicBezTo>
                      <a:pt x="0" y="20019"/>
                      <a:pt x="0" y="20145"/>
                      <a:pt x="0" y="20145"/>
                    </a:cubicBezTo>
                    <a:cubicBezTo>
                      <a:pt x="0" y="20145"/>
                      <a:pt x="13" y="20019"/>
                      <a:pt x="38" y="19780"/>
                    </a:cubicBezTo>
                    <a:cubicBezTo>
                      <a:pt x="63" y="19542"/>
                      <a:pt x="88" y="19189"/>
                      <a:pt x="126" y="18737"/>
                    </a:cubicBezTo>
                    <a:cubicBezTo>
                      <a:pt x="214" y="17819"/>
                      <a:pt x="340" y="16461"/>
                      <a:pt x="491" y="14725"/>
                    </a:cubicBezTo>
                    <a:cubicBezTo>
                      <a:pt x="804" y="11251"/>
                      <a:pt x="1243" y="6249"/>
                      <a:pt x="1795" y="83"/>
                    </a:cubicBezTo>
                    <a:lnTo>
                      <a:pt x="1795" y="83"/>
                    </a:lnTo>
                    <a:lnTo>
                      <a:pt x="37711" y="7223"/>
                    </a:lnTo>
                    <a:lnTo>
                      <a:pt x="37711" y="7223"/>
                    </a:lnTo>
                    <a:cubicBezTo>
                      <a:pt x="36307" y="14886"/>
                      <a:pt x="34952" y="22198"/>
                      <a:pt x="33735" y="28849"/>
                    </a:cubicBezTo>
                    <a:lnTo>
                      <a:pt x="33735" y="28849"/>
                    </a:lnTo>
                    <a:lnTo>
                      <a:pt x="9457" y="22572"/>
                    </a:lnTo>
                    <a:lnTo>
                      <a:pt x="2503" y="20774"/>
                    </a:lnTo>
                    <a:lnTo>
                      <a:pt x="642" y="20309"/>
                    </a:lnTo>
                    <a:lnTo>
                      <a:pt x="176" y="20183"/>
                    </a:lnTo>
                    <a:lnTo>
                      <a:pt x="13" y="20145"/>
                    </a:lnTo>
                    <a:lnTo>
                      <a:pt x="13" y="20145"/>
                    </a:lnTo>
                    <a:lnTo>
                      <a:pt x="176" y="20195"/>
                    </a:lnTo>
                    <a:lnTo>
                      <a:pt x="642" y="20321"/>
                    </a:lnTo>
                    <a:lnTo>
                      <a:pt x="2490" y="20799"/>
                    </a:lnTo>
                    <a:lnTo>
                      <a:pt x="9444" y="22610"/>
                    </a:lnTo>
                    <a:lnTo>
                      <a:pt x="33764" y="28947"/>
                    </a:lnTo>
                    <a:lnTo>
                      <a:pt x="33801" y="28960"/>
                    </a:lnTo>
                    <a:lnTo>
                      <a:pt x="33801" y="28910"/>
                    </a:lnTo>
                    <a:lnTo>
                      <a:pt x="37800" y="7243"/>
                    </a:lnTo>
                    <a:lnTo>
                      <a:pt x="37800" y="7206"/>
                    </a:lnTo>
                    <a:lnTo>
                      <a:pt x="37813" y="7155"/>
                    </a:lnTo>
                    <a:lnTo>
                      <a:pt x="37762" y="7143"/>
                    </a:lnTo>
                    <a:lnTo>
                      <a:pt x="177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0" name="Google Shape;559;p27"/>
              <p:cNvSpPr/>
              <p:nvPr/>
            </p:nvSpPr>
            <p:spPr>
              <a:xfrm>
                <a:off x="3437150" y="3627775"/>
                <a:ext cx="995950" cy="546350"/>
              </a:xfrm>
              <a:custGeom>
                <a:avLst/>
                <a:gdLst/>
                <a:ahLst/>
                <a:cxnLst/>
                <a:rect l="l" t="t" r="r" b="b"/>
                <a:pathLst>
                  <a:path w="39838" h="21854" extrusionOk="0">
                    <a:moveTo>
                      <a:pt x="14268" y="0"/>
                    </a:moveTo>
                    <a:cubicBezTo>
                      <a:pt x="13886" y="0"/>
                      <a:pt x="13510" y="123"/>
                      <a:pt x="13204" y="362"/>
                    </a:cubicBezTo>
                    <a:lnTo>
                      <a:pt x="1006" y="8661"/>
                    </a:lnTo>
                    <a:cubicBezTo>
                      <a:pt x="0" y="9604"/>
                      <a:pt x="25" y="11830"/>
                      <a:pt x="1748" y="12471"/>
                    </a:cubicBezTo>
                    <a:lnTo>
                      <a:pt x="27275" y="21752"/>
                    </a:lnTo>
                    <a:cubicBezTo>
                      <a:pt x="27468" y="21821"/>
                      <a:pt x="27667" y="21854"/>
                      <a:pt x="27864" y="21854"/>
                    </a:cubicBezTo>
                    <a:cubicBezTo>
                      <a:pt x="28349" y="21854"/>
                      <a:pt x="28822" y="21653"/>
                      <a:pt x="29161" y="21286"/>
                    </a:cubicBezTo>
                    <a:lnTo>
                      <a:pt x="38982" y="10598"/>
                    </a:lnTo>
                    <a:cubicBezTo>
                      <a:pt x="39837" y="9655"/>
                      <a:pt x="39800" y="8120"/>
                      <a:pt x="39133" y="7391"/>
                    </a:cubicBezTo>
                    <a:lnTo>
                      <a:pt x="14813" y="85"/>
                    </a:lnTo>
                    <a:cubicBezTo>
                      <a:pt x="14635" y="28"/>
                      <a:pt x="14451" y="0"/>
                      <a:pt x="1426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1" name="Google Shape;560;p27"/>
              <p:cNvSpPr/>
              <p:nvPr/>
            </p:nvSpPr>
            <p:spPr>
              <a:xfrm>
                <a:off x="3441550" y="3602000"/>
                <a:ext cx="991550" cy="546675"/>
              </a:xfrm>
              <a:custGeom>
                <a:avLst/>
                <a:gdLst/>
                <a:ahLst/>
                <a:cxnLst/>
                <a:rect l="l" t="t" r="r" b="b"/>
                <a:pathLst>
                  <a:path w="39662" h="21867" extrusionOk="0">
                    <a:moveTo>
                      <a:pt x="14092" y="0"/>
                    </a:moveTo>
                    <a:cubicBezTo>
                      <a:pt x="13710" y="0"/>
                      <a:pt x="13334" y="123"/>
                      <a:pt x="13028" y="362"/>
                    </a:cubicBezTo>
                    <a:lnTo>
                      <a:pt x="1107" y="9441"/>
                    </a:lnTo>
                    <a:cubicBezTo>
                      <a:pt x="0" y="10271"/>
                      <a:pt x="264" y="12019"/>
                      <a:pt x="1572" y="12484"/>
                    </a:cubicBezTo>
                    <a:lnTo>
                      <a:pt x="27099" y="21764"/>
                    </a:lnTo>
                    <a:cubicBezTo>
                      <a:pt x="27292" y="21833"/>
                      <a:pt x="27491" y="21866"/>
                      <a:pt x="27688" y="21866"/>
                    </a:cubicBezTo>
                    <a:cubicBezTo>
                      <a:pt x="28173" y="21866"/>
                      <a:pt x="28646" y="21665"/>
                      <a:pt x="28985" y="21299"/>
                    </a:cubicBezTo>
                    <a:lnTo>
                      <a:pt x="38806" y="10610"/>
                    </a:lnTo>
                    <a:cubicBezTo>
                      <a:pt x="39661" y="9667"/>
                      <a:pt x="39271" y="8158"/>
                      <a:pt x="38064" y="7756"/>
                    </a:cubicBezTo>
                    <a:lnTo>
                      <a:pt x="14637" y="85"/>
                    </a:lnTo>
                    <a:cubicBezTo>
                      <a:pt x="14459" y="28"/>
                      <a:pt x="14275" y="0"/>
                      <a:pt x="14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2" name="Google Shape;561;p27"/>
              <p:cNvSpPr/>
              <p:nvPr/>
            </p:nvSpPr>
            <p:spPr>
              <a:xfrm>
                <a:off x="3450350" y="3601800"/>
                <a:ext cx="977075" cy="548025"/>
              </a:xfrm>
              <a:custGeom>
                <a:avLst/>
                <a:gdLst/>
                <a:ahLst/>
                <a:cxnLst/>
                <a:rect l="l" t="t" r="r" b="b"/>
                <a:pathLst>
                  <a:path w="39083" h="21921" extrusionOk="0">
                    <a:moveTo>
                      <a:pt x="13767" y="0"/>
                    </a:moveTo>
                    <a:cubicBezTo>
                      <a:pt x="13689" y="0"/>
                      <a:pt x="13610" y="6"/>
                      <a:pt x="13531" y="18"/>
                    </a:cubicBezTo>
                    <a:cubicBezTo>
                      <a:pt x="13305" y="43"/>
                      <a:pt x="13078" y="118"/>
                      <a:pt x="12877" y="231"/>
                    </a:cubicBezTo>
                    <a:cubicBezTo>
                      <a:pt x="12802" y="269"/>
                      <a:pt x="12739" y="319"/>
                      <a:pt x="12676" y="370"/>
                    </a:cubicBezTo>
                    <a:lnTo>
                      <a:pt x="12726" y="332"/>
                    </a:lnTo>
                    <a:cubicBezTo>
                      <a:pt x="12764" y="307"/>
                      <a:pt x="12814" y="282"/>
                      <a:pt x="12890" y="244"/>
                    </a:cubicBezTo>
                    <a:cubicBezTo>
                      <a:pt x="13091" y="131"/>
                      <a:pt x="13317" y="55"/>
                      <a:pt x="13543" y="30"/>
                    </a:cubicBezTo>
                    <a:cubicBezTo>
                      <a:pt x="13608" y="26"/>
                      <a:pt x="13671" y="23"/>
                      <a:pt x="13733" y="23"/>
                    </a:cubicBezTo>
                    <a:cubicBezTo>
                      <a:pt x="13841" y="23"/>
                      <a:pt x="13947" y="31"/>
                      <a:pt x="14059" y="55"/>
                    </a:cubicBezTo>
                    <a:cubicBezTo>
                      <a:pt x="14260" y="93"/>
                      <a:pt x="14449" y="156"/>
                      <a:pt x="14650" y="231"/>
                    </a:cubicBezTo>
                    <a:lnTo>
                      <a:pt x="16121" y="722"/>
                    </a:lnTo>
                    <a:lnTo>
                      <a:pt x="25502" y="3815"/>
                    </a:lnTo>
                    <a:lnTo>
                      <a:pt x="31991" y="5940"/>
                    </a:lnTo>
                    <a:lnTo>
                      <a:pt x="35612" y="7122"/>
                    </a:lnTo>
                    <a:lnTo>
                      <a:pt x="37499" y="7751"/>
                    </a:lnTo>
                    <a:cubicBezTo>
                      <a:pt x="37649" y="7789"/>
                      <a:pt x="37813" y="7852"/>
                      <a:pt x="37964" y="7927"/>
                    </a:cubicBezTo>
                    <a:cubicBezTo>
                      <a:pt x="38039" y="7965"/>
                      <a:pt x="38102" y="8015"/>
                      <a:pt x="38178" y="8065"/>
                    </a:cubicBezTo>
                    <a:cubicBezTo>
                      <a:pt x="38203" y="8091"/>
                      <a:pt x="38240" y="8116"/>
                      <a:pt x="38278" y="8141"/>
                    </a:cubicBezTo>
                    <a:lnTo>
                      <a:pt x="38366" y="8229"/>
                    </a:lnTo>
                    <a:cubicBezTo>
                      <a:pt x="38857" y="8719"/>
                      <a:pt x="38995" y="9449"/>
                      <a:pt x="38731" y="10090"/>
                    </a:cubicBezTo>
                    <a:cubicBezTo>
                      <a:pt x="38605" y="10404"/>
                      <a:pt x="38354" y="10656"/>
                      <a:pt x="38115" y="10920"/>
                    </a:cubicBezTo>
                    <a:lnTo>
                      <a:pt x="36669" y="12492"/>
                    </a:lnTo>
                    <a:lnTo>
                      <a:pt x="33676" y="15749"/>
                    </a:lnTo>
                    <a:lnTo>
                      <a:pt x="30582" y="19119"/>
                    </a:lnTo>
                    <a:lnTo>
                      <a:pt x="28998" y="20854"/>
                    </a:lnTo>
                    <a:cubicBezTo>
                      <a:pt x="28721" y="21143"/>
                      <a:pt x="28482" y="21470"/>
                      <a:pt x="28130" y="21634"/>
                    </a:cubicBezTo>
                    <a:cubicBezTo>
                      <a:pt x="27886" y="21760"/>
                      <a:pt x="27609" y="21828"/>
                      <a:pt x="27332" y="21828"/>
                    </a:cubicBezTo>
                    <a:cubicBezTo>
                      <a:pt x="27224" y="21828"/>
                      <a:pt x="27117" y="21818"/>
                      <a:pt x="27011" y="21797"/>
                    </a:cubicBezTo>
                    <a:cubicBezTo>
                      <a:pt x="26822" y="21747"/>
                      <a:pt x="26634" y="21684"/>
                      <a:pt x="26445" y="21608"/>
                    </a:cubicBezTo>
                    <a:lnTo>
                      <a:pt x="25892" y="21407"/>
                    </a:lnTo>
                    <a:lnTo>
                      <a:pt x="24785" y="21005"/>
                    </a:lnTo>
                    <a:lnTo>
                      <a:pt x="22585" y="20200"/>
                    </a:lnTo>
                    <a:lnTo>
                      <a:pt x="18272" y="18628"/>
                    </a:lnTo>
                    <a:lnTo>
                      <a:pt x="10123" y="15673"/>
                    </a:lnTo>
                    <a:lnTo>
                      <a:pt x="2754" y="12995"/>
                    </a:lnTo>
                    <a:lnTo>
                      <a:pt x="1899" y="12680"/>
                    </a:lnTo>
                    <a:lnTo>
                      <a:pt x="1472" y="12529"/>
                    </a:lnTo>
                    <a:cubicBezTo>
                      <a:pt x="1333" y="12479"/>
                      <a:pt x="1195" y="12429"/>
                      <a:pt x="1069" y="12366"/>
                    </a:cubicBezTo>
                    <a:cubicBezTo>
                      <a:pt x="541" y="12115"/>
                      <a:pt x="189" y="11612"/>
                      <a:pt x="126" y="11033"/>
                    </a:cubicBezTo>
                    <a:cubicBezTo>
                      <a:pt x="88" y="10756"/>
                      <a:pt x="114" y="10480"/>
                      <a:pt x="214" y="10216"/>
                    </a:cubicBezTo>
                    <a:cubicBezTo>
                      <a:pt x="315" y="9964"/>
                      <a:pt x="478" y="9738"/>
                      <a:pt x="679" y="9562"/>
                    </a:cubicBezTo>
                    <a:cubicBezTo>
                      <a:pt x="1094" y="9210"/>
                      <a:pt x="1522" y="8895"/>
                      <a:pt x="1937" y="8581"/>
                    </a:cubicBezTo>
                    <a:lnTo>
                      <a:pt x="9796" y="2583"/>
                    </a:lnTo>
                    <a:lnTo>
                      <a:pt x="11934" y="948"/>
                    </a:lnTo>
                    <a:lnTo>
                      <a:pt x="12487" y="521"/>
                    </a:lnTo>
                    <a:lnTo>
                      <a:pt x="12663" y="370"/>
                    </a:lnTo>
                    <a:lnTo>
                      <a:pt x="12663" y="370"/>
                    </a:lnTo>
                    <a:cubicBezTo>
                      <a:pt x="12663" y="370"/>
                      <a:pt x="12600" y="407"/>
                      <a:pt x="12475" y="508"/>
                    </a:cubicBezTo>
                    <a:lnTo>
                      <a:pt x="11921" y="923"/>
                    </a:lnTo>
                    <a:lnTo>
                      <a:pt x="9771" y="2545"/>
                    </a:lnTo>
                    <a:lnTo>
                      <a:pt x="1899" y="8518"/>
                    </a:lnTo>
                    <a:cubicBezTo>
                      <a:pt x="1484" y="8845"/>
                      <a:pt x="1044" y="9147"/>
                      <a:pt x="617" y="9499"/>
                    </a:cubicBezTo>
                    <a:cubicBezTo>
                      <a:pt x="403" y="9688"/>
                      <a:pt x="239" y="9927"/>
                      <a:pt x="139" y="10191"/>
                    </a:cubicBezTo>
                    <a:cubicBezTo>
                      <a:pt x="38" y="10455"/>
                      <a:pt x="0" y="10744"/>
                      <a:pt x="38" y="11033"/>
                    </a:cubicBezTo>
                    <a:cubicBezTo>
                      <a:pt x="101" y="11637"/>
                      <a:pt x="478" y="12165"/>
                      <a:pt x="1019" y="12429"/>
                    </a:cubicBezTo>
                    <a:cubicBezTo>
                      <a:pt x="1157" y="12492"/>
                      <a:pt x="1296" y="12542"/>
                      <a:pt x="1434" y="12592"/>
                    </a:cubicBezTo>
                    <a:lnTo>
                      <a:pt x="1861" y="12756"/>
                    </a:lnTo>
                    <a:lnTo>
                      <a:pt x="2717" y="13070"/>
                    </a:lnTo>
                    <a:lnTo>
                      <a:pt x="10085" y="15749"/>
                    </a:lnTo>
                    <a:lnTo>
                      <a:pt x="18234" y="18716"/>
                    </a:lnTo>
                    <a:lnTo>
                      <a:pt x="22534" y="20288"/>
                    </a:lnTo>
                    <a:lnTo>
                      <a:pt x="24735" y="21093"/>
                    </a:lnTo>
                    <a:lnTo>
                      <a:pt x="25854" y="21495"/>
                    </a:lnTo>
                    <a:lnTo>
                      <a:pt x="26408" y="21696"/>
                    </a:lnTo>
                    <a:cubicBezTo>
                      <a:pt x="26596" y="21772"/>
                      <a:pt x="26785" y="21835"/>
                      <a:pt x="26986" y="21885"/>
                    </a:cubicBezTo>
                    <a:cubicBezTo>
                      <a:pt x="27101" y="21909"/>
                      <a:pt x="27217" y="21921"/>
                      <a:pt x="27333" y="21921"/>
                    </a:cubicBezTo>
                    <a:cubicBezTo>
                      <a:pt x="27826" y="21921"/>
                      <a:pt x="28312" y="21711"/>
                      <a:pt x="28658" y="21344"/>
                    </a:cubicBezTo>
                    <a:lnTo>
                      <a:pt x="29048" y="20917"/>
                    </a:lnTo>
                    <a:lnTo>
                      <a:pt x="30633" y="19182"/>
                    </a:lnTo>
                    <a:lnTo>
                      <a:pt x="33739" y="15812"/>
                    </a:lnTo>
                    <a:lnTo>
                      <a:pt x="36719" y="12555"/>
                    </a:lnTo>
                    <a:lnTo>
                      <a:pt x="38178" y="10970"/>
                    </a:lnTo>
                    <a:cubicBezTo>
                      <a:pt x="38291" y="10832"/>
                      <a:pt x="38416" y="10719"/>
                      <a:pt x="38530" y="10580"/>
                    </a:cubicBezTo>
                    <a:cubicBezTo>
                      <a:pt x="38593" y="10505"/>
                      <a:pt x="38643" y="10430"/>
                      <a:pt x="38681" y="10354"/>
                    </a:cubicBezTo>
                    <a:cubicBezTo>
                      <a:pt x="38731" y="10279"/>
                      <a:pt x="38781" y="10203"/>
                      <a:pt x="38806" y="10115"/>
                    </a:cubicBezTo>
                    <a:cubicBezTo>
                      <a:pt x="39083" y="9449"/>
                      <a:pt x="38932" y="8669"/>
                      <a:pt x="38416" y="8153"/>
                    </a:cubicBezTo>
                    <a:lnTo>
                      <a:pt x="38328" y="8065"/>
                    </a:lnTo>
                    <a:cubicBezTo>
                      <a:pt x="38291" y="8040"/>
                      <a:pt x="38253" y="8015"/>
                      <a:pt x="38215" y="7990"/>
                    </a:cubicBezTo>
                    <a:cubicBezTo>
                      <a:pt x="38152" y="7940"/>
                      <a:pt x="38077" y="7889"/>
                      <a:pt x="38002" y="7852"/>
                    </a:cubicBezTo>
                    <a:cubicBezTo>
                      <a:pt x="37851" y="7776"/>
                      <a:pt x="37687" y="7713"/>
                      <a:pt x="37524" y="7663"/>
                    </a:cubicBezTo>
                    <a:lnTo>
                      <a:pt x="35637" y="7047"/>
                    </a:lnTo>
                    <a:lnTo>
                      <a:pt x="32028" y="5865"/>
                    </a:lnTo>
                    <a:lnTo>
                      <a:pt x="25527" y="3740"/>
                    </a:lnTo>
                    <a:lnTo>
                      <a:pt x="16121" y="684"/>
                    </a:lnTo>
                    <a:lnTo>
                      <a:pt x="14650" y="206"/>
                    </a:lnTo>
                    <a:cubicBezTo>
                      <a:pt x="14449" y="131"/>
                      <a:pt x="14248" y="68"/>
                      <a:pt x="14046" y="30"/>
                    </a:cubicBezTo>
                    <a:cubicBezTo>
                      <a:pt x="13956" y="9"/>
                      <a:pt x="13863" y="0"/>
                      <a:pt x="137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3" name="Google Shape;562;p27"/>
              <p:cNvSpPr/>
              <p:nvPr/>
            </p:nvSpPr>
            <p:spPr>
              <a:xfrm>
                <a:off x="4257975" y="3960600"/>
                <a:ext cx="36475" cy="25800"/>
              </a:xfrm>
              <a:custGeom>
                <a:avLst/>
                <a:gdLst/>
                <a:ahLst/>
                <a:cxnLst/>
                <a:rect l="l" t="t" r="r" b="b"/>
                <a:pathLst>
                  <a:path w="1459" h="1032" extrusionOk="0">
                    <a:moveTo>
                      <a:pt x="729" y="1"/>
                    </a:moveTo>
                    <a:cubicBezTo>
                      <a:pt x="327" y="1"/>
                      <a:pt x="0" y="227"/>
                      <a:pt x="0" y="516"/>
                    </a:cubicBezTo>
                    <a:cubicBezTo>
                      <a:pt x="0" y="806"/>
                      <a:pt x="327" y="1032"/>
                      <a:pt x="729" y="1032"/>
                    </a:cubicBezTo>
                    <a:cubicBezTo>
                      <a:pt x="1132" y="1032"/>
                      <a:pt x="1459" y="806"/>
                      <a:pt x="1459" y="516"/>
                    </a:cubicBezTo>
                    <a:cubicBezTo>
                      <a:pt x="1459" y="227"/>
                      <a:pt x="1132"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4" name="Google Shape;563;p27"/>
              <p:cNvSpPr/>
              <p:nvPr/>
            </p:nvSpPr>
            <p:spPr>
              <a:xfrm>
                <a:off x="3910275" y="3974750"/>
                <a:ext cx="144625" cy="83650"/>
              </a:xfrm>
              <a:custGeom>
                <a:avLst/>
                <a:gdLst/>
                <a:ahLst/>
                <a:cxnLst/>
                <a:rect l="l" t="t" r="r" b="b"/>
                <a:pathLst>
                  <a:path w="5785" h="3346" extrusionOk="0">
                    <a:moveTo>
                      <a:pt x="2540" y="1"/>
                    </a:moveTo>
                    <a:cubicBezTo>
                      <a:pt x="1773" y="604"/>
                      <a:pt x="918" y="1070"/>
                      <a:pt x="0" y="1397"/>
                    </a:cubicBezTo>
                    <a:lnTo>
                      <a:pt x="5294" y="3346"/>
                    </a:lnTo>
                    <a:cubicBezTo>
                      <a:pt x="5332" y="3295"/>
                      <a:pt x="5370" y="3245"/>
                      <a:pt x="5408" y="3195"/>
                    </a:cubicBezTo>
                    <a:cubicBezTo>
                      <a:pt x="5785" y="2591"/>
                      <a:pt x="5659" y="1925"/>
                      <a:pt x="5005" y="1447"/>
                    </a:cubicBezTo>
                    <a:cubicBezTo>
                      <a:pt x="4540" y="1082"/>
                      <a:pt x="3836" y="831"/>
                      <a:pt x="3257" y="529"/>
                    </a:cubicBezTo>
                    <a:cubicBezTo>
                      <a:pt x="2993" y="391"/>
                      <a:pt x="2742" y="214"/>
                      <a:pt x="254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5" name="Google Shape;564;p27"/>
              <p:cNvSpPr/>
              <p:nvPr/>
            </p:nvSpPr>
            <p:spPr>
              <a:xfrm>
                <a:off x="3650925" y="3785825"/>
                <a:ext cx="334500" cy="250875"/>
              </a:xfrm>
              <a:custGeom>
                <a:avLst/>
                <a:gdLst/>
                <a:ahLst/>
                <a:cxnLst/>
                <a:rect l="l" t="t" r="r" b="b"/>
                <a:pathLst>
                  <a:path w="13380" h="10035" extrusionOk="0">
                    <a:moveTo>
                      <a:pt x="7734" y="0"/>
                    </a:moveTo>
                    <a:lnTo>
                      <a:pt x="0" y="5068"/>
                    </a:lnTo>
                    <a:lnTo>
                      <a:pt x="13053" y="10035"/>
                    </a:lnTo>
                    <a:cubicBezTo>
                      <a:pt x="13367" y="9771"/>
                      <a:pt x="13380" y="9293"/>
                      <a:pt x="13241" y="8903"/>
                    </a:cubicBezTo>
                    <a:cubicBezTo>
                      <a:pt x="13116" y="8513"/>
                      <a:pt x="11934" y="7646"/>
                      <a:pt x="11745" y="7382"/>
                    </a:cubicBezTo>
                    <a:cubicBezTo>
                      <a:pt x="11179" y="6539"/>
                      <a:pt x="12512" y="5797"/>
                      <a:pt x="12411" y="4791"/>
                    </a:cubicBezTo>
                    <a:cubicBezTo>
                      <a:pt x="12336" y="3886"/>
                      <a:pt x="11167" y="2754"/>
                      <a:pt x="10437" y="2201"/>
                    </a:cubicBezTo>
                    <a:cubicBezTo>
                      <a:pt x="9708" y="1648"/>
                      <a:pt x="8023" y="315"/>
                      <a:pt x="77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6" name="Google Shape;565;p27"/>
              <p:cNvSpPr/>
              <p:nvPr/>
            </p:nvSpPr>
            <p:spPr>
              <a:xfrm>
                <a:off x="3749625" y="3614500"/>
                <a:ext cx="638825" cy="475650"/>
              </a:xfrm>
              <a:custGeom>
                <a:avLst/>
                <a:gdLst/>
                <a:ahLst/>
                <a:cxnLst/>
                <a:rect l="l" t="t" r="r" b="b"/>
                <a:pathLst>
                  <a:path w="25553" h="19026" extrusionOk="0">
                    <a:moveTo>
                      <a:pt x="12840" y="3823"/>
                    </a:moveTo>
                    <a:lnTo>
                      <a:pt x="20850" y="6514"/>
                    </a:lnTo>
                    <a:cubicBezTo>
                      <a:pt x="20875" y="7067"/>
                      <a:pt x="20787" y="7746"/>
                      <a:pt x="19969" y="8086"/>
                    </a:cubicBezTo>
                    <a:lnTo>
                      <a:pt x="19969" y="8098"/>
                    </a:lnTo>
                    <a:cubicBezTo>
                      <a:pt x="19636" y="8236"/>
                      <a:pt x="19240" y="8296"/>
                      <a:pt x="18841" y="8296"/>
                    </a:cubicBezTo>
                    <a:cubicBezTo>
                      <a:pt x="18442" y="8296"/>
                      <a:pt x="18039" y="8236"/>
                      <a:pt x="17693" y="8136"/>
                    </a:cubicBezTo>
                    <a:cubicBezTo>
                      <a:pt x="17014" y="7935"/>
                      <a:pt x="16511" y="7608"/>
                      <a:pt x="15971" y="7319"/>
                    </a:cubicBezTo>
                    <a:cubicBezTo>
                      <a:pt x="15367" y="6979"/>
                      <a:pt x="14701" y="6778"/>
                      <a:pt x="14009" y="6740"/>
                    </a:cubicBezTo>
                    <a:cubicBezTo>
                      <a:pt x="13968" y="6739"/>
                      <a:pt x="13926" y="6738"/>
                      <a:pt x="13885" y="6738"/>
                    </a:cubicBezTo>
                    <a:cubicBezTo>
                      <a:pt x="13219" y="6738"/>
                      <a:pt x="12514" y="6898"/>
                      <a:pt x="11844" y="6898"/>
                    </a:cubicBezTo>
                    <a:cubicBezTo>
                      <a:pt x="11765" y="6898"/>
                      <a:pt x="11686" y="6896"/>
                      <a:pt x="11607" y="6891"/>
                    </a:cubicBezTo>
                    <a:cubicBezTo>
                      <a:pt x="10450" y="6841"/>
                      <a:pt x="9469" y="6262"/>
                      <a:pt x="9482" y="5545"/>
                    </a:cubicBezTo>
                    <a:cubicBezTo>
                      <a:pt x="9507" y="4716"/>
                      <a:pt x="10840" y="3873"/>
                      <a:pt x="12840" y="3823"/>
                    </a:cubicBezTo>
                    <a:close/>
                    <a:moveTo>
                      <a:pt x="23008" y="7936"/>
                    </a:moveTo>
                    <a:cubicBezTo>
                      <a:pt x="23264" y="7996"/>
                      <a:pt x="23509" y="8068"/>
                      <a:pt x="23754" y="8161"/>
                    </a:cubicBezTo>
                    <a:cubicBezTo>
                      <a:pt x="24006" y="8236"/>
                      <a:pt x="24257" y="8325"/>
                      <a:pt x="24509" y="8438"/>
                    </a:cubicBezTo>
                    <a:cubicBezTo>
                      <a:pt x="24232" y="8375"/>
                      <a:pt x="23968" y="8299"/>
                      <a:pt x="23704" y="8199"/>
                    </a:cubicBezTo>
                    <a:cubicBezTo>
                      <a:pt x="23472" y="8129"/>
                      <a:pt x="23240" y="8038"/>
                      <a:pt x="23008" y="7936"/>
                    </a:cubicBezTo>
                    <a:close/>
                    <a:moveTo>
                      <a:pt x="22736" y="8136"/>
                    </a:moveTo>
                    <a:lnTo>
                      <a:pt x="22736" y="8136"/>
                    </a:lnTo>
                    <a:cubicBezTo>
                      <a:pt x="23013" y="8186"/>
                      <a:pt x="23277" y="8274"/>
                      <a:pt x="23541" y="8375"/>
                    </a:cubicBezTo>
                    <a:cubicBezTo>
                      <a:pt x="23792" y="8450"/>
                      <a:pt x="24056" y="8538"/>
                      <a:pt x="24295" y="8651"/>
                    </a:cubicBezTo>
                    <a:cubicBezTo>
                      <a:pt x="24019" y="8589"/>
                      <a:pt x="23754" y="8501"/>
                      <a:pt x="23490" y="8413"/>
                    </a:cubicBezTo>
                    <a:cubicBezTo>
                      <a:pt x="23239" y="8337"/>
                      <a:pt x="22987" y="8236"/>
                      <a:pt x="22736" y="8136"/>
                    </a:cubicBezTo>
                    <a:close/>
                    <a:moveTo>
                      <a:pt x="22535" y="8350"/>
                    </a:moveTo>
                    <a:lnTo>
                      <a:pt x="22535" y="8350"/>
                    </a:lnTo>
                    <a:cubicBezTo>
                      <a:pt x="22799" y="8413"/>
                      <a:pt x="23063" y="8488"/>
                      <a:pt x="23327" y="8576"/>
                    </a:cubicBezTo>
                    <a:lnTo>
                      <a:pt x="23327" y="8589"/>
                    </a:lnTo>
                    <a:cubicBezTo>
                      <a:pt x="23591" y="8664"/>
                      <a:pt x="23842" y="8752"/>
                      <a:pt x="24094" y="8865"/>
                    </a:cubicBezTo>
                    <a:cubicBezTo>
                      <a:pt x="23817" y="8802"/>
                      <a:pt x="23553" y="8727"/>
                      <a:pt x="23289" y="8626"/>
                    </a:cubicBezTo>
                    <a:cubicBezTo>
                      <a:pt x="23025" y="8551"/>
                      <a:pt x="22774" y="8463"/>
                      <a:pt x="22535" y="8350"/>
                    </a:cubicBezTo>
                    <a:close/>
                    <a:moveTo>
                      <a:pt x="12840" y="8161"/>
                    </a:moveTo>
                    <a:lnTo>
                      <a:pt x="19077" y="10450"/>
                    </a:lnTo>
                    <a:lnTo>
                      <a:pt x="18586" y="10839"/>
                    </a:lnTo>
                    <a:lnTo>
                      <a:pt x="12337" y="8551"/>
                    </a:lnTo>
                    <a:lnTo>
                      <a:pt x="12840" y="8161"/>
                    </a:lnTo>
                    <a:close/>
                    <a:moveTo>
                      <a:pt x="11080" y="9355"/>
                    </a:moveTo>
                    <a:cubicBezTo>
                      <a:pt x="11125" y="9355"/>
                      <a:pt x="12320" y="9791"/>
                      <a:pt x="13795" y="10349"/>
                    </a:cubicBezTo>
                    <a:cubicBezTo>
                      <a:pt x="15292" y="10915"/>
                      <a:pt x="16549" y="11380"/>
                      <a:pt x="16537" y="11393"/>
                    </a:cubicBezTo>
                    <a:cubicBezTo>
                      <a:pt x="16536" y="11393"/>
                      <a:pt x="16536" y="11393"/>
                      <a:pt x="16535" y="11393"/>
                    </a:cubicBezTo>
                    <a:cubicBezTo>
                      <a:pt x="16489" y="11393"/>
                      <a:pt x="15233" y="10945"/>
                      <a:pt x="13745" y="10387"/>
                    </a:cubicBezTo>
                    <a:cubicBezTo>
                      <a:pt x="12249" y="9833"/>
                      <a:pt x="11066" y="9368"/>
                      <a:pt x="11079" y="9356"/>
                    </a:cubicBezTo>
                    <a:cubicBezTo>
                      <a:pt x="11079" y="9355"/>
                      <a:pt x="11080" y="9355"/>
                      <a:pt x="11080" y="9355"/>
                    </a:cubicBezTo>
                    <a:close/>
                    <a:moveTo>
                      <a:pt x="8904" y="8136"/>
                    </a:moveTo>
                    <a:cubicBezTo>
                      <a:pt x="8949" y="8136"/>
                      <a:pt x="11414" y="9062"/>
                      <a:pt x="14512" y="10211"/>
                    </a:cubicBezTo>
                    <a:cubicBezTo>
                      <a:pt x="17731" y="11380"/>
                      <a:pt x="20397" y="12348"/>
                      <a:pt x="20384" y="12361"/>
                    </a:cubicBezTo>
                    <a:cubicBezTo>
                      <a:pt x="20384" y="12361"/>
                      <a:pt x="20384" y="12361"/>
                      <a:pt x="20384" y="12361"/>
                    </a:cubicBezTo>
                    <a:cubicBezTo>
                      <a:pt x="20337" y="12361"/>
                      <a:pt x="17660" y="11410"/>
                      <a:pt x="14462" y="10261"/>
                    </a:cubicBezTo>
                    <a:cubicBezTo>
                      <a:pt x="11343" y="9092"/>
                      <a:pt x="8891" y="8148"/>
                      <a:pt x="8904" y="8136"/>
                    </a:cubicBezTo>
                    <a:cubicBezTo>
                      <a:pt x="8904" y="8136"/>
                      <a:pt x="8904" y="8136"/>
                      <a:pt x="8904" y="8136"/>
                    </a:cubicBezTo>
                    <a:close/>
                    <a:moveTo>
                      <a:pt x="13785" y="11345"/>
                    </a:moveTo>
                    <a:cubicBezTo>
                      <a:pt x="13943" y="11345"/>
                      <a:pt x="14099" y="11371"/>
                      <a:pt x="14248" y="11418"/>
                    </a:cubicBezTo>
                    <a:lnTo>
                      <a:pt x="16172" y="12110"/>
                    </a:lnTo>
                    <a:lnTo>
                      <a:pt x="17014" y="12411"/>
                    </a:lnTo>
                    <a:cubicBezTo>
                      <a:pt x="17128" y="12449"/>
                      <a:pt x="17241" y="12512"/>
                      <a:pt x="17329" y="12600"/>
                    </a:cubicBezTo>
                    <a:cubicBezTo>
                      <a:pt x="17392" y="12663"/>
                      <a:pt x="17417" y="12751"/>
                      <a:pt x="17417" y="12839"/>
                    </a:cubicBezTo>
                    <a:lnTo>
                      <a:pt x="17404" y="12839"/>
                    </a:lnTo>
                    <a:cubicBezTo>
                      <a:pt x="17379" y="12990"/>
                      <a:pt x="17203" y="13128"/>
                      <a:pt x="17014" y="13204"/>
                    </a:cubicBezTo>
                    <a:cubicBezTo>
                      <a:pt x="16826" y="13279"/>
                      <a:pt x="16637" y="13304"/>
                      <a:pt x="16448" y="13304"/>
                    </a:cubicBezTo>
                    <a:cubicBezTo>
                      <a:pt x="16323" y="13304"/>
                      <a:pt x="16210" y="13292"/>
                      <a:pt x="16084" y="13266"/>
                    </a:cubicBezTo>
                    <a:cubicBezTo>
                      <a:pt x="16059" y="13254"/>
                      <a:pt x="16021" y="13241"/>
                      <a:pt x="15983" y="13229"/>
                    </a:cubicBezTo>
                    <a:cubicBezTo>
                      <a:pt x="15946" y="13216"/>
                      <a:pt x="15908" y="13216"/>
                      <a:pt x="15883" y="13204"/>
                    </a:cubicBezTo>
                    <a:lnTo>
                      <a:pt x="15581" y="13103"/>
                    </a:lnTo>
                    <a:lnTo>
                      <a:pt x="14487" y="12726"/>
                    </a:lnTo>
                    <a:lnTo>
                      <a:pt x="13757" y="12462"/>
                    </a:lnTo>
                    <a:lnTo>
                      <a:pt x="13343" y="12323"/>
                    </a:lnTo>
                    <a:lnTo>
                      <a:pt x="13129" y="12248"/>
                    </a:lnTo>
                    <a:cubicBezTo>
                      <a:pt x="13053" y="12223"/>
                      <a:pt x="12990" y="12185"/>
                      <a:pt x="12928" y="12147"/>
                    </a:cubicBezTo>
                    <a:cubicBezTo>
                      <a:pt x="12827" y="12084"/>
                      <a:pt x="12777" y="11971"/>
                      <a:pt x="12789" y="11845"/>
                    </a:cubicBezTo>
                    <a:cubicBezTo>
                      <a:pt x="12827" y="11707"/>
                      <a:pt x="12915" y="11594"/>
                      <a:pt x="13041" y="11531"/>
                    </a:cubicBezTo>
                    <a:cubicBezTo>
                      <a:pt x="13217" y="11430"/>
                      <a:pt x="13418" y="11368"/>
                      <a:pt x="13619" y="11355"/>
                    </a:cubicBezTo>
                    <a:cubicBezTo>
                      <a:pt x="13674" y="11349"/>
                      <a:pt x="13730" y="11345"/>
                      <a:pt x="13785" y="11345"/>
                    </a:cubicBezTo>
                    <a:close/>
                    <a:moveTo>
                      <a:pt x="1572" y="0"/>
                    </a:moveTo>
                    <a:lnTo>
                      <a:pt x="1" y="1232"/>
                    </a:lnTo>
                    <a:lnTo>
                      <a:pt x="1" y="1232"/>
                    </a:lnTo>
                    <a:lnTo>
                      <a:pt x="252" y="1044"/>
                    </a:lnTo>
                    <a:cubicBezTo>
                      <a:pt x="1937" y="1144"/>
                      <a:pt x="3660" y="1283"/>
                      <a:pt x="4993" y="1786"/>
                    </a:cubicBezTo>
                    <a:cubicBezTo>
                      <a:pt x="5534" y="1974"/>
                      <a:pt x="6024" y="2276"/>
                      <a:pt x="6439" y="2666"/>
                    </a:cubicBezTo>
                    <a:cubicBezTo>
                      <a:pt x="7533" y="3093"/>
                      <a:pt x="8023" y="3986"/>
                      <a:pt x="7571" y="4854"/>
                    </a:cubicBezTo>
                    <a:cubicBezTo>
                      <a:pt x="7269" y="5407"/>
                      <a:pt x="6640" y="5923"/>
                      <a:pt x="6137" y="6438"/>
                    </a:cubicBezTo>
                    <a:cubicBezTo>
                      <a:pt x="5634" y="6966"/>
                      <a:pt x="5232" y="7570"/>
                      <a:pt x="5496" y="8060"/>
                    </a:cubicBezTo>
                    <a:cubicBezTo>
                      <a:pt x="5508" y="8098"/>
                      <a:pt x="5521" y="8123"/>
                      <a:pt x="5546" y="8148"/>
                    </a:cubicBezTo>
                    <a:lnTo>
                      <a:pt x="5697" y="7972"/>
                    </a:lnTo>
                    <a:cubicBezTo>
                      <a:pt x="5798" y="7822"/>
                      <a:pt x="5936" y="7721"/>
                      <a:pt x="6112" y="7658"/>
                    </a:cubicBezTo>
                    <a:cubicBezTo>
                      <a:pt x="6137" y="7645"/>
                      <a:pt x="6162" y="7620"/>
                      <a:pt x="6187" y="7608"/>
                    </a:cubicBezTo>
                    <a:cubicBezTo>
                      <a:pt x="6288" y="7419"/>
                      <a:pt x="6376" y="7218"/>
                      <a:pt x="6426" y="7017"/>
                    </a:cubicBezTo>
                    <a:cubicBezTo>
                      <a:pt x="6472" y="6889"/>
                      <a:pt x="6597" y="6827"/>
                      <a:pt x="6662" y="6827"/>
                    </a:cubicBezTo>
                    <a:cubicBezTo>
                      <a:pt x="6687" y="6827"/>
                      <a:pt x="6703" y="6836"/>
                      <a:pt x="6703" y="6853"/>
                    </a:cubicBezTo>
                    <a:cubicBezTo>
                      <a:pt x="6703" y="6992"/>
                      <a:pt x="6565" y="7532"/>
                      <a:pt x="6615" y="7595"/>
                    </a:cubicBezTo>
                    <a:cubicBezTo>
                      <a:pt x="6620" y="7602"/>
                      <a:pt x="6627" y="7605"/>
                      <a:pt x="6635" y="7605"/>
                    </a:cubicBezTo>
                    <a:cubicBezTo>
                      <a:pt x="6698" y="7605"/>
                      <a:pt x="6829" y="7394"/>
                      <a:pt x="6829" y="7394"/>
                    </a:cubicBezTo>
                    <a:cubicBezTo>
                      <a:pt x="7127" y="6857"/>
                      <a:pt x="7154" y="6739"/>
                      <a:pt x="7306" y="6739"/>
                    </a:cubicBezTo>
                    <a:cubicBezTo>
                      <a:pt x="7314" y="6739"/>
                      <a:pt x="7323" y="6739"/>
                      <a:pt x="7332" y="6740"/>
                    </a:cubicBezTo>
                    <a:cubicBezTo>
                      <a:pt x="7533" y="6740"/>
                      <a:pt x="7068" y="7595"/>
                      <a:pt x="7068" y="7595"/>
                    </a:cubicBezTo>
                    <a:cubicBezTo>
                      <a:pt x="7113" y="7528"/>
                      <a:pt x="7188" y="7480"/>
                      <a:pt x="7267" y="7480"/>
                    </a:cubicBezTo>
                    <a:cubicBezTo>
                      <a:pt x="7276" y="7480"/>
                      <a:pt x="7285" y="7481"/>
                      <a:pt x="7294" y="7482"/>
                    </a:cubicBezTo>
                    <a:cubicBezTo>
                      <a:pt x="7458" y="7482"/>
                      <a:pt x="7432" y="7608"/>
                      <a:pt x="7432" y="7608"/>
                    </a:cubicBezTo>
                    <a:cubicBezTo>
                      <a:pt x="7459" y="7563"/>
                      <a:pt x="7538" y="7556"/>
                      <a:pt x="7580" y="7556"/>
                    </a:cubicBezTo>
                    <a:cubicBezTo>
                      <a:pt x="7597" y="7556"/>
                      <a:pt x="7608" y="7557"/>
                      <a:pt x="7608" y="7557"/>
                    </a:cubicBezTo>
                    <a:cubicBezTo>
                      <a:pt x="7923" y="7645"/>
                      <a:pt x="7105" y="8400"/>
                      <a:pt x="7105" y="8400"/>
                    </a:cubicBezTo>
                    <a:lnTo>
                      <a:pt x="6703" y="8815"/>
                    </a:lnTo>
                    <a:cubicBezTo>
                      <a:pt x="6904" y="8878"/>
                      <a:pt x="7131" y="8941"/>
                      <a:pt x="7357" y="8991"/>
                    </a:cubicBezTo>
                    <a:cubicBezTo>
                      <a:pt x="8174" y="9180"/>
                      <a:pt x="9067" y="9305"/>
                      <a:pt x="9759" y="9620"/>
                    </a:cubicBezTo>
                    <a:cubicBezTo>
                      <a:pt x="10010" y="9720"/>
                      <a:pt x="10237" y="9871"/>
                      <a:pt x="10438" y="10047"/>
                    </a:cubicBezTo>
                    <a:lnTo>
                      <a:pt x="11997" y="10613"/>
                    </a:lnTo>
                    <a:cubicBezTo>
                      <a:pt x="12362" y="10751"/>
                      <a:pt x="12425" y="11041"/>
                      <a:pt x="12123" y="11254"/>
                    </a:cubicBezTo>
                    <a:cubicBezTo>
                      <a:pt x="11891" y="11403"/>
                      <a:pt x="11621" y="11476"/>
                      <a:pt x="11352" y="11476"/>
                    </a:cubicBezTo>
                    <a:cubicBezTo>
                      <a:pt x="11213" y="11476"/>
                      <a:pt x="11074" y="11457"/>
                      <a:pt x="10941" y="11418"/>
                    </a:cubicBezTo>
                    <a:cubicBezTo>
                      <a:pt x="10840" y="11757"/>
                      <a:pt x="10652" y="12059"/>
                      <a:pt x="10375" y="12286"/>
                    </a:cubicBezTo>
                    <a:lnTo>
                      <a:pt x="10174" y="12462"/>
                    </a:lnTo>
                    <a:cubicBezTo>
                      <a:pt x="10161" y="12575"/>
                      <a:pt x="10149" y="12675"/>
                      <a:pt x="10111" y="12789"/>
                    </a:cubicBezTo>
                    <a:lnTo>
                      <a:pt x="10815" y="13040"/>
                    </a:lnTo>
                    <a:cubicBezTo>
                      <a:pt x="13217" y="13895"/>
                      <a:pt x="15178" y="14587"/>
                      <a:pt x="15166" y="14599"/>
                    </a:cubicBezTo>
                    <a:cubicBezTo>
                      <a:pt x="15166" y="14599"/>
                      <a:pt x="15165" y="14599"/>
                      <a:pt x="15165" y="14599"/>
                    </a:cubicBezTo>
                    <a:cubicBezTo>
                      <a:pt x="15117" y="14599"/>
                      <a:pt x="13145" y="13925"/>
                      <a:pt x="10765" y="13090"/>
                    </a:cubicBezTo>
                    <a:lnTo>
                      <a:pt x="10098" y="12851"/>
                    </a:lnTo>
                    <a:cubicBezTo>
                      <a:pt x="10098" y="12864"/>
                      <a:pt x="10098" y="12877"/>
                      <a:pt x="10086" y="12902"/>
                    </a:cubicBezTo>
                    <a:cubicBezTo>
                      <a:pt x="10048" y="13027"/>
                      <a:pt x="9998" y="13141"/>
                      <a:pt x="9935" y="13254"/>
                    </a:cubicBezTo>
                    <a:lnTo>
                      <a:pt x="10400" y="13430"/>
                    </a:lnTo>
                    <a:cubicBezTo>
                      <a:pt x="12802" y="14272"/>
                      <a:pt x="14776" y="14964"/>
                      <a:pt x="14763" y="14977"/>
                    </a:cubicBezTo>
                    <a:cubicBezTo>
                      <a:pt x="14763" y="14977"/>
                      <a:pt x="14763" y="14977"/>
                      <a:pt x="14763" y="14977"/>
                    </a:cubicBezTo>
                    <a:cubicBezTo>
                      <a:pt x="14714" y="14977"/>
                      <a:pt x="12729" y="14302"/>
                      <a:pt x="10337" y="13468"/>
                    </a:cubicBezTo>
                    <a:lnTo>
                      <a:pt x="9910" y="13304"/>
                    </a:lnTo>
                    <a:cubicBezTo>
                      <a:pt x="9834" y="13442"/>
                      <a:pt x="9746" y="13581"/>
                      <a:pt x="9658" y="13719"/>
                    </a:cubicBezTo>
                    <a:lnTo>
                      <a:pt x="10111" y="13870"/>
                    </a:lnTo>
                    <a:cubicBezTo>
                      <a:pt x="11155" y="14235"/>
                      <a:pt x="11997" y="14549"/>
                      <a:pt x="11984" y="14549"/>
                    </a:cubicBezTo>
                    <a:cubicBezTo>
                      <a:pt x="11984" y="14549"/>
                      <a:pt x="11983" y="14549"/>
                      <a:pt x="11982" y="14549"/>
                    </a:cubicBezTo>
                    <a:cubicBezTo>
                      <a:pt x="11923" y="14549"/>
                      <a:pt x="11082" y="14265"/>
                      <a:pt x="10060" y="13908"/>
                    </a:cubicBezTo>
                    <a:lnTo>
                      <a:pt x="9620" y="13757"/>
                    </a:lnTo>
                    <a:cubicBezTo>
                      <a:pt x="9419" y="13996"/>
                      <a:pt x="9205" y="14210"/>
                      <a:pt x="8966" y="14411"/>
                    </a:cubicBezTo>
                    <a:cubicBezTo>
                      <a:pt x="9180" y="14624"/>
                      <a:pt x="9419" y="14801"/>
                      <a:pt x="9683" y="14939"/>
                    </a:cubicBezTo>
                    <a:cubicBezTo>
                      <a:pt x="10262" y="15253"/>
                      <a:pt x="10966" y="15492"/>
                      <a:pt x="11431" y="15857"/>
                    </a:cubicBezTo>
                    <a:cubicBezTo>
                      <a:pt x="12085" y="16347"/>
                      <a:pt x="12098" y="17165"/>
                      <a:pt x="11733" y="17768"/>
                    </a:cubicBezTo>
                    <a:lnTo>
                      <a:pt x="15103" y="19026"/>
                    </a:lnTo>
                    <a:lnTo>
                      <a:pt x="17505" y="16448"/>
                    </a:lnTo>
                    <a:cubicBezTo>
                      <a:pt x="17203" y="16347"/>
                      <a:pt x="16914" y="16209"/>
                      <a:pt x="16650" y="16008"/>
                    </a:cubicBezTo>
                    <a:cubicBezTo>
                      <a:pt x="16109" y="15580"/>
                      <a:pt x="16034" y="14989"/>
                      <a:pt x="16398" y="14474"/>
                    </a:cubicBezTo>
                    <a:cubicBezTo>
                      <a:pt x="16700" y="14071"/>
                      <a:pt x="17128" y="13782"/>
                      <a:pt x="17593" y="13644"/>
                    </a:cubicBezTo>
                    <a:cubicBezTo>
                      <a:pt x="17945" y="13526"/>
                      <a:pt x="18310" y="13469"/>
                      <a:pt x="18673" y="13469"/>
                    </a:cubicBezTo>
                    <a:cubicBezTo>
                      <a:pt x="18932" y="13469"/>
                      <a:pt x="19190" y="13498"/>
                      <a:pt x="19441" y="13556"/>
                    </a:cubicBezTo>
                    <a:lnTo>
                      <a:pt x="19492" y="13581"/>
                    </a:lnTo>
                    <a:cubicBezTo>
                      <a:pt x="19693" y="13631"/>
                      <a:pt x="19894" y="13681"/>
                      <a:pt x="20083" y="13744"/>
                    </a:cubicBezTo>
                    <a:lnTo>
                      <a:pt x="25553" y="7998"/>
                    </a:lnTo>
                    <a:lnTo>
                      <a:pt x="1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7" name="Google Shape;566;p27"/>
              <p:cNvSpPr/>
              <p:nvPr/>
            </p:nvSpPr>
            <p:spPr>
              <a:xfrm>
                <a:off x="4071225" y="3899200"/>
                <a:ext cx="112575" cy="47600"/>
              </a:xfrm>
              <a:custGeom>
                <a:avLst/>
                <a:gdLst/>
                <a:ahLst/>
                <a:cxnLst/>
                <a:rect l="l" t="t" r="r" b="b"/>
                <a:pathLst>
                  <a:path w="4503" h="1904" extrusionOk="0">
                    <a:moveTo>
                      <a:pt x="895" y="0"/>
                    </a:moveTo>
                    <a:cubicBezTo>
                      <a:pt x="853" y="0"/>
                      <a:pt x="810" y="2"/>
                      <a:pt x="768" y="5"/>
                    </a:cubicBezTo>
                    <a:cubicBezTo>
                      <a:pt x="579" y="17"/>
                      <a:pt x="403" y="80"/>
                      <a:pt x="252" y="168"/>
                    </a:cubicBezTo>
                    <a:cubicBezTo>
                      <a:pt x="126" y="219"/>
                      <a:pt x="51" y="332"/>
                      <a:pt x="13" y="457"/>
                    </a:cubicBezTo>
                    <a:cubicBezTo>
                      <a:pt x="1" y="558"/>
                      <a:pt x="51" y="659"/>
                      <a:pt x="139" y="722"/>
                    </a:cubicBezTo>
                    <a:cubicBezTo>
                      <a:pt x="202" y="759"/>
                      <a:pt x="252" y="797"/>
                      <a:pt x="315" y="822"/>
                    </a:cubicBezTo>
                    <a:lnTo>
                      <a:pt x="529" y="898"/>
                    </a:lnTo>
                    <a:lnTo>
                      <a:pt x="944" y="1036"/>
                    </a:lnTo>
                    <a:lnTo>
                      <a:pt x="1673" y="1300"/>
                    </a:lnTo>
                    <a:lnTo>
                      <a:pt x="2742" y="1690"/>
                    </a:lnTo>
                    <a:lnTo>
                      <a:pt x="3031" y="1790"/>
                    </a:lnTo>
                    <a:cubicBezTo>
                      <a:pt x="3069" y="1803"/>
                      <a:pt x="3094" y="1816"/>
                      <a:pt x="3132" y="1841"/>
                    </a:cubicBezTo>
                    <a:cubicBezTo>
                      <a:pt x="3132" y="1841"/>
                      <a:pt x="3170" y="1841"/>
                      <a:pt x="3245" y="1866"/>
                    </a:cubicBezTo>
                    <a:cubicBezTo>
                      <a:pt x="3358" y="1891"/>
                      <a:pt x="3471" y="1904"/>
                      <a:pt x="3584" y="1904"/>
                    </a:cubicBezTo>
                    <a:cubicBezTo>
                      <a:pt x="3773" y="1904"/>
                      <a:pt x="3949" y="1866"/>
                      <a:pt x="4125" y="1803"/>
                    </a:cubicBezTo>
                    <a:cubicBezTo>
                      <a:pt x="4301" y="1728"/>
                      <a:pt x="4465" y="1602"/>
                      <a:pt x="4490" y="1451"/>
                    </a:cubicBezTo>
                    <a:cubicBezTo>
                      <a:pt x="4502" y="1300"/>
                      <a:pt x="4389" y="1136"/>
                      <a:pt x="4113" y="1061"/>
                    </a:cubicBezTo>
                    <a:lnTo>
                      <a:pt x="3258" y="759"/>
                    </a:lnTo>
                    <a:cubicBezTo>
                      <a:pt x="2667" y="545"/>
                      <a:pt x="2013" y="307"/>
                      <a:pt x="1334" y="68"/>
                    </a:cubicBezTo>
                    <a:cubicBezTo>
                      <a:pt x="1187" y="19"/>
                      <a:pt x="1041"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8" name="Google Shape;567;p27"/>
              <p:cNvSpPr/>
              <p:nvPr/>
            </p:nvSpPr>
            <p:spPr>
              <a:xfrm>
                <a:off x="3986350" y="3710050"/>
                <a:ext cx="285150" cy="111875"/>
              </a:xfrm>
              <a:custGeom>
                <a:avLst/>
                <a:gdLst/>
                <a:ahLst/>
                <a:cxnLst/>
                <a:rect l="l" t="t" r="r" b="b"/>
                <a:pathLst>
                  <a:path w="11406" h="4475" extrusionOk="0">
                    <a:moveTo>
                      <a:pt x="3371" y="1"/>
                    </a:moveTo>
                    <a:cubicBezTo>
                      <a:pt x="1371" y="51"/>
                      <a:pt x="26" y="881"/>
                      <a:pt x="13" y="1723"/>
                    </a:cubicBezTo>
                    <a:cubicBezTo>
                      <a:pt x="0" y="2428"/>
                      <a:pt x="981" y="3006"/>
                      <a:pt x="2138" y="3069"/>
                    </a:cubicBezTo>
                    <a:cubicBezTo>
                      <a:pt x="2198" y="3072"/>
                      <a:pt x="2259" y="3073"/>
                      <a:pt x="2320" y="3073"/>
                    </a:cubicBezTo>
                    <a:cubicBezTo>
                      <a:pt x="3004" y="3073"/>
                      <a:pt x="3722" y="2904"/>
                      <a:pt x="4414" y="2904"/>
                    </a:cubicBezTo>
                    <a:cubicBezTo>
                      <a:pt x="4456" y="2904"/>
                      <a:pt x="4498" y="2904"/>
                      <a:pt x="4540" y="2906"/>
                    </a:cubicBezTo>
                    <a:cubicBezTo>
                      <a:pt x="5232" y="2943"/>
                      <a:pt x="5898" y="3144"/>
                      <a:pt x="6502" y="3497"/>
                    </a:cubicBezTo>
                    <a:cubicBezTo>
                      <a:pt x="7042" y="3786"/>
                      <a:pt x="7545" y="4113"/>
                      <a:pt x="8224" y="4314"/>
                    </a:cubicBezTo>
                    <a:cubicBezTo>
                      <a:pt x="8564" y="4414"/>
                      <a:pt x="8963" y="4474"/>
                      <a:pt x="9361" y="4474"/>
                    </a:cubicBezTo>
                    <a:cubicBezTo>
                      <a:pt x="9759" y="4474"/>
                      <a:pt x="10155" y="4414"/>
                      <a:pt x="10488" y="4276"/>
                    </a:cubicBezTo>
                    <a:cubicBezTo>
                      <a:pt x="11318" y="3912"/>
                      <a:pt x="11406" y="3258"/>
                      <a:pt x="11368" y="2679"/>
                    </a:cubicBezTo>
                    <a:lnTo>
                      <a:pt x="33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9" name="Google Shape;568;p27"/>
              <p:cNvSpPr/>
              <p:nvPr/>
            </p:nvSpPr>
            <p:spPr>
              <a:xfrm>
                <a:off x="3994525" y="3889550"/>
                <a:ext cx="28625" cy="32100"/>
              </a:xfrm>
              <a:custGeom>
                <a:avLst/>
                <a:gdLst/>
                <a:ahLst/>
                <a:cxnLst/>
                <a:rect l="l" t="t" r="r" b="b"/>
                <a:pathLst>
                  <a:path w="1145" h="1284" extrusionOk="0">
                    <a:moveTo>
                      <a:pt x="0" y="1"/>
                    </a:moveTo>
                    <a:lnTo>
                      <a:pt x="591" y="1284"/>
                    </a:lnTo>
                    <a:cubicBezTo>
                      <a:pt x="856" y="1057"/>
                      <a:pt x="1057" y="755"/>
                      <a:pt x="1145" y="416"/>
                    </a:cubicBezTo>
                    <a:lnTo>
                      <a:pt x="1132" y="41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40" name="Google Shape;569;p27"/>
              <p:cNvSpPr/>
              <p:nvPr/>
            </p:nvSpPr>
            <p:spPr>
              <a:xfrm>
                <a:off x="3855875" y="3681450"/>
                <a:ext cx="94650" cy="146200"/>
              </a:xfrm>
              <a:custGeom>
                <a:avLst/>
                <a:gdLst/>
                <a:ahLst/>
                <a:cxnLst/>
                <a:rect l="l" t="t" r="r" b="b"/>
                <a:pathLst>
                  <a:path w="3786" h="5848" extrusionOk="0">
                    <a:moveTo>
                      <a:pt x="2202" y="0"/>
                    </a:moveTo>
                    <a:lnTo>
                      <a:pt x="2202" y="0"/>
                    </a:lnTo>
                    <a:cubicBezTo>
                      <a:pt x="2705" y="516"/>
                      <a:pt x="2906" y="1145"/>
                      <a:pt x="2579" y="1824"/>
                    </a:cubicBezTo>
                    <a:cubicBezTo>
                      <a:pt x="2277" y="2402"/>
                      <a:pt x="1611" y="2918"/>
                      <a:pt x="1057" y="3459"/>
                    </a:cubicBezTo>
                    <a:cubicBezTo>
                      <a:pt x="491" y="4012"/>
                      <a:pt x="1" y="4615"/>
                      <a:pt x="190" y="5156"/>
                    </a:cubicBezTo>
                    <a:cubicBezTo>
                      <a:pt x="278" y="5433"/>
                      <a:pt x="542" y="5659"/>
                      <a:pt x="894" y="5848"/>
                    </a:cubicBezTo>
                    <a:lnTo>
                      <a:pt x="1271" y="5533"/>
                    </a:lnTo>
                    <a:lnTo>
                      <a:pt x="1309" y="5483"/>
                    </a:lnTo>
                    <a:cubicBezTo>
                      <a:pt x="1284" y="5445"/>
                      <a:pt x="1271" y="5420"/>
                      <a:pt x="1258" y="5395"/>
                    </a:cubicBezTo>
                    <a:cubicBezTo>
                      <a:pt x="994" y="4892"/>
                      <a:pt x="1384" y="4288"/>
                      <a:pt x="1900" y="3773"/>
                    </a:cubicBezTo>
                    <a:cubicBezTo>
                      <a:pt x="2415" y="3245"/>
                      <a:pt x="3031" y="2742"/>
                      <a:pt x="3333" y="2188"/>
                    </a:cubicBezTo>
                    <a:cubicBezTo>
                      <a:pt x="3786" y="1321"/>
                      <a:pt x="3296" y="415"/>
                      <a:pt x="22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41" name="Google Shape;570;p27"/>
              <p:cNvSpPr/>
              <p:nvPr/>
            </p:nvSpPr>
            <p:spPr>
              <a:xfrm>
                <a:off x="3911850" y="3835175"/>
                <a:ext cx="99050" cy="30525"/>
              </a:xfrm>
              <a:custGeom>
                <a:avLst/>
                <a:gdLst/>
                <a:ahLst/>
                <a:cxnLst/>
                <a:rect l="l" t="t" r="r" b="b"/>
                <a:pathLst>
                  <a:path w="3962" h="1221" extrusionOk="0">
                    <a:moveTo>
                      <a:pt x="227" y="1"/>
                    </a:moveTo>
                    <a:lnTo>
                      <a:pt x="0" y="227"/>
                    </a:lnTo>
                    <a:cubicBezTo>
                      <a:pt x="403" y="353"/>
                      <a:pt x="818" y="478"/>
                      <a:pt x="1195" y="617"/>
                    </a:cubicBezTo>
                    <a:cubicBezTo>
                      <a:pt x="1383" y="692"/>
                      <a:pt x="1585" y="780"/>
                      <a:pt x="1773" y="881"/>
                    </a:cubicBezTo>
                    <a:cubicBezTo>
                      <a:pt x="1966" y="784"/>
                      <a:pt x="2177" y="736"/>
                      <a:pt x="2390" y="736"/>
                    </a:cubicBezTo>
                    <a:cubicBezTo>
                      <a:pt x="2537" y="736"/>
                      <a:pt x="2686" y="759"/>
                      <a:pt x="2830" y="805"/>
                    </a:cubicBezTo>
                    <a:lnTo>
                      <a:pt x="3961" y="1220"/>
                    </a:lnTo>
                    <a:cubicBezTo>
                      <a:pt x="3760" y="1044"/>
                      <a:pt x="3521" y="906"/>
                      <a:pt x="3270" y="805"/>
                    </a:cubicBezTo>
                    <a:cubicBezTo>
                      <a:pt x="2578" y="504"/>
                      <a:pt x="1685" y="365"/>
                      <a:pt x="868" y="177"/>
                    </a:cubicBezTo>
                    <a:cubicBezTo>
                      <a:pt x="654" y="114"/>
                      <a:pt x="428" y="63"/>
                      <a:pt x="22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42" name="Google Shape;571;p27"/>
              <p:cNvSpPr/>
              <p:nvPr/>
            </p:nvSpPr>
            <p:spPr>
              <a:xfrm>
                <a:off x="3603750" y="3632400"/>
                <a:ext cx="332000" cy="260950"/>
              </a:xfrm>
              <a:custGeom>
                <a:avLst/>
                <a:gdLst/>
                <a:ahLst/>
                <a:cxnLst/>
                <a:rect l="l" t="t" r="r" b="b"/>
                <a:pathLst>
                  <a:path w="13280" h="10438" extrusionOk="0">
                    <a:moveTo>
                      <a:pt x="6376" y="1"/>
                    </a:moveTo>
                    <a:lnTo>
                      <a:pt x="6137" y="189"/>
                    </a:lnTo>
                    <a:lnTo>
                      <a:pt x="1" y="4855"/>
                    </a:lnTo>
                    <a:cubicBezTo>
                      <a:pt x="647" y="4730"/>
                      <a:pt x="1314" y="4677"/>
                      <a:pt x="1974" y="4677"/>
                    </a:cubicBezTo>
                    <a:cubicBezTo>
                      <a:pt x="2046" y="4677"/>
                      <a:pt x="2117" y="4677"/>
                      <a:pt x="2189" y="4679"/>
                    </a:cubicBezTo>
                    <a:cubicBezTo>
                      <a:pt x="2126" y="4666"/>
                      <a:pt x="2051" y="4641"/>
                      <a:pt x="1988" y="4616"/>
                    </a:cubicBezTo>
                    <a:lnTo>
                      <a:pt x="1988" y="4616"/>
                    </a:lnTo>
                    <a:cubicBezTo>
                      <a:pt x="2101" y="4628"/>
                      <a:pt x="2214" y="4653"/>
                      <a:pt x="2315" y="4691"/>
                    </a:cubicBezTo>
                    <a:cubicBezTo>
                      <a:pt x="2353" y="4690"/>
                      <a:pt x="2390" y="4689"/>
                      <a:pt x="2427" y="4689"/>
                    </a:cubicBezTo>
                    <a:cubicBezTo>
                      <a:pt x="3044" y="4689"/>
                      <a:pt x="3358" y="4880"/>
                      <a:pt x="3358" y="4880"/>
                    </a:cubicBezTo>
                    <a:lnTo>
                      <a:pt x="3799" y="5081"/>
                    </a:lnTo>
                    <a:lnTo>
                      <a:pt x="3962" y="4943"/>
                    </a:lnTo>
                    <a:cubicBezTo>
                      <a:pt x="3899" y="4905"/>
                      <a:pt x="3861" y="4855"/>
                      <a:pt x="3836" y="4792"/>
                    </a:cubicBezTo>
                    <a:cubicBezTo>
                      <a:pt x="3786" y="4691"/>
                      <a:pt x="3899" y="4578"/>
                      <a:pt x="3736" y="4452"/>
                    </a:cubicBezTo>
                    <a:cubicBezTo>
                      <a:pt x="3031" y="3949"/>
                      <a:pt x="3811" y="3660"/>
                      <a:pt x="3723" y="3522"/>
                    </a:cubicBezTo>
                    <a:cubicBezTo>
                      <a:pt x="3534" y="3207"/>
                      <a:pt x="3346" y="2906"/>
                      <a:pt x="3459" y="2616"/>
                    </a:cubicBezTo>
                    <a:cubicBezTo>
                      <a:pt x="3547" y="2428"/>
                      <a:pt x="3786" y="2289"/>
                      <a:pt x="4037" y="2113"/>
                    </a:cubicBezTo>
                    <a:cubicBezTo>
                      <a:pt x="4289" y="1937"/>
                      <a:pt x="4628" y="1912"/>
                      <a:pt x="4905" y="1874"/>
                    </a:cubicBezTo>
                    <a:cubicBezTo>
                      <a:pt x="5308" y="1812"/>
                      <a:pt x="5760" y="1359"/>
                      <a:pt x="6049" y="1145"/>
                    </a:cubicBezTo>
                    <a:cubicBezTo>
                      <a:pt x="6502" y="793"/>
                      <a:pt x="7043" y="554"/>
                      <a:pt x="7621" y="466"/>
                    </a:cubicBezTo>
                    <a:cubicBezTo>
                      <a:pt x="7695" y="458"/>
                      <a:pt x="7774" y="453"/>
                      <a:pt x="7858" y="453"/>
                    </a:cubicBezTo>
                    <a:cubicBezTo>
                      <a:pt x="8386" y="453"/>
                      <a:pt x="9062" y="620"/>
                      <a:pt x="9269" y="881"/>
                    </a:cubicBezTo>
                    <a:cubicBezTo>
                      <a:pt x="9772" y="969"/>
                      <a:pt x="10325" y="1271"/>
                      <a:pt x="10501" y="1774"/>
                    </a:cubicBezTo>
                    <a:cubicBezTo>
                      <a:pt x="10501" y="1774"/>
                      <a:pt x="10903" y="2289"/>
                      <a:pt x="10702" y="2742"/>
                    </a:cubicBezTo>
                    <a:lnTo>
                      <a:pt x="10589" y="2968"/>
                    </a:lnTo>
                    <a:cubicBezTo>
                      <a:pt x="10476" y="3195"/>
                      <a:pt x="10287" y="3346"/>
                      <a:pt x="10224" y="3522"/>
                    </a:cubicBezTo>
                    <a:cubicBezTo>
                      <a:pt x="10174" y="3735"/>
                      <a:pt x="10287" y="3937"/>
                      <a:pt x="10312" y="4125"/>
                    </a:cubicBezTo>
                    <a:cubicBezTo>
                      <a:pt x="10363" y="4565"/>
                      <a:pt x="9834" y="5244"/>
                      <a:pt x="8904" y="5534"/>
                    </a:cubicBezTo>
                    <a:cubicBezTo>
                      <a:pt x="8576" y="5647"/>
                      <a:pt x="8235" y="5704"/>
                      <a:pt x="7896" y="5704"/>
                    </a:cubicBezTo>
                    <a:cubicBezTo>
                      <a:pt x="7482" y="5704"/>
                      <a:pt x="7071" y="5619"/>
                      <a:pt x="6691" y="5446"/>
                    </a:cubicBezTo>
                    <a:lnTo>
                      <a:pt x="6276" y="5810"/>
                    </a:lnTo>
                    <a:cubicBezTo>
                      <a:pt x="6829" y="6037"/>
                      <a:pt x="7785" y="6628"/>
                      <a:pt x="7797" y="7583"/>
                    </a:cubicBezTo>
                    <a:cubicBezTo>
                      <a:pt x="7822" y="8174"/>
                      <a:pt x="7923" y="9570"/>
                      <a:pt x="7948" y="9985"/>
                    </a:cubicBezTo>
                    <a:lnTo>
                      <a:pt x="7709" y="10073"/>
                    </a:lnTo>
                    <a:lnTo>
                      <a:pt x="7785" y="10438"/>
                    </a:lnTo>
                    <a:lnTo>
                      <a:pt x="8225" y="10073"/>
                    </a:lnTo>
                    <a:lnTo>
                      <a:pt x="11067" y="7319"/>
                    </a:lnTo>
                    <a:cubicBezTo>
                      <a:pt x="10727" y="7118"/>
                      <a:pt x="10652" y="7068"/>
                      <a:pt x="10551" y="6791"/>
                    </a:cubicBezTo>
                    <a:cubicBezTo>
                      <a:pt x="10375" y="6250"/>
                      <a:pt x="10866" y="5647"/>
                      <a:pt x="11419" y="5094"/>
                    </a:cubicBezTo>
                    <a:cubicBezTo>
                      <a:pt x="11985" y="4553"/>
                      <a:pt x="12651" y="4025"/>
                      <a:pt x="12940" y="3446"/>
                    </a:cubicBezTo>
                    <a:cubicBezTo>
                      <a:pt x="13280" y="2780"/>
                      <a:pt x="13079" y="2151"/>
                      <a:pt x="12563" y="1623"/>
                    </a:cubicBezTo>
                    <a:cubicBezTo>
                      <a:pt x="12148" y="1233"/>
                      <a:pt x="11658" y="931"/>
                      <a:pt x="11130" y="743"/>
                    </a:cubicBezTo>
                    <a:cubicBezTo>
                      <a:pt x="9784" y="240"/>
                      <a:pt x="8074" y="101"/>
                      <a:pt x="63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43" name="Google Shape;572;p27"/>
              <p:cNvSpPr/>
              <p:nvPr/>
            </p:nvSpPr>
            <p:spPr>
              <a:xfrm>
                <a:off x="3757175" y="3734575"/>
                <a:ext cx="25" cy="350"/>
              </a:xfrm>
              <a:custGeom>
                <a:avLst/>
                <a:gdLst/>
                <a:ahLst/>
                <a:cxnLst/>
                <a:rect l="l" t="t" r="r" b="b"/>
                <a:pathLst>
                  <a:path w="1" h="14" extrusionOk="0">
                    <a:moveTo>
                      <a:pt x="0" y="1"/>
                    </a:moveTo>
                    <a:lnTo>
                      <a:pt x="0" y="13"/>
                    </a:lnTo>
                    <a:lnTo>
                      <a:pt x="0" y="13"/>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44" name="Google Shape;573;p27"/>
              <p:cNvSpPr/>
              <p:nvPr/>
            </p:nvSpPr>
            <p:spPr>
              <a:xfrm>
                <a:off x="4150450" y="3950900"/>
                <a:ext cx="102200" cy="74800"/>
              </a:xfrm>
              <a:custGeom>
                <a:avLst/>
                <a:gdLst/>
                <a:ahLst/>
                <a:cxnLst/>
                <a:rect l="l" t="t" r="r" b="b"/>
                <a:pathLst>
                  <a:path w="4088" h="2992" extrusionOk="0">
                    <a:moveTo>
                      <a:pt x="2631" y="0"/>
                    </a:moveTo>
                    <a:cubicBezTo>
                      <a:pt x="2267" y="0"/>
                      <a:pt x="1905" y="58"/>
                      <a:pt x="1560" y="175"/>
                    </a:cubicBezTo>
                    <a:cubicBezTo>
                      <a:pt x="1082" y="313"/>
                      <a:pt x="667" y="603"/>
                      <a:pt x="365" y="1005"/>
                    </a:cubicBezTo>
                    <a:cubicBezTo>
                      <a:pt x="1" y="1521"/>
                      <a:pt x="63" y="2099"/>
                      <a:pt x="617" y="2552"/>
                    </a:cubicBezTo>
                    <a:cubicBezTo>
                      <a:pt x="868" y="2740"/>
                      <a:pt x="1157" y="2891"/>
                      <a:pt x="1472" y="2979"/>
                    </a:cubicBezTo>
                    <a:lnTo>
                      <a:pt x="1510" y="2992"/>
                    </a:lnTo>
                    <a:lnTo>
                      <a:pt x="4087" y="288"/>
                    </a:lnTo>
                    <a:lnTo>
                      <a:pt x="4050" y="276"/>
                    </a:lnTo>
                    <a:cubicBezTo>
                      <a:pt x="3848" y="225"/>
                      <a:pt x="3660" y="162"/>
                      <a:pt x="3459" y="112"/>
                    </a:cubicBezTo>
                    <a:lnTo>
                      <a:pt x="3408" y="87"/>
                    </a:lnTo>
                    <a:cubicBezTo>
                      <a:pt x="3152" y="29"/>
                      <a:pt x="2891" y="0"/>
                      <a:pt x="26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45" name="Google Shape;574;p27"/>
              <p:cNvSpPr/>
              <p:nvPr/>
            </p:nvSpPr>
            <p:spPr>
              <a:xfrm>
                <a:off x="4323350" y="3812225"/>
                <a:ext cx="39000" cy="13225"/>
              </a:xfrm>
              <a:custGeom>
                <a:avLst/>
                <a:gdLst/>
                <a:ahLst/>
                <a:cxnLst/>
                <a:rect l="l" t="t" r="r" b="b"/>
                <a:pathLst>
                  <a:path w="1560" h="529" extrusionOk="0">
                    <a:moveTo>
                      <a:pt x="1" y="1"/>
                    </a:moveTo>
                    <a:lnTo>
                      <a:pt x="1" y="1"/>
                    </a:lnTo>
                    <a:cubicBezTo>
                      <a:pt x="252" y="114"/>
                      <a:pt x="504" y="214"/>
                      <a:pt x="755" y="290"/>
                    </a:cubicBezTo>
                    <a:cubicBezTo>
                      <a:pt x="1019" y="378"/>
                      <a:pt x="1283" y="466"/>
                      <a:pt x="1560" y="529"/>
                    </a:cubicBezTo>
                    <a:cubicBezTo>
                      <a:pt x="1308" y="416"/>
                      <a:pt x="1057" y="315"/>
                      <a:pt x="805" y="252"/>
                    </a:cubicBezTo>
                    <a:cubicBezTo>
                      <a:pt x="541" y="151"/>
                      <a:pt x="277" y="63"/>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46" name="Google Shape;575;p27"/>
              <p:cNvSpPr/>
              <p:nvPr/>
            </p:nvSpPr>
            <p:spPr>
              <a:xfrm>
                <a:off x="4318000" y="3817575"/>
                <a:ext cx="39025" cy="12900"/>
              </a:xfrm>
              <a:custGeom>
                <a:avLst/>
                <a:gdLst/>
                <a:ahLst/>
                <a:cxnLst/>
                <a:rect l="l" t="t" r="r" b="b"/>
                <a:pathLst>
                  <a:path w="1561" h="516" extrusionOk="0">
                    <a:moveTo>
                      <a:pt x="1" y="0"/>
                    </a:moveTo>
                    <a:lnTo>
                      <a:pt x="1" y="0"/>
                    </a:lnTo>
                    <a:cubicBezTo>
                      <a:pt x="252" y="113"/>
                      <a:pt x="504" y="202"/>
                      <a:pt x="755" y="277"/>
                    </a:cubicBezTo>
                    <a:cubicBezTo>
                      <a:pt x="1019" y="378"/>
                      <a:pt x="1284" y="453"/>
                      <a:pt x="1560" y="516"/>
                    </a:cubicBezTo>
                    <a:cubicBezTo>
                      <a:pt x="1321" y="415"/>
                      <a:pt x="1057" y="315"/>
                      <a:pt x="806" y="239"/>
                    </a:cubicBezTo>
                    <a:cubicBezTo>
                      <a:pt x="542" y="139"/>
                      <a:pt x="278"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47" name="Google Shape;576;p27"/>
              <p:cNvSpPr/>
              <p:nvPr/>
            </p:nvSpPr>
            <p:spPr>
              <a:xfrm>
                <a:off x="4312975" y="3822925"/>
                <a:ext cx="39000" cy="13225"/>
              </a:xfrm>
              <a:custGeom>
                <a:avLst/>
                <a:gdLst/>
                <a:ahLst/>
                <a:cxnLst/>
                <a:rect l="l" t="t" r="r" b="b"/>
                <a:pathLst>
                  <a:path w="1560" h="529" extrusionOk="0">
                    <a:moveTo>
                      <a:pt x="1" y="0"/>
                    </a:moveTo>
                    <a:cubicBezTo>
                      <a:pt x="240" y="113"/>
                      <a:pt x="491" y="214"/>
                      <a:pt x="755" y="289"/>
                    </a:cubicBezTo>
                    <a:cubicBezTo>
                      <a:pt x="1019" y="377"/>
                      <a:pt x="1283" y="465"/>
                      <a:pt x="1560" y="528"/>
                    </a:cubicBezTo>
                    <a:cubicBezTo>
                      <a:pt x="1308" y="415"/>
                      <a:pt x="1057" y="314"/>
                      <a:pt x="793" y="239"/>
                    </a:cubicBezTo>
                    <a:cubicBezTo>
                      <a:pt x="529" y="151"/>
                      <a:pt x="265"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48" name="Google Shape;577;p27"/>
              <p:cNvSpPr/>
              <p:nvPr/>
            </p:nvSpPr>
            <p:spPr>
              <a:xfrm>
                <a:off x="3971900" y="3817575"/>
                <a:ext cx="287650" cy="105650"/>
              </a:xfrm>
              <a:custGeom>
                <a:avLst/>
                <a:gdLst/>
                <a:ahLst/>
                <a:cxnLst/>
                <a:rect l="l" t="t" r="r" b="b"/>
                <a:pathLst>
                  <a:path w="11506" h="4226" extrusionOk="0">
                    <a:moveTo>
                      <a:pt x="13" y="0"/>
                    </a:moveTo>
                    <a:lnTo>
                      <a:pt x="13" y="0"/>
                    </a:lnTo>
                    <a:cubicBezTo>
                      <a:pt x="0" y="13"/>
                      <a:pt x="2452" y="969"/>
                      <a:pt x="5571" y="2125"/>
                    </a:cubicBezTo>
                    <a:cubicBezTo>
                      <a:pt x="8769" y="3287"/>
                      <a:pt x="11445" y="4226"/>
                      <a:pt x="11493" y="4226"/>
                    </a:cubicBezTo>
                    <a:cubicBezTo>
                      <a:pt x="11493" y="4226"/>
                      <a:pt x="11493" y="4226"/>
                      <a:pt x="11493" y="4225"/>
                    </a:cubicBezTo>
                    <a:cubicBezTo>
                      <a:pt x="11506" y="4213"/>
                      <a:pt x="8840" y="3257"/>
                      <a:pt x="5621" y="2088"/>
                    </a:cubicBezTo>
                    <a:cubicBezTo>
                      <a:pt x="2502" y="918"/>
                      <a:pt x="25" y="0"/>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49" name="Google Shape;578;p27"/>
              <p:cNvSpPr/>
              <p:nvPr/>
            </p:nvSpPr>
            <p:spPr>
              <a:xfrm>
                <a:off x="4026275" y="3848375"/>
                <a:ext cx="137100" cy="50975"/>
              </a:xfrm>
              <a:custGeom>
                <a:avLst/>
                <a:gdLst/>
                <a:ahLst/>
                <a:cxnLst/>
                <a:rect l="l" t="t" r="r" b="b"/>
                <a:pathLst>
                  <a:path w="5484" h="2039" extrusionOk="0">
                    <a:moveTo>
                      <a:pt x="14" y="0"/>
                    </a:moveTo>
                    <a:cubicBezTo>
                      <a:pt x="14" y="0"/>
                      <a:pt x="13" y="0"/>
                      <a:pt x="13" y="1"/>
                    </a:cubicBezTo>
                    <a:cubicBezTo>
                      <a:pt x="0" y="13"/>
                      <a:pt x="1183" y="478"/>
                      <a:pt x="2691" y="1044"/>
                    </a:cubicBezTo>
                    <a:cubicBezTo>
                      <a:pt x="4180" y="1590"/>
                      <a:pt x="5424" y="2038"/>
                      <a:pt x="5469" y="2038"/>
                    </a:cubicBezTo>
                    <a:cubicBezTo>
                      <a:pt x="5470" y="2038"/>
                      <a:pt x="5470" y="2038"/>
                      <a:pt x="5471" y="2038"/>
                    </a:cubicBezTo>
                    <a:cubicBezTo>
                      <a:pt x="5483" y="2025"/>
                      <a:pt x="4251" y="1572"/>
                      <a:pt x="2729" y="1007"/>
                    </a:cubicBezTo>
                    <a:cubicBezTo>
                      <a:pt x="1241" y="436"/>
                      <a:pt x="59" y="0"/>
                      <a:pt x="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50" name="Google Shape;579;p27"/>
              <p:cNvSpPr/>
              <p:nvPr/>
            </p:nvSpPr>
            <p:spPr>
              <a:xfrm>
                <a:off x="3945175" y="3853550"/>
                <a:ext cx="115075" cy="47700"/>
              </a:xfrm>
              <a:custGeom>
                <a:avLst/>
                <a:gdLst/>
                <a:ahLst/>
                <a:cxnLst/>
                <a:rect l="l" t="t" r="r" b="b"/>
                <a:pathLst>
                  <a:path w="4603" h="1908" extrusionOk="0">
                    <a:moveTo>
                      <a:pt x="1057" y="1"/>
                    </a:moveTo>
                    <a:cubicBezTo>
                      <a:pt x="844" y="1"/>
                      <a:pt x="633" y="49"/>
                      <a:pt x="440" y="146"/>
                    </a:cubicBezTo>
                    <a:cubicBezTo>
                      <a:pt x="390" y="171"/>
                      <a:pt x="340" y="196"/>
                      <a:pt x="302" y="221"/>
                    </a:cubicBezTo>
                    <a:cubicBezTo>
                      <a:pt x="0" y="435"/>
                      <a:pt x="38" y="724"/>
                      <a:pt x="403" y="850"/>
                    </a:cubicBezTo>
                    <a:lnTo>
                      <a:pt x="1974" y="1428"/>
                    </a:lnTo>
                    <a:lnTo>
                      <a:pt x="3094" y="1843"/>
                    </a:lnTo>
                    <a:lnTo>
                      <a:pt x="3119" y="1843"/>
                    </a:lnTo>
                    <a:cubicBezTo>
                      <a:pt x="3256" y="1886"/>
                      <a:pt x="3396" y="1907"/>
                      <a:pt x="3535" y="1907"/>
                    </a:cubicBezTo>
                    <a:cubicBezTo>
                      <a:pt x="3804" y="1907"/>
                      <a:pt x="4069" y="1829"/>
                      <a:pt x="4301" y="1680"/>
                    </a:cubicBezTo>
                    <a:cubicBezTo>
                      <a:pt x="4603" y="1466"/>
                      <a:pt x="4540" y="1177"/>
                      <a:pt x="4175" y="1051"/>
                    </a:cubicBezTo>
                    <a:lnTo>
                      <a:pt x="2628" y="473"/>
                    </a:lnTo>
                    <a:lnTo>
                      <a:pt x="1497" y="70"/>
                    </a:lnTo>
                    <a:cubicBezTo>
                      <a:pt x="1353" y="24"/>
                      <a:pt x="1204" y="1"/>
                      <a:pt x="105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51" name="Google Shape;580;p27"/>
              <p:cNvSpPr/>
              <p:nvPr/>
            </p:nvSpPr>
            <p:spPr>
              <a:xfrm>
                <a:off x="4069025" y="3898125"/>
                <a:ext cx="116025" cy="49300"/>
              </a:xfrm>
              <a:custGeom>
                <a:avLst/>
                <a:gdLst/>
                <a:ahLst/>
                <a:cxnLst/>
                <a:rect l="l" t="t" r="r" b="b"/>
                <a:pathLst>
                  <a:path w="4641" h="1972" extrusionOk="0">
                    <a:moveTo>
                      <a:pt x="1009" y="0"/>
                    </a:moveTo>
                    <a:cubicBezTo>
                      <a:pt x="954" y="0"/>
                      <a:pt x="898" y="4"/>
                      <a:pt x="843" y="10"/>
                    </a:cubicBezTo>
                    <a:cubicBezTo>
                      <a:pt x="642" y="35"/>
                      <a:pt x="441" y="98"/>
                      <a:pt x="265" y="199"/>
                    </a:cubicBezTo>
                    <a:cubicBezTo>
                      <a:pt x="139" y="262"/>
                      <a:pt x="51" y="375"/>
                      <a:pt x="13" y="513"/>
                    </a:cubicBezTo>
                    <a:cubicBezTo>
                      <a:pt x="1" y="626"/>
                      <a:pt x="51" y="739"/>
                      <a:pt x="164" y="802"/>
                    </a:cubicBezTo>
                    <a:cubicBezTo>
                      <a:pt x="214" y="840"/>
                      <a:pt x="290" y="878"/>
                      <a:pt x="353" y="903"/>
                    </a:cubicBezTo>
                    <a:lnTo>
                      <a:pt x="567" y="978"/>
                    </a:lnTo>
                    <a:lnTo>
                      <a:pt x="981" y="1129"/>
                    </a:lnTo>
                    <a:lnTo>
                      <a:pt x="1723" y="1381"/>
                    </a:lnTo>
                    <a:lnTo>
                      <a:pt x="2805" y="1758"/>
                    </a:lnTo>
                    <a:lnTo>
                      <a:pt x="3107" y="1859"/>
                    </a:lnTo>
                    <a:cubicBezTo>
                      <a:pt x="3144" y="1871"/>
                      <a:pt x="3170" y="1884"/>
                      <a:pt x="3207" y="1896"/>
                    </a:cubicBezTo>
                    <a:cubicBezTo>
                      <a:pt x="3182" y="1871"/>
                      <a:pt x="3144" y="1859"/>
                      <a:pt x="3119" y="1846"/>
                    </a:cubicBezTo>
                    <a:lnTo>
                      <a:pt x="2830" y="1745"/>
                    </a:lnTo>
                    <a:lnTo>
                      <a:pt x="1761" y="1356"/>
                    </a:lnTo>
                    <a:lnTo>
                      <a:pt x="1019" y="1091"/>
                    </a:lnTo>
                    <a:lnTo>
                      <a:pt x="617" y="953"/>
                    </a:lnTo>
                    <a:lnTo>
                      <a:pt x="403" y="865"/>
                    </a:lnTo>
                    <a:cubicBezTo>
                      <a:pt x="340" y="853"/>
                      <a:pt x="277" y="815"/>
                      <a:pt x="227" y="777"/>
                    </a:cubicBezTo>
                    <a:cubicBezTo>
                      <a:pt x="139" y="714"/>
                      <a:pt x="76" y="614"/>
                      <a:pt x="89" y="500"/>
                    </a:cubicBezTo>
                    <a:cubicBezTo>
                      <a:pt x="126" y="387"/>
                      <a:pt x="214" y="274"/>
                      <a:pt x="328" y="224"/>
                    </a:cubicBezTo>
                    <a:cubicBezTo>
                      <a:pt x="491" y="136"/>
                      <a:pt x="667" y="73"/>
                      <a:pt x="856" y="60"/>
                    </a:cubicBezTo>
                    <a:cubicBezTo>
                      <a:pt x="898" y="58"/>
                      <a:pt x="941" y="56"/>
                      <a:pt x="983" y="56"/>
                    </a:cubicBezTo>
                    <a:cubicBezTo>
                      <a:pt x="1129" y="56"/>
                      <a:pt x="1273" y="74"/>
                      <a:pt x="1409" y="123"/>
                    </a:cubicBezTo>
                    <a:cubicBezTo>
                      <a:pt x="2101" y="362"/>
                      <a:pt x="2742" y="588"/>
                      <a:pt x="3346" y="802"/>
                    </a:cubicBezTo>
                    <a:lnTo>
                      <a:pt x="4201" y="1104"/>
                    </a:lnTo>
                    <a:cubicBezTo>
                      <a:pt x="4465" y="1192"/>
                      <a:pt x="4590" y="1356"/>
                      <a:pt x="4565" y="1506"/>
                    </a:cubicBezTo>
                    <a:cubicBezTo>
                      <a:pt x="4540" y="1645"/>
                      <a:pt x="4389" y="1783"/>
                      <a:pt x="4213" y="1846"/>
                    </a:cubicBezTo>
                    <a:cubicBezTo>
                      <a:pt x="4037" y="1921"/>
                      <a:pt x="3861" y="1959"/>
                      <a:pt x="3672" y="1959"/>
                    </a:cubicBezTo>
                    <a:cubicBezTo>
                      <a:pt x="3559" y="1959"/>
                      <a:pt x="3434" y="1947"/>
                      <a:pt x="3320" y="1921"/>
                    </a:cubicBezTo>
                    <a:cubicBezTo>
                      <a:pt x="3245" y="1909"/>
                      <a:pt x="3220" y="1896"/>
                      <a:pt x="3207" y="1896"/>
                    </a:cubicBezTo>
                    <a:cubicBezTo>
                      <a:pt x="3245" y="1909"/>
                      <a:pt x="3283" y="1921"/>
                      <a:pt x="3320" y="1934"/>
                    </a:cubicBezTo>
                    <a:cubicBezTo>
                      <a:pt x="3434" y="1959"/>
                      <a:pt x="3547" y="1972"/>
                      <a:pt x="3672" y="1972"/>
                    </a:cubicBezTo>
                    <a:cubicBezTo>
                      <a:pt x="3861" y="1972"/>
                      <a:pt x="4050" y="1934"/>
                      <a:pt x="4238" y="1871"/>
                    </a:cubicBezTo>
                    <a:cubicBezTo>
                      <a:pt x="4427" y="1796"/>
                      <a:pt x="4603" y="1657"/>
                      <a:pt x="4628" y="1506"/>
                    </a:cubicBezTo>
                    <a:cubicBezTo>
                      <a:pt x="4641" y="1418"/>
                      <a:pt x="4616" y="1330"/>
                      <a:pt x="4553" y="1268"/>
                    </a:cubicBezTo>
                    <a:cubicBezTo>
                      <a:pt x="4465" y="1167"/>
                      <a:pt x="4364" y="1104"/>
                      <a:pt x="4238" y="1066"/>
                    </a:cubicBezTo>
                    <a:lnTo>
                      <a:pt x="3396" y="765"/>
                    </a:lnTo>
                    <a:lnTo>
                      <a:pt x="1472" y="73"/>
                    </a:lnTo>
                    <a:cubicBezTo>
                      <a:pt x="1323" y="26"/>
                      <a:pt x="1167" y="0"/>
                      <a:pt x="100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52" name="Google Shape;581;p27"/>
              <p:cNvSpPr/>
              <p:nvPr/>
            </p:nvSpPr>
            <p:spPr>
              <a:xfrm>
                <a:off x="3913725" y="3903075"/>
                <a:ext cx="215375" cy="76425"/>
              </a:xfrm>
              <a:custGeom>
                <a:avLst/>
                <a:gdLst/>
                <a:ahLst/>
                <a:cxnLst/>
                <a:rect l="l" t="t" r="r" b="b"/>
                <a:pathLst>
                  <a:path w="8615" h="3057" extrusionOk="0">
                    <a:moveTo>
                      <a:pt x="13" y="1"/>
                    </a:moveTo>
                    <a:cubicBezTo>
                      <a:pt x="1" y="13"/>
                      <a:pt x="1510" y="579"/>
                      <a:pt x="3534" y="1308"/>
                    </a:cubicBezTo>
                    <a:lnTo>
                      <a:pt x="4201" y="1547"/>
                    </a:lnTo>
                    <a:cubicBezTo>
                      <a:pt x="6581" y="2382"/>
                      <a:pt x="8553" y="3056"/>
                      <a:pt x="8601" y="3056"/>
                    </a:cubicBezTo>
                    <a:cubicBezTo>
                      <a:pt x="8601" y="3056"/>
                      <a:pt x="8602" y="3056"/>
                      <a:pt x="8602" y="3056"/>
                    </a:cubicBezTo>
                    <a:cubicBezTo>
                      <a:pt x="8614" y="3044"/>
                      <a:pt x="6653" y="2352"/>
                      <a:pt x="4251" y="1510"/>
                    </a:cubicBezTo>
                    <a:lnTo>
                      <a:pt x="3547" y="1258"/>
                    </a:lnTo>
                    <a:cubicBezTo>
                      <a:pt x="1547" y="529"/>
                      <a:pt x="26"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53" name="Google Shape;582;p27"/>
              <p:cNvSpPr/>
              <p:nvPr/>
            </p:nvSpPr>
            <p:spPr>
              <a:xfrm>
                <a:off x="3902725" y="3912500"/>
                <a:ext cx="216625" cy="76750"/>
              </a:xfrm>
              <a:custGeom>
                <a:avLst/>
                <a:gdLst/>
                <a:ahLst/>
                <a:cxnLst/>
                <a:rect l="l" t="t" r="r" b="b"/>
                <a:pathLst>
                  <a:path w="8665" h="3070" extrusionOk="0">
                    <a:moveTo>
                      <a:pt x="13" y="1"/>
                    </a:moveTo>
                    <a:lnTo>
                      <a:pt x="13" y="1"/>
                    </a:lnTo>
                    <a:cubicBezTo>
                      <a:pt x="1" y="13"/>
                      <a:pt x="1635" y="617"/>
                      <a:pt x="3786" y="1397"/>
                    </a:cubicBezTo>
                    <a:lnTo>
                      <a:pt x="4213" y="1548"/>
                    </a:lnTo>
                    <a:cubicBezTo>
                      <a:pt x="6605" y="2395"/>
                      <a:pt x="8578" y="3069"/>
                      <a:pt x="8638" y="3069"/>
                    </a:cubicBezTo>
                    <a:cubicBezTo>
                      <a:pt x="8639" y="3069"/>
                      <a:pt x="8639" y="3069"/>
                      <a:pt x="8639" y="3069"/>
                    </a:cubicBezTo>
                    <a:cubicBezTo>
                      <a:pt x="8665" y="3057"/>
                      <a:pt x="6678" y="2365"/>
                      <a:pt x="4276" y="1510"/>
                    </a:cubicBezTo>
                    <a:lnTo>
                      <a:pt x="3811" y="1346"/>
                    </a:lnTo>
                    <a:cubicBezTo>
                      <a:pt x="1673" y="579"/>
                      <a:pt x="26"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54" name="Google Shape;583;p27"/>
              <p:cNvSpPr/>
              <p:nvPr/>
            </p:nvSpPr>
            <p:spPr>
              <a:xfrm>
                <a:off x="3954900" y="3945200"/>
                <a:ext cx="94350" cy="33050"/>
              </a:xfrm>
              <a:custGeom>
                <a:avLst/>
                <a:gdLst/>
                <a:ahLst/>
                <a:cxnLst/>
                <a:rect l="l" t="t" r="r" b="b"/>
                <a:pathLst>
                  <a:path w="3774" h="1322" extrusionOk="0">
                    <a:moveTo>
                      <a:pt x="16" y="0"/>
                    </a:moveTo>
                    <a:cubicBezTo>
                      <a:pt x="15" y="0"/>
                      <a:pt x="14" y="0"/>
                      <a:pt x="14" y="1"/>
                    </a:cubicBezTo>
                    <a:cubicBezTo>
                      <a:pt x="1" y="13"/>
                      <a:pt x="592" y="227"/>
                      <a:pt x="1397" y="516"/>
                    </a:cubicBezTo>
                    <a:lnTo>
                      <a:pt x="1849" y="680"/>
                    </a:lnTo>
                    <a:cubicBezTo>
                      <a:pt x="2859" y="1037"/>
                      <a:pt x="3712" y="1321"/>
                      <a:pt x="3759" y="1321"/>
                    </a:cubicBezTo>
                    <a:cubicBezTo>
                      <a:pt x="3760" y="1321"/>
                      <a:pt x="3761" y="1321"/>
                      <a:pt x="3761" y="1321"/>
                    </a:cubicBezTo>
                    <a:cubicBezTo>
                      <a:pt x="3773" y="1308"/>
                      <a:pt x="2944" y="1007"/>
                      <a:pt x="1900" y="642"/>
                    </a:cubicBezTo>
                    <a:lnTo>
                      <a:pt x="1447" y="491"/>
                    </a:lnTo>
                    <a:cubicBezTo>
                      <a:pt x="654" y="198"/>
                      <a:pt x="62" y="0"/>
                      <a:pt x="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55" name="Google Shape;584;p27"/>
              <p:cNvSpPr/>
              <p:nvPr/>
            </p:nvSpPr>
            <p:spPr>
              <a:xfrm>
                <a:off x="4058025" y="3818525"/>
                <a:ext cx="168525" cy="66650"/>
              </a:xfrm>
              <a:custGeom>
                <a:avLst/>
                <a:gdLst/>
                <a:ahLst/>
                <a:cxnLst/>
                <a:rect l="l" t="t" r="r" b="b"/>
                <a:pathLst>
                  <a:path w="6741" h="2666" extrusionOk="0">
                    <a:moveTo>
                      <a:pt x="504" y="0"/>
                    </a:moveTo>
                    <a:lnTo>
                      <a:pt x="1" y="377"/>
                    </a:lnTo>
                    <a:lnTo>
                      <a:pt x="6250" y="2666"/>
                    </a:lnTo>
                    <a:lnTo>
                      <a:pt x="6741" y="2289"/>
                    </a:lnTo>
                    <a:lnTo>
                      <a:pt x="5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56" name="Google Shape;585;p27"/>
              <p:cNvSpPr/>
              <p:nvPr/>
            </p:nvSpPr>
            <p:spPr>
              <a:xfrm>
                <a:off x="3696825" y="3871650"/>
                <a:ext cx="14800" cy="11325"/>
              </a:xfrm>
              <a:custGeom>
                <a:avLst/>
                <a:gdLst/>
                <a:ahLst/>
                <a:cxnLst/>
                <a:rect l="l" t="t" r="r" b="b"/>
                <a:pathLst>
                  <a:path w="592" h="453" extrusionOk="0">
                    <a:moveTo>
                      <a:pt x="591" y="0"/>
                    </a:moveTo>
                    <a:lnTo>
                      <a:pt x="0" y="403"/>
                    </a:lnTo>
                    <a:cubicBezTo>
                      <a:pt x="0" y="415"/>
                      <a:pt x="13" y="440"/>
                      <a:pt x="13" y="453"/>
                    </a:cubicBezTo>
                    <a:lnTo>
                      <a:pt x="63" y="403"/>
                    </a:lnTo>
                    <a:cubicBezTo>
                      <a:pt x="214" y="302"/>
                      <a:pt x="390" y="164"/>
                      <a:pt x="5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57" name="Google Shape;586;p27"/>
              <p:cNvSpPr/>
              <p:nvPr/>
            </p:nvSpPr>
            <p:spPr>
              <a:xfrm>
                <a:off x="3729200" y="3775125"/>
                <a:ext cx="211900" cy="170125"/>
              </a:xfrm>
              <a:custGeom>
                <a:avLst/>
                <a:gdLst/>
                <a:ahLst/>
                <a:cxnLst/>
                <a:rect l="l" t="t" r="r" b="b"/>
                <a:pathLst>
                  <a:path w="8476" h="6805" extrusionOk="0">
                    <a:moveTo>
                      <a:pt x="7595" y="982"/>
                    </a:moveTo>
                    <a:lnTo>
                      <a:pt x="7595" y="982"/>
                    </a:lnTo>
                    <a:cubicBezTo>
                      <a:pt x="7558" y="1057"/>
                      <a:pt x="7507" y="1120"/>
                      <a:pt x="7457" y="1170"/>
                    </a:cubicBezTo>
                    <a:lnTo>
                      <a:pt x="7306" y="1359"/>
                    </a:lnTo>
                    <a:cubicBezTo>
                      <a:pt x="7269" y="1397"/>
                      <a:pt x="7243" y="1434"/>
                      <a:pt x="7218" y="1472"/>
                    </a:cubicBezTo>
                    <a:cubicBezTo>
                      <a:pt x="7193" y="1510"/>
                      <a:pt x="7218" y="1547"/>
                      <a:pt x="7269" y="1547"/>
                    </a:cubicBezTo>
                    <a:cubicBezTo>
                      <a:pt x="7319" y="1535"/>
                      <a:pt x="7369" y="1497"/>
                      <a:pt x="7407" y="1459"/>
                    </a:cubicBezTo>
                    <a:cubicBezTo>
                      <a:pt x="7457" y="1422"/>
                      <a:pt x="7495" y="1397"/>
                      <a:pt x="7533" y="1359"/>
                    </a:cubicBezTo>
                    <a:cubicBezTo>
                      <a:pt x="7608" y="1296"/>
                      <a:pt x="7683" y="1233"/>
                      <a:pt x="7734" y="1183"/>
                    </a:cubicBezTo>
                    <a:cubicBezTo>
                      <a:pt x="7797" y="1120"/>
                      <a:pt x="7860" y="1070"/>
                      <a:pt x="7935" y="1019"/>
                    </a:cubicBezTo>
                    <a:lnTo>
                      <a:pt x="7935" y="1019"/>
                    </a:lnTo>
                    <a:cubicBezTo>
                      <a:pt x="7885" y="1082"/>
                      <a:pt x="7834" y="1145"/>
                      <a:pt x="7772" y="1195"/>
                    </a:cubicBezTo>
                    <a:cubicBezTo>
                      <a:pt x="7734" y="1233"/>
                      <a:pt x="7696" y="1283"/>
                      <a:pt x="7646" y="1321"/>
                    </a:cubicBezTo>
                    <a:cubicBezTo>
                      <a:pt x="7621" y="1346"/>
                      <a:pt x="7595" y="1371"/>
                      <a:pt x="7583" y="1397"/>
                    </a:cubicBezTo>
                    <a:cubicBezTo>
                      <a:pt x="7570" y="1434"/>
                      <a:pt x="7545" y="1472"/>
                      <a:pt x="7558" y="1510"/>
                    </a:cubicBezTo>
                    <a:cubicBezTo>
                      <a:pt x="7563" y="1526"/>
                      <a:pt x="7566" y="1530"/>
                      <a:pt x="7571" y="1530"/>
                    </a:cubicBezTo>
                    <a:cubicBezTo>
                      <a:pt x="7577" y="1530"/>
                      <a:pt x="7586" y="1522"/>
                      <a:pt x="7608" y="1522"/>
                    </a:cubicBezTo>
                    <a:cubicBezTo>
                      <a:pt x="7633" y="1497"/>
                      <a:pt x="7671" y="1485"/>
                      <a:pt x="7696" y="1459"/>
                    </a:cubicBezTo>
                    <a:cubicBezTo>
                      <a:pt x="7847" y="1371"/>
                      <a:pt x="7985" y="1258"/>
                      <a:pt x="8124" y="1145"/>
                    </a:cubicBezTo>
                    <a:lnTo>
                      <a:pt x="8124" y="1145"/>
                    </a:lnTo>
                    <a:cubicBezTo>
                      <a:pt x="8023" y="1296"/>
                      <a:pt x="7897" y="1409"/>
                      <a:pt x="7734" y="1497"/>
                    </a:cubicBezTo>
                    <a:cubicBezTo>
                      <a:pt x="7709" y="1510"/>
                      <a:pt x="7671" y="1535"/>
                      <a:pt x="7633" y="1547"/>
                    </a:cubicBezTo>
                    <a:cubicBezTo>
                      <a:pt x="7608" y="1560"/>
                      <a:pt x="7570" y="1560"/>
                      <a:pt x="7545" y="1560"/>
                    </a:cubicBezTo>
                    <a:cubicBezTo>
                      <a:pt x="7520" y="1560"/>
                      <a:pt x="7507" y="1547"/>
                      <a:pt x="7495" y="1522"/>
                    </a:cubicBezTo>
                    <a:cubicBezTo>
                      <a:pt x="7495" y="1497"/>
                      <a:pt x="7495" y="1472"/>
                      <a:pt x="7507" y="1447"/>
                    </a:cubicBezTo>
                    <a:lnTo>
                      <a:pt x="7507" y="1447"/>
                    </a:lnTo>
                    <a:cubicBezTo>
                      <a:pt x="7495" y="1472"/>
                      <a:pt x="7470" y="1485"/>
                      <a:pt x="7457" y="1497"/>
                    </a:cubicBezTo>
                    <a:cubicBezTo>
                      <a:pt x="7394" y="1547"/>
                      <a:pt x="7331" y="1585"/>
                      <a:pt x="7256" y="1598"/>
                    </a:cubicBezTo>
                    <a:cubicBezTo>
                      <a:pt x="7247" y="1601"/>
                      <a:pt x="7237" y="1602"/>
                      <a:pt x="7228" y="1602"/>
                    </a:cubicBezTo>
                    <a:cubicBezTo>
                      <a:pt x="7200" y="1602"/>
                      <a:pt x="7174" y="1588"/>
                      <a:pt x="7155" y="1560"/>
                    </a:cubicBezTo>
                    <a:cubicBezTo>
                      <a:pt x="7130" y="1535"/>
                      <a:pt x="7130" y="1510"/>
                      <a:pt x="7155" y="1485"/>
                    </a:cubicBezTo>
                    <a:cubicBezTo>
                      <a:pt x="7180" y="1447"/>
                      <a:pt x="7218" y="1409"/>
                      <a:pt x="7243" y="1371"/>
                    </a:cubicBezTo>
                    <a:lnTo>
                      <a:pt x="7419" y="1170"/>
                    </a:lnTo>
                    <a:cubicBezTo>
                      <a:pt x="7482" y="1107"/>
                      <a:pt x="7533" y="1044"/>
                      <a:pt x="7595" y="982"/>
                    </a:cubicBezTo>
                    <a:close/>
                    <a:moveTo>
                      <a:pt x="7279" y="1064"/>
                    </a:moveTo>
                    <a:cubicBezTo>
                      <a:pt x="7309" y="1064"/>
                      <a:pt x="7342" y="1073"/>
                      <a:pt x="7369" y="1082"/>
                    </a:cubicBezTo>
                    <a:cubicBezTo>
                      <a:pt x="7407" y="1095"/>
                      <a:pt x="7419" y="1132"/>
                      <a:pt x="7407" y="1170"/>
                    </a:cubicBezTo>
                    <a:cubicBezTo>
                      <a:pt x="7357" y="1220"/>
                      <a:pt x="7306" y="1258"/>
                      <a:pt x="7243" y="1283"/>
                    </a:cubicBezTo>
                    <a:cubicBezTo>
                      <a:pt x="7193" y="1321"/>
                      <a:pt x="7130" y="1346"/>
                      <a:pt x="7092" y="1371"/>
                    </a:cubicBezTo>
                    <a:cubicBezTo>
                      <a:pt x="7017" y="1409"/>
                      <a:pt x="6942" y="1434"/>
                      <a:pt x="6879" y="1459"/>
                    </a:cubicBezTo>
                    <a:cubicBezTo>
                      <a:pt x="6967" y="1485"/>
                      <a:pt x="7055" y="1535"/>
                      <a:pt x="7118" y="1598"/>
                    </a:cubicBezTo>
                    <a:cubicBezTo>
                      <a:pt x="7218" y="1723"/>
                      <a:pt x="7180" y="1837"/>
                      <a:pt x="7168" y="1837"/>
                    </a:cubicBezTo>
                    <a:cubicBezTo>
                      <a:pt x="7155" y="1837"/>
                      <a:pt x="7155" y="1736"/>
                      <a:pt x="7055" y="1623"/>
                    </a:cubicBezTo>
                    <a:cubicBezTo>
                      <a:pt x="7004" y="1560"/>
                      <a:pt x="6929" y="1510"/>
                      <a:pt x="6854" y="1472"/>
                    </a:cubicBezTo>
                    <a:cubicBezTo>
                      <a:pt x="6828" y="1485"/>
                      <a:pt x="6803" y="1485"/>
                      <a:pt x="6791" y="1497"/>
                    </a:cubicBezTo>
                    <a:cubicBezTo>
                      <a:pt x="6690" y="1535"/>
                      <a:pt x="6589" y="1560"/>
                      <a:pt x="6489" y="1573"/>
                    </a:cubicBezTo>
                    <a:cubicBezTo>
                      <a:pt x="6489" y="1573"/>
                      <a:pt x="6589" y="1535"/>
                      <a:pt x="6766" y="1472"/>
                    </a:cubicBezTo>
                    <a:cubicBezTo>
                      <a:pt x="6854" y="1434"/>
                      <a:pt x="6954" y="1397"/>
                      <a:pt x="7055" y="1346"/>
                    </a:cubicBezTo>
                    <a:cubicBezTo>
                      <a:pt x="7105" y="1321"/>
                      <a:pt x="7168" y="1283"/>
                      <a:pt x="7218" y="1258"/>
                    </a:cubicBezTo>
                    <a:cubicBezTo>
                      <a:pt x="7269" y="1233"/>
                      <a:pt x="7306" y="1195"/>
                      <a:pt x="7344" y="1158"/>
                    </a:cubicBezTo>
                    <a:cubicBezTo>
                      <a:pt x="7357" y="1145"/>
                      <a:pt x="7344" y="1120"/>
                      <a:pt x="7331" y="1107"/>
                    </a:cubicBezTo>
                    <a:cubicBezTo>
                      <a:pt x="7306" y="1107"/>
                      <a:pt x="7287" y="1102"/>
                      <a:pt x="7269" y="1102"/>
                    </a:cubicBezTo>
                    <a:cubicBezTo>
                      <a:pt x="7260" y="1102"/>
                      <a:pt x="7252" y="1103"/>
                      <a:pt x="7243" y="1107"/>
                    </a:cubicBezTo>
                    <a:cubicBezTo>
                      <a:pt x="7168" y="1107"/>
                      <a:pt x="7092" y="1120"/>
                      <a:pt x="7017" y="1145"/>
                    </a:cubicBezTo>
                    <a:cubicBezTo>
                      <a:pt x="6904" y="1158"/>
                      <a:pt x="6803" y="1195"/>
                      <a:pt x="6690" y="1246"/>
                    </a:cubicBezTo>
                    <a:lnTo>
                      <a:pt x="6665" y="1258"/>
                    </a:lnTo>
                    <a:lnTo>
                      <a:pt x="6665" y="1246"/>
                    </a:lnTo>
                    <a:cubicBezTo>
                      <a:pt x="6665" y="1158"/>
                      <a:pt x="6615" y="1120"/>
                      <a:pt x="6615" y="1120"/>
                    </a:cubicBezTo>
                    <a:lnTo>
                      <a:pt x="6615" y="1120"/>
                    </a:lnTo>
                    <a:cubicBezTo>
                      <a:pt x="6665" y="1132"/>
                      <a:pt x="6690" y="1170"/>
                      <a:pt x="6703" y="1220"/>
                    </a:cubicBezTo>
                    <a:cubicBezTo>
                      <a:pt x="6803" y="1170"/>
                      <a:pt x="6904" y="1132"/>
                      <a:pt x="7017" y="1107"/>
                    </a:cubicBezTo>
                    <a:cubicBezTo>
                      <a:pt x="7092" y="1082"/>
                      <a:pt x="7168" y="1070"/>
                      <a:pt x="7243" y="1070"/>
                    </a:cubicBezTo>
                    <a:cubicBezTo>
                      <a:pt x="7254" y="1066"/>
                      <a:pt x="7267" y="1064"/>
                      <a:pt x="7279" y="1064"/>
                    </a:cubicBezTo>
                    <a:close/>
                    <a:moveTo>
                      <a:pt x="7897" y="1"/>
                    </a:moveTo>
                    <a:cubicBezTo>
                      <a:pt x="7721" y="1"/>
                      <a:pt x="7709" y="101"/>
                      <a:pt x="7407" y="717"/>
                    </a:cubicBezTo>
                    <a:cubicBezTo>
                      <a:pt x="7407" y="717"/>
                      <a:pt x="7275" y="941"/>
                      <a:pt x="7212" y="941"/>
                    </a:cubicBezTo>
                    <a:cubicBezTo>
                      <a:pt x="7205" y="941"/>
                      <a:pt x="7198" y="938"/>
                      <a:pt x="7193" y="931"/>
                    </a:cubicBezTo>
                    <a:cubicBezTo>
                      <a:pt x="7143" y="868"/>
                      <a:pt x="7294" y="277"/>
                      <a:pt x="7281" y="139"/>
                    </a:cubicBezTo>
                    <a:cubicBezTo>
                      <a:pt x="7281" y="112"/>
                      <a:pt x="7261" y="100"/>
                      <a:pt x="7233" y="100"/>
                    </a:cubicBezTo>
                    <a:cubicBezTo>
                      <a:pt x="7167" y="100"/>
                      <a:pt x="7052" y="167"/>
                      <a:pt x="7017" y="290"/>
                    </a:cubicBezTo>
                    <a:cubicBezTo>
                      <a:pt x="6967" y="504"/>
                      <a:pt x="6891" y="717"/>
                      <a:pt x="6791" y="919"/>
                    </a:cubicBezTo>
                    <a:cubicBezTo>
                      <a:pt x="6766" y="944"/>
                      <a:pt x="6740" y="956"/>
                      <a:pt x="6703" y="969"/>
                    </a:cubicBezTo>
                    <a:cubicBezTo>
                      <a:pt x="6539" y="1044"/>
                      <a:pt x="6401" y="1158"/>
                      <a:pt x="6300" y="1309"/>
                    </a:cubicBezTo>
                    <a:lnTo>
                      <a:pt x="6162" y="1510"/>
                    </a:lnTo>
                    <a:lnTo>
                      <a:pt x="6124" y="1573"/>
                    </a:lnTo>
                    <a:lnTo>
                      <a:pt x="5747" y="1925"/>
                    </a:lnTo>
                    <a:lnTo>
                      <a:pt x="2792" y="4729"/>
                    </a:lnTo>
                    <a:cubicBezTo>
                      <a:pt x="2742" y="4842"/>
                      <a:pt x="2691" y="4955"/>
                      <a:pt x="2641" y="5068"/>
                    </a:cubicBezTo>
                    <a:cubicBezTo>
                      <a:pt x="2591" y="5194"/>
                      <a:pt x="2540" y="5307"/>
                      <a:pt x="2478" y="5420"/>
                    </a:cubicBezTo>
                    <a:cubicBezTo>
                      <a:pt x="2478" y="5295"/>
                      <a:pt x="2515" y="5182"/>
                      <a:pt x="2578" y="5068"/>
                    </a:cubicBezTo>
                    <a:cubicBezTo>
                      <a:pt x="2628" y="4955"/>
                      <a:pt x="2704" y="4842"/>
                      <a:pt x="2779" y="4741"/>
                    </a:cubicBezTo>
                    <a:lnTo>
                      <a:pt x="2716" y="4339"/>
                    </a:lnTo>
                    <a:lnTo>
                      <a:pt x="642" y="4741"/>
                    </a:lnTo>
                    <a:cubicBezTo>
                      <a:pt x="704" y="4754"/>
                      <a:pt x="755" y="4767"/>
                      <a:pt x="742" y="4767"/>
                    </a:cubicBezTo>
                    <a:cubicBezTo>
                      <a:pt x="711" y="4773"/>
                      <a:pt x="679" y="4776"/>
                      <a:pt x="648" y="4776"/>
                    </a:cubicBezTo>
                    <a:cubicBezTo>
                      <a:pt x="616" y="4776"/>
                      <a:pt x="585" y="4773"/>
                      <a:pt x="554" y="4767"/>
                    </a:cubicBezTo>
                    <a:lnTo>
                      <a:pt x="0" y="4880"/>
                    </a:lnTo>
                    <a:lnTo>
                      <a:pt x="478" y="6137"/>
                    </a:lnTo>
                    <a:cubicBezTo>
                      <a:pt x="604" y="6452"/>
                      <a:pt x="981" y="6691"/>
                      <a:pt x="1509" y="6766"/>
                    </a:cubicBezTo>
                    <a:cubicBezTo>
                      <a:pt x="1665" y="6792"/>
                      <a:pt x="1825" y="6805"/>
                      <a:pt x="1987" y="6805"/>
                    </a:cubicBezTo>
                    <a:cubicBezTo>
                      <a:pt x="2753" y="6805"/>
                      <a:pt x="3544" y="6523"/>
                      <a:pt x="3949" y="6087"/>
                    </a:cubicBezTo>
                    <a:lnTo>
                      <a:pt x="7067" y="2503"/>
                    </a:lnTo>
                    <a:lnTo>
                      <a:pt x="7281" y="2252"/>
                    </a:lnTo>
                    <a:lnTo>
                      <a:pt x="7671" y="1799"/>
                    </a:lnTo>
                    <a:cubicBezTo>
                      <a:pt x="7671" y="1799"/>
                      <a:pt x="8476" y="994"/>
                      <a:pt x="8161" y="894"/>
                    </a:cubicBezTo>
                    <a:cubicBezTo>
                      <a:pt x="8161" y="894"/>
                      <a:pt x="8150" y="893"/>
                      <a:pt x="8133" y="893"/>
                    </a:cubicBezTo>
                    <a:cubicBezTo>
                      <a:pt x="8091" y="893"/>
                      <a:pt x="8012" y="899"/>
                      <a:pt x="7985" y="944"/>
                    </a:cubicBezTo>
                    <a:cubicBezTo>
                      <a:pt x="7985" y="944"/>
                      <a:pt x="8010" y="806"/>
                      <a:pt x="7860" y="806"/>
                    </a:cubicBezTo>
                    <a:cubicBezTo>
                      <a:pt x="7772" y="806"/>
                      <a:pt x="7683" y="856"/>
                      <a:pt x="7633" y="931"/>
                    </a:cubicBezTo>
                    <a:cubicBezTo>
                      <a:pt x="7633" y="931"/>
                      <a:pt x="8086" y="13"/>
                      <a:pt x="789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58" name="Google Shape;587;p27"/>
              <p:cNvSpPr/>
              <p:nvPr/>
            </p:nvSpPr>
            <p:spPr>
              <a:xfrm>
                <a:off x="3891100" y="3801850"/>
                <a:ext cx="23600" cy="19225"/>
              </a:xfrm>
              <a:custGeom>
                <a:avLst/>
                <a:gdLst/>
                <a:ahLst/>
                <a:cxnLst/>
                <a:rect l="l" t="t" r="r" b="b"/>
                <a:pathLst>
                  <a:path w="944" h="769" extrusionOk="0">
                    <a:moveTo>
                      <a:pt x="755" y="1"/>
                    </a:moveTo>
                    <a:cubicBezTo>
                      <a:pt x="679" y="13"/>
                      <a:pt x="604" y="26"/>
                      <a:pt x="528" y="38"/>
                    </a:cubicBezTo>
                    <a:cubicBezTo>
                      <a:pt x="415" y="63"/>
                      <a:pt x="315" y="101"/>
                      <a:pt x="214" y="151"/>
                    </a:cubicBezTo>
                    <a:cubicBezTo>
                      <a:pt x="214" y="114"/>
                      <a:pt x="176" y="76"/>
                      <a:pt x="139" y="51"/>
                    </a:cubicBezTo>
                    <a:cubicBezTo>
                      <a:pt x="126" y="51"/>
                      <a:pt x="189" y="89"/>
                      <a:pt x="189" y="177"/>
                    </a:cubicBezTo>
                    <a:lnTo>
                      <a:pt x="189" y="202"/>
                    </a:lnTo>
                    <a:lnTo>
                      <a:pt x="214" y="189"/>
                    </a:lnTo>
                    <a:cubicBezTo>
                      <a:pt x="315" y="139"/>
                      <a:pt x="428" y="101"/>
                      <a:pt x="541" y="76"/>
                    </a:cubicBezTo>
                    <a:cubicBezTo>
                      <a:pt x="604" y="51"/>
                      <a:pt x="679" y="51"/>
                      <a:pt x="755" y="38"/>
                    </a:cubicBezTo>
                    <a:cubicBezTo>
                      <a:pt x="780" y="38"/>
                      <a:pt x="818" y="38"/>
                      <a:pt x="843" y="51"/>
                    </a:cubicBezTo>
                    <a:cubicBezTo>
                      <a:pt x="868" y="51"/>
                      <a:pt x="868" y="76"/>
                      <a:pt x="855" y="89"/>
                    </a:cubicBezTo>
                    <a:cubicBezTo>
                      <a:pt x="818" y="139"/>
                      <a:pt x="780" y="164"/>
                      <a:pt x="730" y="189"/>
                    </a:cubicBezTo>
                    <a:cubicBezTo>
                      <a:pt x="679" y="227"/>
                      <a:pt x="629" y="252"/>
                      <a:pt x="579" y="277"/>
                    </a:cubicBezTo>
                    <a:cubicBezTo>
                      <a:pt x="478" y="328"/>
                      <a:pt x="378" y="365"/>
                      <a:pt x="290" y="403"/>
                    </a:cubicBezTo>
                    <a:cubicBezTo>
                      <a:pt x="113" y="466"/>
                      <a:pt x="0" y="504"/>
                      <a:pt x="0" y="504"/>
                    </a:cubicBezTo>
                    <a:cubicBezTo>
                      <a:pt x="101" y="491"/>
                      <a:pt x="202" y="466"/>
                      <a:pt x="302" y="428"/>
                    </a:cubicBezTo>
                    <a:cubicBezTo>
                      <a:pt x="327" y="416"/>
                      <a:pt x="352" y="416"/>
                      <a:pt x="365" y="403"/>
                    </a:cubicBezTo>
                    <a:cubicBezTo>
                      <a:pt x="440" y="441"/>
                      <a:pt x="516" y="491"/>
                      <a:pt x="579" y="566"/>
                    </a:cubicBezTo>
                    <a:cubicBezTo>
                      <a:pt x="662" y="662"/>
                      <a:pt x="667" y="769"/>
                      <a:pt x="688" y="769"/>
                    </a:cubicBezTo>
                    <a:cubicBezTo>
                      <a:pt x="689" y="769"/>
                      <a:pt x="691" y="768"/>
                      <a:pt x="692" y="768"/>
                    </a:cubicBezTo>
                    <a:cubicBezTo>
                      <a:pt x="704" y="768"/>
                      <a:pt x="742" y="654"/>
                      <a:pt x="629" y="541"/>
                    </a:cubicBezTo>
                    <a:cubicBezTo>
                      <a:pt x="566" y="466"/>
                      <a:pt x="491" y="416"/>
                      <a:pt x="390" y="403"/>
                    </a:cubicBezTo>
                    <a:cubicBezTo>
                      <a:pt x="466" y="365"/>
                      <a:pt x="541" y="340"/>
                      <a:pt x="604" y="302"/>
                    </a:cubicBezTo>
                    <a:cubicBezTo>
                      <a:pt x="667" y="277"/>
                      <a:pt x="717" y="252"/>
                      <a:pt x="767" y="214"/>
                    </a:cubicBezTo>
                    <a:cubicBezTo>
                      <a:pt x="818" y="189"/>
                      <a:pt x="881" y="151"/>
                      <a:pt x="918" y="101"/>
                    </a:cubicBezTo>
                    <a:cubicBezTo>
                      <a:pt x="943" y="63"/>
                      <a:pt x="931" y="26"/>
                      <a:pt x="893" y="13"/>
                    </a:cubicBezTo>
                    <a:cubicBezTo>
                      <a:pt x="843" y="1"/>
                      <a:pt x="805" y="1"/>
                      <a:pt x="75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59" name="Google Shape;588;p27"/>
              <p:cNvSpPr/>
              <p:nvPr/>
            </p:nvSpPr>
            <p:spPr>
              <a:xfrm>
                <a:off x="3907450" y="3799650"/>
                <a:ext cx="24550" cy="15200"/>
              </a:xfrm>
              <a:custGeom>
                <a:avLst/>
                <a:gdLst/>
                <a:ahLst/>
                <a:cxnLst/>
                <a:rect l="l" t="t" r="r" b="b"/>
                <a:pathLst>
                  <a:path w="982" h="608" extrusionOk="0">
                    <a:moveTo>
                      <a:pt x="465" y="1"/>
                    </a:moveTo>
                    <a:cubicBezTo>
                      <a:pt x="403" y="51"/>
                      <a:pt x="340" y="101"/>
                      <a:pt x="289" y="164"/>
                    </a:cubicBezTo>
                    <a:lnTo>
                      <a:pt x="113" y="365"/>
                    </a:lnTo>
                    <a:cubicBezTo>
                      <a:pt x="76" y="403"/>
                      <a:pt x="50" y="441"/>
                      <a:pt x="25" y="491"/>
                    </a:cubicBezTo>
                    <a:cubicBezTo>
                      <a:pt x="0" y="516"/>
                      <a:pt x="0" y="541"/>
                      <a:pt x="25" y="566"/>
                    </a:cubicBezTo>
                    <a:cubicBezTo>
                      <a:pt x="46" y="587"/>
                      <a:pt x="75" y="607"/>
                      <a:pt x="105" y="607"/>
                    </a:cubicBezTo>
                    <a:cubicBezTo>
                      <a:pt x="112" y="607"/>
                      <a:pt x="119" y="606"/>
                      <a:pt x="126" y="604"/>
                    </a:cubicBezTo>
                    <a:cubicBezTo>
                      <a:pt x="201" y="592"/>
                      <a:pt x="264" y="554"/>
                      <a:pt x="327" y="504"/>
                    </a:cubicBezTo>
                    <a:cubicBezTo>
                      <a:pt x="340" y="491"/>
                      <a:pt x="352" y="478"/>
                      <a:pt x="377" y="453"/>
                    </a:cubicBezTo>
                    <a:lnTo>
                      <a:pt x="377" y="453"/>
                    </a:lnTo>
                    <a:cubicBezTo>
                      <a:pt x="365" y="478"/>
                      <a:pt x="365" y="504"/>
                      <a:pt x="365" y="529"/>
                    </a:cubicBezTo>
                    <a:cubicBezTo>
                      <a:pt x="377" y="554"/>
                      <a:pt x="390" y="566"/>
                      <a:pt x="415" y="566"/>
                    </a:cubicBezTo>
                    <a:cubicBezTo>
                      <a:pt x="440" y="566"/>
                      <a:pt x="478" y="566"/>
                      <a:pt x="503" y="554"/>
                    </a:cubicBezTo>
                    <a:cubicBezTo>
                      <a:pt x="541" y="541"/>
                      <a:pt x="566" y="516"/>
                      <a:pt x="604" y="491"/>
                    </a:cubicBezTo>
                    <a:cubicBezTo>
                      <a:pt x="767" y="416"/>
                      <a:pt x="893" y="302"/>
                      <a:pt x="981" y="151"/>
                    </a:cubicBezTo>
                    <a:lnTo>
                      <a:pt x="981" y="151"/>
                    </a:lnTo>
                    <a:cubicBezTo>
                      <a:pt x="855" y="265"/>
                      <a:pt x="717" y="378"/>
                      <a:pt x="566" y="466"/>
                    </a:cubicBezTo>
                    <a:cubicBezTo>
                      <a:pt x="541" y="491"/>
                      <a:pt x="503" y="504"/>
                      <a:pt x="478" y="516"/>
                    </a:cubicBezTo>
                    <a:cubicBezTo>
                      <a:pt x="465" y="520"/>
                      <a:pt x="456" y="522"/>
                      <a:pt x="448" y="522"/>
                    </a:cubicBezTo>
                    <a:cubicBezTo>
                      <a:pt x="433" y="522"/>
                      <a:pt x="428" y="516"/>
                      <a:pt x="428" y="516"/>
                    </a:cubicBezTo>
                    <a:cubicBezTo>
                      <a:pt x="415" y="504"/>
                      <a:pt x="440" y="441"/>
                      <a:pt x="453" y="403"/>
                    </a:cubicBezTo>
                    <a:cubicBezTo>
                      <a:pt x="465" y="378"/>
                      <a:pt x="491" y="353"/>
                      <a:pt x="516" y="340"/>
                    </a:cubicBezTo>
                    <a:cubicBezTo>
                      <a:pt x="553" y="290"/>
                      <a:pt x="604" y="239"/>
                      <a:pt x="642" y="202"/>
                    </a:cubicBezTo>
                    <a:cubicBezTo>
                      <a:pt x="704" y="151"/>
                      <a:pt x="755" y="89"/>
                      <a:pt x="805" y="26"/>
                    </a:cubicBezTo>
                    <a:lnTo>
                      <a:pt x="805" y="26"/>
                    </a:lnTo>
                    <a:cubicBezTo>
                      <a:pt x="730" y="76"/>
                      <a:pt x="667" y="126"/>
                      <a:pt x="604" y="189"/>
                    </a:cubicBezTo>
                    <a:cubicBezTo>
                      <a:pt x="553" y="239"/>
                      <a:pt x="478" y="302"/>
                      <a:pt x="403" y="365"/>
                    </a:cubicBezTo>
                    <a:cubicBezTo>
                      <a:pt x="365" y="403"/>
                      <a:pt x="327" y="441"/>
                      <a:pt x="277" y="466"/>
                    </a:cubicBezTo>
                    <a:cubicBezTo>
                      <a:pt x="239" y="516"/>
                      <a:pt x="189" y="541"/>
                      <a:pt x="139" y="554"/>
                    </a:cubicBezTo>
                    <a:cubicBezTo>
                      <a:pt x="88" y="554"/>
                      <a:pt x="63" y="516"/>
                      <a:pt x="88" y="478"/>
                    </a:cubicBezTo>
                    <a:cubicBezTo>
                      <a:pt x="113" y="441"/>
                      <a:pt x="139" y="403"/>
                      <a:pt x="176" y="365"/>
                    </a:cubicBezTo>
                    <a:lnTo>
                      <a:pt x="327" y="177"/>
                    </a:lnTo>
                    <a:cubicBezTo>
                      <a:pt x="377" y="126"/>
                      <a:pt x="428" y="63"/>
                      <a:pt x="46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60" name="Google Shape;589;p27"/>
              <p:cNvSpPr/>
              <p:nvPr/>
            </p:nvSpPr>
            <p:spPr>
              <a:xfrm>
                <a:off x="3495925" y="3747425"/>
                <a:ext cx="306550" cy="168575"/>
              </a:xfrm>
              <a:custGeom>
                <a:avLst/>
                <a:gdLst/>
                <a:ahLst/>
                <a:cxnLst/>
                <a:rect l="l" t="t" r="r" b="b"/>
                <a:pathLst>
                  <a:path w="12262" h="6743" extrusionOk="0">
                    <a:moveTo>
                      <a:pt x="6129" y="0"/>
                    </a:moveTo>
                    <a:cubicBezTo>
                      <a:pt x="5606" y="0"/>
                      <a:pt x="5075" y="52"/>
                      <a:pt x="4565" y="166"/>
                    </a:cubicBezTo>
                    <a:lnTo>
                      <a:pt x="1" y="3699"/>
                    </a:lnTo>
                    <a:lnTo>
                      <a:pt x="51" y="3749"/>
                    </a:lnTo>
                    <a:cubicBezTo>
                      <a:pt x="152" y="3699"/>
                      <a:pt x="818" y="3498"/>
                      <a:pt x="1610" y="3259"/>
                    </a:cubicBezTo>
                    <a:lnTo>
                      <a:pt x="2239" y="3070"/>
                    </a:lnTo>
                    <a:lnTo>
                      <a:pt x="2340" y="3033"/>
                    </a:lnTo>
                    <a:cubicBezTo>
                      <a:pt x="2802" y="2902"/>
                      <a:pt x="3119" y="2805"/>
                      <a:pt x="3154" y="2805"/>
                    </a:cubicBezTo>
                    <a:cubicBezTo>
                      <a:pt x="3156" y="2805"/>
                      <a:pt x="3157" y="2806"/>
                      <a:pt x="3157" y="2806"/>
                    </a:cubicBezTo>
                    <a:cubicBezTo>
                      <a:pt x="3170" y="2806"/>
                      <a:pt x="2818" y="2919"/>
                      <a:pt x="2302" y="3083"/>
                    </a:cubicBezTo>
                    <a:lnTo>
                      <a:pt x="655" y="4567"/>
                    </a:lnTo>
                    <a:lnTo>
                      <a:pt x="6527" y="6742"/>
                    </a:lnTo>
                    <a:lnTo>
                      <a:pt x="8049" y="5434"/>
                    </a:lnTo>
                    <a:cubicBezTo>
                      <a:pt x="8011" y="5372"/>
                      <a:pt x="7973" y="5309"/>
                      <a:pt x="7923" y="5246"/>
                    </a:cubicBezTo>
                    <a:cubicBezTo>
                      <a:pt x="7734" y="5082"/>
                      <a:pt x="7495" y="4969"/>
                      <a:pt x="7244" y="4906"/>
                    </a:cubicBezTo>
                    <a:cubicBezTo>
                      <a:pt x="6804" y="4806"/>
                      <a:pt x="6364" y="4730"/>
                      <a:pt x="5911" y="4693"/>
                    </a:cubicBezTo>
                    <a:cubicBezTo>
                      <a:pt x="5647" y="4655"/>
                      <a:pt x="5395" y="4605"/>
                      <a:pt x="5144" y="4529"/>
                    </a:cubicBezTo>
                    <a:cubicBezTo>
                      <a:pt x="4905" y="4454"/>
                      <a:pt x="4691" y="4353"/>
                      <a:pt x="4515" y="4202"/>
                    </a:cubicBezTo>
                    <a:cubicBezTo>
                      <a:pt x="4163" y="3925"/>
                      <a:pt x="3974" y="3611"/>
                      <a:pt x="3773" y="3334"/>
                    </a:cubicBezTo>
                    <a:cubicBezTo>
                      <a:pt x="3572" y="3083"/>
                      <a:pt x="3333" y="2869"/>
                      <a:pt x="3056" y="2706"/>
                    </a:cubicBezTo>
                    <a:cubicBezTo>
                      <a:pt x="2818" y="2580"/>
                      <a:pt x="2553" y="2505"/>
                      <a:pt x="2277" y="2479"/>
                    </a:cubicBezTo>
                    <a:cubicBezTo>
                      <a:pt x="2170" y="2467"/>
                      <a:pt x="2085" y="2464"/>
                      <a:pt x="2027" y="2464"/>
                    </a:cubicBezTo>
                    <a:cubicBezTo>
                      <a:pt x="1969" y="2464"/>
                      <a:pt x="1937" y="2467"/>
                      <a:pt x="1937" y="2467"/>
                    </a:cubicBezTo>
                    <a:cubicBezTo>
                      <a:pt x="1994" y="2461"/>
                      <a:pt x="2054" y="2457"/>
                      <a:pt x="2115" y="2457"/>
                    </a:cubicBezTo>
                    <a:cubicBezTo>
                      <a:pt x="2176" y="2457"/>
                      <a:pt x="2239" y="2461"/>
                      <a:pt x="2302" y="2467"/>
                    </a:cubicBezTo>
                    <a:cubicBezTo>
                      <a:pt x="2579" y="2479"/>
                      <a:pt x="2843" y="2555"/>
                      <a:pt x="3094" y="2681"/>
                    </a:cubicBezTo>
                    <a:cubicBezTo>
                      <a:pt x="3383" y="2831"/>
                      <a:pt x="3647" y="3045"/>
                      <a:pt x="3836" y="3309"/>
                    </a:cubicBezTo>
                    <a:cubicBezTo>
                      <a:pt x="4050" y="3586"/>
                      <a:pt x="4238" y="3900"/>
                      <a:pt x="4578" y="4164"/>
                    </a:cubicBezTo>
                    <a:cubicBezTo>
                      <a:pt x="4767" y="4303"/>
                      <a:pt x="4968" y="4416"/>
                      <a:pt x="5194" y="4479"/>
                    </a:cubicBezTo>
                    <a:cubicBezTo>
                      <a:pt x="5446" y="4554"/>
                      <a:pt x="5697" y="4605"/>
                      <a:pt x="5949" y="4642"/>
                    </a:cubicBezTo>
                    <a:cubicBezTo>
                      <a:pt x="6401" y="4680"/>
                      <a:pt x="6854" y="4768"/>
                      <a:pt x="7294" y="4869"/>
                    </a:cubicBezTo>
                    <a:cubicBezTo>
                      <a:pt x="7546" y="4931"/>
                      <a:pt x="7772" y="5057"/>
                      <a:pt x="7961" y="5233"/>
                    </a:cubicBezTo>
                    <a:cubicBezTo>
                      <a:pt x="7998" y="5296"/>
                      <a:pt x="8036" y="5359"/>
                      <a:pt x="8061" y="5434"/>
                    </a:cubicBezTo>
                    <a:lnTo>
                      <a:pt x="8652" y="4944"/>
                    </a:lnTo>
                    <a:lnTo>
                      <a:pt x="8652" y="4944"/>
                    </a:lnTo>
                    <a:lnTo>
                      <a:pt x="8627" y="4969"/>
                    </a:lnTo>
                    <a:lnTo>
                      <a:pt x="8627" y="4969"/>
                    </a:lnTo>
                    <a:lnTo>
                      <a:pt x="8879" y="4781"/>
                    </a:lnTo>
                    <a:cubicBezTo>
                      <a:pt x="9168" y="4542"/>
                      <a:pt x="9432" y="4328"/>
                      <a:pt x="9608" y="4164"/>
                    </a:cubicBezTo>
                    <a:lnTo>
                      <a:pt x="9834" y="3988"/>
                    </a:lnTo>
                    <a:cubicBezTo>
                      <a:pt x="9859" y="3963"/>
                      <a:pt x="9885" y="3938"/>
                      <a:pt x="9922" y="3913"/>
                    </a:cubicBezTo>
                    <a:lnTo>
                      <a:pt x="9922" y="3913"/>
                    </a:lnTo>
                    <a:cubicBezTo>
                      <a:pt x="9897" y="3938"/>
                      <a:pt x="9872" y="3963"/>
                      <a:pt x="9847" y="3988"/>
                    </a:cubicBezTo>
                    <a:cubicBezTo>
                      <a:pt x="9809" y="4039"/>
                      <a:pt x="9734" y="4102"/>
                      <a:pt x="9646" y="4177"/>
                    </a:cubicBezTo>
                    <a:cubicBezTo>
                      <a:pt x="9470" y="4340"/>
                      <a:pt x="9218" y="4567"/>
                      <a:pt x="8929" y="4793"/>
                    </a:cubicBezTo>
                    <a:cubicBezTo>
                      <a:pt x="8828" y="4881"/>
                      <a:pt x="8728" y="4957"/>
                      <a:pt x="8627" y="5032"/>
                    </a:cubicBezTo>
                    <a:lnTo>
                      <a:pt x="8615" y="6113"/>
                    </a:lnTo>
                    <a:lnTo>
                      <a:pt x="9319" y="5988"/>
                    </a:lnTo>
                    <a:lnTo>
                      <a:pt x="9872" y="5875"/>
                    </a:lnTo>
                    <a:cubicBezTo>
                      <a:pt x="9658" y="5862"/>
                      <a:pt x="9457" y="5812"/>
                      <a:pt x="9268" y="5749"/>
                    </a:cubicBezTo>
                    <a:cubicBezTo>
                      <a:pt x="8866" y="5623"/>
                      <a:pt x="8665" y="5434"/>
                      <a:pt x="8690" y="5434"/>
                    </a:cubicBezTo>
                    <a:cubicBezTo>
                      <a:pt x="8891" y="5548"/>
                      <a:pt x="9105" y="5636"/>
                      <a:pt x="9319" y="5711"/>
                    </a:cubicBezTo>
                    <a:cubicBezTo>
                      <a:pt x="9532" y="5787"/>
                      <a:pt x="9746" y="5837"/>
                      <a:pt x="9960" y="5875"/>
                    </a:cubicBezTo>
                    <a:lnTo>
                      <a:pt x="12035" y="5472"/>
                    </a:lnTo>
                    <a:lnTo>
                      <a:pt x="12261" y="5409"/>
                    </a:lnTo>
                    <a:cubicBezTo>
                      <a:pt x="12261" y="5409"/>
                      <a:pt x="12249" y="5183"/>
                      <a:pt x="12223" y="4843"/>
                    </a:cubicBezTo>
                    <a:lnTo>
                      <a:pt x="12123" y="4818"/>
                    </a:lnTo>
                    <a:cubicBezTo>
                      <a:pt x="12022" y="4793"/>
                      <a:pt x="11934" y="4755"/>
                      <a:pt x="11846" y="4705"/>
                    </a:cubicBezTo>
                    <a:cubicBezTo>
                      <a:pt x="11720" y="4642"/>
                      <a:pt x="11595" y="4567"/>
                      <a:pt x="11482" y="4479"/>
                    </a:cubicBezTo>
                    <a:cubicBezTo>
                      <a:pt x="11368" y="4378"/>
                      <a:pt x="11243" y="4265"/>
                      <a:pt x="11079" y="4139"/>
                    </a:cubicBezTo>
                    <a:cubicBezTo>
                      <a:pt x="10991" y="4076"/>
                      <a:pt x="10903" y="4014"/>
                      <a:pt x="10815" y="3963"/>
                    </a:cubicBezTo>
                    <a:cubicBezTo>
                      <a:pt x="10752" y="3938"/>
                      <a:pt x="10715" y="3913"/>
                      <a:pt x="10652" y="3888"/>
                    </a:cubicBezTo>
                    <a:lnTo>
                      <a:pt x="10476" y="3812"/>
                    </a:lnTo>
                    <a:cubicBezTo>
                      <a:pt x="10174" y="3712"/>
                      <a:pt x="9872" y="3649"/>
                      <a:pt x="9570" y="3599"/>
                    </a:cubicBezTo>
                    <a:cubicBezTo>
                      <a:pt x="8891" y="3498"/>
                      <a:pt x="8099" y="3460"/>
                      <a:pt x="7319" y="3334"/>
                    </a:cubicBezTo>
                    <a:cubicBezTo>
                      <a:pt x="6967" y="3272"/>
                      <a:pt x="6628" y="3171"/>
                      <a:pt x="6301" y="3020"/>
                    </a:cubicBezTo>
                    <a:cubicBezTo>
                      <a:pt x="6062" y="2894"/>
                      <a:pt x="5848" y="2718"/>
                      <a:pt x="5685" y="2517"/>
                    </a:cubicBezTo>
                    <a:cubicBezTo>
                      <a:pt x="5408" y="2152"/>
                      <a:pt x="5244" y="1788"/>
                      <a:pt x="4980" y="1549"/>
                    </a:cubicBezTo>
                    <a:cubicBezTo>
                      <a:pt x="4754" y="1323"/>
                      <a:pt x="4477" y="1159"/>
                      <a:pt x="4163" y="1071"/>
                    </a:cubicBezTo>
                    <a:cubicBezTo>
                      <a:pt x="4025" y="1033"/>
                      <a:pt x="3886" y="1008"/>
                      <a:pt x="3748" y="996"/>
                    </a:cubicBezTo>
                    <a:lnTo>
                      <a:pt x="3861" y="996"/>
                    </a:lnTo>
                    <a:cubicBezTo>
                      <a:pt x="3974" y="1008"/>
                      <a:pt x="4075" y="1021"/>
                      <a:pt x="4176" y="1046"/>
                    </a:cubicBezTo>
                    <a:cubicBezTo>
                      <a:pt x="4503" y="1121"/>
                      <a:pt x="4792" y="1285"/>
                      <a:pt x="5018" y="1511"/>
                    </a:cubicBezTo>
                    <a:cubicBezTo>
                      <a:pt x="5295" y="1763"/>
                      <a:pt x="5471" y="2115"/>
                      <a:pt x="5760" y="2479"/>
                    </a:cubicBezTo>
                    <a:cubicBezTo>
                      <a:pt x="5924" y="2681"/>
                      <a:pt x="6125" y="2857"/>
                      <a:pt x="6364" y="2970"/>
                    </a:cubicBezTo>
                    <a:cubicBezTo>
                      <a:pt x="6678" y="3121"/>
                      <a:pt x="7005" y="3221"/>
                      <a:pt x="7357" y="3272"/>
                    </a:cubicBezTo>
                    <a:cubicBezTo>
                      <a:pt x="8112" y="3397"/>
                      <a:pt x="8929" y="3435"/>
                      <a:pt x="9595" y="3548"/>
                    </a:cubicBezTo>
                    <a:cubicBezTo>
                      <a:pt x="9910" y="3586"/>
                      <a:pt x="10212" y="3661"/>
                      <a:pt x="10501" y="3762"/>
                    </a:cubicBezTo>
                    <a:lnTo>
                      <a:pt x="10689" y="3837"/>
                    </a:lnTo>
                    <a:cubicBezTo>
                      <a:pt x="10752" y="3863"/>
                      <a:pt x="10803" y="3900"/>
                      <a:pt x="10853" y="3925"/>
                    </a:cubicBezTo>
                    <a:cubicBezTo>
                      <a:pt x="10953" y="3976"/>
                      <a:pt x="11041" y="4039"/>
                      <a:pt x="11129" y="4102"/>
                    </a:cubicBezTo>
                    <a:cubicBezTo>
                      <a:pt x="11280" y="4227"/>
                      <a:pt x="11406" y="4353"/>
                      <a:pt x="11519" y="4441"/>
                    </a:cubicBezTo>
                    <a:cubicBezTo>
                      <a:pt x="11620" y="4542"/>
                      <a:pt x="11733" y="4617"/>
                      <a:pt x="11859" y="4680"/>
                    </a:cubicBezTo>
                    <a:cubicBezTo>
                      <a:pt x="11972" y="4743"/>
                      <a:pt x="12098" y="4793"/>
                      <a:pt x="12223" y="4831"/>
                    </a:cubicBezTo>
                    <a:cubicBezTo>
                      <a:pt x="12198" y="4366"/>
                      <a:pt x="12161" y="3699"/>
                      <a:pt x="12148" y="3058"/>
                    </a:cubicBezTo>
                    <a:cubicBezTo>
                      <a:pt x="12135" y="2027"/>
                      <a:pt x="11117" y="1436"/>
                      <a:pt x="10589" y="1197"/>
                    </a:cubicBezTo>
                    <a:lnTo>
                      <a:pt x="9985" y="1737"/>
                    </a:lnTo>
                    <a:cubicBezTo>
                      <a:pt x="9822" y="1876"/>
                      <a:pt x="9633" y="1989"/>
                      <a:pt x="9432" y="2052"/>
                    </a:cubicBezTo>
                    <a:cubicBezTo>
                      <a:pt x="9545" y="2052"/>
                      <a:pt x="9646" y="2064"/>
                      <a:pt x="9759" y="2090"/>
                    </a:cubicBezTo>
                    <a:cubicBezTo>
                      <a:pt x="10086" y="2165"/>
                      <a:pt x="10400" y="2291"/>
                      <a:pt x="10689" y="2454"/>
                    </a:cubicBezTo>
                    <a:cubicBezTo>
                      <a:pt x="10979" y="2630"/>
                      <a:pt x="11280" y="2756"/>
                      <a:pt x="11595" y="2844"/>
                    </a:cubicBezTo>
                    <a:cubicBezTo>
                      <a:pt x="11859" y="2907"/>
                      <a:pt x="12060" y="2907"/>
                      <a:pt x="12060" y="2919"/>
                    </a:cubicBezTo>
                    <a:lnTo>
                      <a:pt x="11922" y="2919"/>
                    </a:lnTo>
                    <a:cubicBezTo>
                      <a:pt x="11796" y="2907"/>
                      <a:pt x="11683" y="2894"/>
                      <a:pt x="11557" y="2869"/>
                    </a:cubicBezTo>
                    <a:cubicBezTo>
                      <a:pt x="11230" y="2794"/>
                      <a:pt x="10916" y="2668"/>
                      <a:pt x="10626" y="2492"/>
                    </a:cubicBezTo>
                    <a:cubicBezTo>
                      <a:pt x="10350" y="2328"/>
                      <a:pt x="10048" y="2215"/>
                      <a:pt x="9746" y="2140"/>
                    </a:cubicBezTo>
                    <a:cubicBezTo>
                      <a:pt x="9621" y="2115"/>
                      <a:pt x="9507" y="2102"/>
                      <a:pt x="9394" y="2090"/>
                    </a:cubicBezTo>
                    <a:cubicBezTo>
                      <a:pt x="9135" y="2178"/>
                      <a:pt x="8865" y="2222"/>
                      <a:pt x="8596" y="2222"/>
                    </a:cubicBezTo>
                    <a:cubicBezTo>
                      <a:pt x="8369" y="2222"/>
                      <a:pt x="8142" y="2191"/>
                      <a:pt x="7923" y="2127"/>
                    </a:cubicBezTo>
                    <a:cubicBezTo>
                      <a:pt x="7357" y="1926"/>
                      <a:pt x="7194" y="1486"/>
                      <a:pt x="7483" y="1084"/>
                    </a:cubicBezTo>
                    <a:lnTo>
                      <a:pt x="7382" y="1084"/>
                    </a:lnTo>
                    <a:cubicBezTo>
                      <a:pt x="7307" y="1071"/>
                      <a:pt x="7231" y="1033"/>
                      <a:pt x="7168" y="983"/>
                    </a:cubicBezTo>
                    <a:cubicBezTo>
                      <a:pt x="7093" y="933"/>
                      <a:pt x="7030" y="845"/>
                      <a:pt x="7005" y="757"/>
                    </a:cubicBezTo>
                    <a:cubicBezTo>
                      <a:pt x="6980" y="656"/>
                      <a:pt x="6942" y="555"/>
                      <a:pt x="6892" y="467"/>
                    </a:cubicBezTo>
                    <a:cubicBezTo>
                      <a:pt x="6766" y="279"/>
                      <a:pt x="6603" y="140"/>
                      <a:pt x="6401" y="52"/>
                    </a:cubicBezTo>
                    <a:lnTo>
                      <a:pt x="6301" y="2"/>
                    </a:lnTo>
                    <a:cubicBezTo>
                      <a:pt x="6243" y="1"/>
                      <a:pt x="6186" y="0"/>
                      <a:pt x="61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61" name="Google Shape;590;p27"/>
              <p:cNvSpPr/>
              <p:nvPr/>
            </p:nvSpPr>
            <p:spPr>
              <a:xfrm>
                <a:off x="3656575" y="3747475"/>
                <a:ext cx="43725" cy="27050"/>
              </a:xfrm>
              <a:custGeom>
                <a:avLst/>
                <a:gdLst/>
                <a:ahLst/>
                <a:cxnLst/>
                <a:rect l="l" t="t" r="r" b="b"/>
                <a:pathLst>
                  <a:path w="1749" h="1082" extrusionOk="0">
                    <a:moveTo>
                      <a:pt x="1" y="0"/>
                    </a:moveTo>
                    <a:cubicBezTo>
                      <a:pt x="10" y="1"/>
                      <a:pt x="20" y="1"/>
                      <a:pt x="30" y="2"/>
                    </a:cubicBezTo>
                    <a:lnTo>
                      <a:pt x="30" y="2"/>
                    </a:lnTo>
                    <a:cubicBezTo>
                      <a:pt x="28" y="1"/>
                      <a:pt x="27" y="1"/>
                      <a:pt x="26" y="0"/>
                    </a:cubicBezTo>
                    <a:close/>
                    <a:moveTo>
                      <a:pt x="30" y="2"/>
                    </a:moveTo>
                    <a:cubicBezTo>
                      <a:pt x="242" y="90"/>
                      <a:pt x="416" y="228"/>
                      <a:pt x="541" y="428"/>
                    </a:cubicBezTo>
                    <a:cubicBezTo>
                      <a:pt x="592" y="528"/>
                      <a:pt x="629" y="629"/>
                      <a:pt x="654" y="729"/>
                    </a:cubicBezTo>
                    <a:cubicBezTo>
                      <a:pt x="680" y="818"/>
                      <a:pt x="717" y="893"/>
                      <a:pt x="780" y="956"/>
                    </a:cubicBezTo>
                    <a:cubicBezTo>
                      <a:pt x="868" y="1019"/>
                      <a:pt x="956" y="1056"/>
                      <a:pt x="1057" y="1082"/>
                    </a:cubicBezTo>
                    <a:cubicBezTo>
                      <a:pt x="1107" y="1006"/>
                      <a:pt x="1170" y="956"/>
                      <a:pt x="1233" y="893"/>
                    </a:cubicBezTo>
                    <a:cubicBezTo>
                      <a:pt x="1409" y="742"/>
                      <a:pt x="1585" y="579"/>
                      <a:pt x="1748" y="428"/>
                    </a:cubicBezTo>
                    <a:lnTo>
                      <a:pt x="1283" y="277"/>
                    </a:lnTo>
                    <a:cubicBezTo>
                      <a:pt x="1283" y="277"/>
                      <a:pt x="902" y="55"/>
                      <a:pt x="30" y="2"/>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62" name="Google Shape;591;p27"/>
              <p:cNvSpPr/>
              <p:nvPr/>
            </p:nvSpPr>
            <p:spPr>
              <a:xfrm>
                <a:off x="3790800" y="3893325"/>
                <a:ext cx="7900" cy="17325"/>
              </a:xfrm>
              <a:custGeom>
                <a:avLst/>
                <a:gdLst/>
                <a:ahLst/>
                <a:cxnLst/>
                <a:rect l="l" t="t" r="r" b="b"/>
                <a:pathLst>
                  <a:path w="316" h="693" extrusionOk="0">
                    <a:moveTo>
                      <a:pt x="315" y="1"/>
                    </a:moveTo>
                    <a:lnTo>
                      <a:pt x="303" y="13"/>
                    </a:lnTo>
                    <a:cubicBezTo>
                      <a:pt x="215" y="114"/>
                      <a:pt x="152" y="227"/>
                      <a:pt x="102" y="340"/>
                    </a:cubicBezTo>
                    <a:cubicBezTo>
                      <a:pt x="39" y="454"/>
                      <a:pt x="1" y="567"/>
                      <a:pt x="1" y="692"/>
                    </a:cubicBezTo>
                    <a:cubicBezTo>
                      <a:pt x="64" y="579"/>
                      <a:pt x="114" y="466"/>
                      <a:pt x="164" y="340"/>
                    </a:cubicBezTo>
                    <a:cubicBezTo>
                      <a:pt x="215" y="227"/>
                      <a:pt x="265" y="114"/>
                      <a:pt x="31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63" name="Google Shape;592;p27"/>
              <p:cNvSpPr/>
              <p:nvPr/>
            </p:nvSpPr>
            <p:spPr>
              <a:xfrm>
                <a:off x="3690225" y="3845225"/>
                <a:ext cx="53775" cy="42800"/>
              </a:xfrm>
              <a:custGeom>
                <a:avLst/>
                <a:gdLst/>
                <a:ahLst/>
                <a:cxnLst/>
                <a:rect l="l" t="t" r="r" b="b"/>
                <a:pathLst>
                  <a:path w="2151" h="1712" extrusionOk="0">
                    <a:moveTo>
                      <a:pt x="2150" y="1"/>
                    </a:moveTo>
                    <a:cubicBezTo>
                      <a:pt x="2113" y="13"/>
                      <a:pt x="2087" y="39"/>
                      <a:pt x="2062" y="64"/>
                    </a:cubicBezTo>
                    <a:lnTo>
                      <a:pt x="1836" y="252"/>
                    </a:lnTo>
                    <a:cubicBezTo>
                      <a:pt x="1660" y="403"/>
                      <a:pt x="1396" y="630"/>
                      <a:pt x="1107" y="869"/>
                    </a:cubicBezTo>
                    <a:lnTo>
                      <a:pt x="855" y="1057"/>
                    </a:lnTo>
                    <a:cubicBezTo>
                      <a:pt x="654" y="1221"/>
                      <a:pt x="478" y="1359"/>
                      <a:pt x="327" y="1460"/>
                    </a:cubicBezTo>
                    <a:lnTo>
                      <a:pt x="277" y="1497"/>
                    </a:lnTo>
                    <a:lnTo>
                      <a:pt x="277" y="1522"/>
                    </a:lnTo>
                    <a:lnTo>
                      <a:pt x="264" y="1510"/>
                    </a:lnTo>
                    <a:lnTo>
                      <a:pt x="88" y="1648"/>
                    </a:lnTo>
                    <a:cubicBezTo>
                      <a:pt x="50" y="1661"/>
                      <a:pt x="25" y="1686"/>
                      <a:pt x="0" y="1711"/>
                    </a:cubicBezTo>
                    <a:cubicBezTo>
                      <a:pt x="38" y="1698"/>
                      <a:pt x="75" y="1673"/>
                      <a:pt x="101" y="1648"/>
                    </a:cubicBezTo>
                    <a:cubicBezTo>
                      <a:pt x="163" y="1610"/>
                      <a:pt x="264" y="1548"/>
                      <a:pt x="352" y="1472"/>
                    </a:cubicBezTo>
                    <a:cubicBezTo>
                      <a:pt x="490" y="1384"/>
                      <a:pt x="666" y="1258"/>
                      <a:pt x="843" y="1120"/>
                    </a:cubicBezTo>
                    <a:cubicBezTo>
                      <a:pt x="943" y="1045"/>
                      <a:pt x="1044" y="957"/>
                      <a:pt x="1144" y="881"/>
                    </a:cubicBezTo>
                    <a:cubicBezTo>
                      <a:pt x="1446" y="642"/>
                      <a:pt x="1698" y="428"/>
                      <a:pt x="1874" y="265"/>
                    </a:cubicBezTo>
                    <a:cubicBezTo>
                      <a:pt x="1962" y="190"/>
                      <a:pt x="2037" y="114"/>
                      <a:pt x="2075" y="76"/>
                    </a:cubicBezTo>
                    <a:cubicBezTo>
                      <a:pt x="2100" y="51"/>
                      <a:pt x="2125" y="26"/>
                      <a:pt x="2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64" name="Google Shape;593;p27"/>
              <p:cNvSpPr/>
              <p:nvPr/>
            </p:nvSpPr>
            <p:spPr>
              <a:xfrm>
                <a:off x="3683300" y="3644175"/>
                <a:ext cx="191475" cy="131050"/>
              </a:xfrm>
              <a:custGeom>
                <a:avLst/>
                <a:gdLst/>
                <a:ahLst/>
                <a:cxnLst/>
                <a:rect l="l" t="t" r="r" b="b"/>
                <a:pathLst>
                  <a:path w="7659" h="5242" extrusionOk="0">
                    <a:moveTo>
                      <a:pt x="4705" y="0"/>
                    </a:moveTo>
                    <a:cubicBezTo>
                      <a:pt x="4591" y="0"/>
                      <a:pt x="4483" y="7"/>
                      <a:pt x="4389" y="20"/>
                    </a:cubicBezTo>
                    <a:cubicBezTo>
                      <a:pt x="3785" y="96"/>
                      <a:pt x="3232" y="335"/>
                      <a:pt x="2754" y="699"/>
                    </a:cubicBezTo>
                    <a:cubicBezTo>
                      <a:pt x="2465" y="938"/>
                      <a:pt x="2226" y="1215"/>
                      <a:pt x="1849" y="1328"/>
                    </a:cubicBezTo>
                    <a:cubicBezTo>
                      <a:pt x="1560" y="1429"/>
                      <a:pt x="1270" y="1416"/>
                      <a:pt x="981" y="1517"/>
                    </a:cubicBezTo>
                    <a:cubicBezTo>
                      <a:pt x="730" y="1617"/>
                      <a:pt x="516" y="1793"/>
                      <a:pt x="378" y="2032"/>
                    </a:cubicBezTo>
                    <a:cubicBezTo>
                      <a:pt x="151" y="2409"/>
                      <a:pt x="214" y="2787"/>
                      <a:pt x="529" y="3026"/>
                    </a:cubicBezTo>
                    <a:cubicBezTo>
                      <a:pt x="667" y="3114"/>
                      <a:pt x="0" y="3453"/>
                      <a:pt x="76" y="3579"/>
                    </a:cubicBezTo>
                    <a:cubicBezTo>
                      <a:pt x="189" y="3730"/>
                      <a:pt x="617" y="4032"/>
                      <a:pt x="629" y="4208"/>
                    </a:cubicBezTo>
                    <a:cubicBezTo>
                      <a:pt x="642" y="4308"/>
                      <a:pt x="692" y="4396"/>
                      <a:pt x="780" y="4459"/>
                    </a:cubicBezTo>
                    <a:cubicBezTo>
                      <a:pt x="1044" y="4233"/>
                      <a:pt x="1220" y="4057"/>
                      <a:pt x="1220" y="4057"/>
                    </a:cubicBezTo>
                    <a:cubicBezTo>
                      <a:pt x="1220" y="4057"/>
                      <a:pt x="529" y="3692"/>
                      <a:pt x="1245" y="2850"/>
                    </a:cubicBezTo>
                    <a:cubicBezTo>
                      <a:pt x="1648" y="2372"/>
                      <a:pt x="2578" y="1554"/>
                      <a:pt x="3232" y="1001"/>
                    </a:cubicBezTo>
                    <a:lnTo>
                      <a:pt x="3232" y="1014"/>
                    </a:lnTo>
                    <a:cubicBezTo>
                      <a:pt x="3282" y="1240"/>
                      <a:pt x="3760" y="1265"/>
                      <a:pt x="3886" y="1466"/>
                    </a:cubicBezTo>
                    <a:lnTo>
                      <a:pt x="4225" y="1243"/>
                    </a:lnTo>
                    <a:lnTo>
                      <a:pt x="4225" y="1243"/>
                    </a:lnTo>
                    <a:cubicBezTo>
                      <a:pt x="4137" y="1339"/>
                      <a:pt x="4132" y="1495"/>
                      <a:pt x="4238" y="1592"/>
                    </a:cubicBezTo>
                    <a:cubicBezTo>
                      <a:pt x="4389" y="1705"/>
                      <a:pt x="4565" y="1781"/>
                      <a:pt x="4754" y="1818"/>
                    </a:cubicBezTo>
                    <a:cubicBezTo>
                      <a:pt x="4942" y="1881"/>
                      <a:pt x="5131" y="1957"/>
                      <a:pt x="5181" y="2095"/>
                    </a:cubicBezTo>
                    <a:lnTo>
                      <a:pt x="5458" y="1932"/>
                    </a:lnTo>
                    <a:lnTo>
                      <a:pt x="5345" y="2095"/>
                    </a:lnTo>
                    <a:cubicBezTo>
                      <a:pt x="5106" y="2246"/>
                      <a:pt x="4917" y="2472"/>
                      <a:pt x="4804" y="2724"/>
                    </a:cubicBezTo>
                    <a:cubicBezTo>
                      <a:pt x="4779" y="2850"/>
                      <a:pt x="4741" y="2963"/>
                      <a:pt x="4691" y="3063"/>
                    </a:cubicBezTo>
                    <a:cubicBezTo>
                      <a:pt x="4527" y="3252"/>
                      <a:pt x="4326" y="3390"/>
                      <a:pt x="4087" y="3478"/>
                    </a:cubicBezTo>
                    <a:cubicBezTo>
                      <a:pt x="3836" y="3566"/>
                      <a:pt x="3597" y="3667"/>
                      <a:pt x="3370" y="3805"/>
                    </a:cubicBezTo>
                    <a:cubicBezTo>
                      <a:pt x="3182" y="3906"/>
                      <a:pt x="3031" y="4082"/>
                      <a:pt x="2968" y="4283"/>
                    </a:cubicBezTo>
                    <a:cubicBezTo>
                      <a:pt x="2918" y="4409"/>
                      <a:pt x="2943" y="4547"/>
                      <a:pt x="3006" y="4660"/>
                    </a:cubicBezTo>
                    <a:cubicBezTo>
                      <a:pt x="3131" y="4824"/>
                      <a:pt x="3320" y="4924"/>
                      <a:pt x="3509" y="4975"/>
                    </a:cubicBezTo>
                    <a:lnTo>
                      <a:pt x="3458" y="5012"/>
                    </a:lnTo>
                    <a:cubicBezTo>
                      <a:pt x="3776" y="5161"/>
                      <a:pt x="4186" y="5242"/>
                      <a:pt x="4626" y="5242"/>
                    </a:cubicBezTo>
                    <a:cubicBezTo>
                      <a:pt x="4969" y="5242"/>
                      <a:pt x="5332" y="5192"/>
                      <a:pt x="5684" y="5088"/>
                    </a:cubicBezTo>
                    <a:cubicBezTo>
                      <a:pt x="6514" y="4824"/>
                      <a:pt x="7206" y="4208"/>
                      <a:pt x="7143" y="3679"/>
                    </a:cubicBezTo>
                    <a:cubicBezTo>
                      <a:pt x="7118" y="3478"/>
                      <a:pt x="6992" y="3290"/>
                      <a:pt x="7055" y="3076"/>
                    </a:cubicBezTo>
                    <a:cubicBezTo>
                      <a:pt x="7105" y="2887"/>
                      <a:pt x="7281" y="2699"/>
                      <a:pt x="7407" y="2510"/>
                    </a:cubicBezTo>
                    <a:cubicBezTo>
                      <a:pt x="7621" y="2233"/>
                      <a:pt x="7658" y="1869"/>
                      <a:pt x="7520" y="1554"/>
                    </a:cubicBezTo>
                    <a:cubicBezTo>
                      <a:pt x="7470" y="1454"/>
                      <a:pt x="7407" y="1378"/>
                      <a:pt x="7331" y="1315"/>
                    </a:cubicBezTo>
                    <a:lnTo>
                      <a:pt x="7331" y="1303"/>
                    </a:lnTo>
                    <a:cubicBezTo>
                      <a:pt x="7231" y="850"/>
                      <a:pt x="6740" y="511"/>
                      <a:pt x="6087" y="410"/>
                    </a:cubicBezTo>
                    <a:cubicBezTo>
                      <a:pt x="5901" y="141"/>
                      <a:pt x="5231" y="0"/>
                      <a:pt x="47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65" name="Google Shape;594;p27"/>
              <p:cNvSpPr/>
              <p:nvPr/>
            </p:nvSpPr>
            <p:spPr>
              <a:xfrm>
                <a:off x="3675750" y="3745900"/>
                <a:ext cx="95275" cy="57200"/>
              </a:xfrm>
              <a:custGeom>
                <a:avLst/>
                <a:gdLst/>
                <a:ahLst/>
                <a:cxnLst/>
                <a:rect l="l" t="t" r="r" b="b"/>
                <a:pathLst>
                  <a:path w="3811" h="2288" extrusionOk="0">
                    <a:moveTo>
                      <a:pt x="1535" y="0"/>
                    </a:moveTo>
                    <a:lnTo>
                      <a:pt x="1535" y="0"/>
                    </a:lnTo>
                    <a:cubicBezTo>
                      <a:pt x="1534" y="0"/>
                      <a:pt x="1346" y="164"/>
                      <a:pt x="1095" y="403"/>
                    </a:cubicBezTo>
                    <a:lnTo>
                      <a:pt x="981" y="491"/>
                    </a:lnTo>
                    <a:cubicBezTo>
                      <a:pt x="831" y="642"/>
                      <a:pt x="642" y="805"/>
                      <a:pt x="466" y="969"/>
                    </a:cubicBezTo>
                    <a:cubicBezTo>
                      <a:pt x="403" y="1019"/>
                      <a:pt x="340" y="1082"/>
                      <a:pt x="290" y="1145"/>
                    </a:cubicBezTo>
                    <a:cubicBezTo>
                      <a:pt x="1" y="1547"/>
                      <a:pt x="151" y="1987"/>
                      <a:pt x="730" y="2188"/>
                    </a:cubicBezTo>
                    <a:cubicBezTo>
                      <a:pt x="954" y="2253"/>
                      <a:pt x="1187" y="2288"/>
                      <a:pt x="1421" y="2288"/>
                    </a:cubicBezTo>
                    <a:cubicBezTo>
                      <a:pt x="1684" y="2288"/>
                      <a:pt x="1948" y="2244"/>
                      <a:pt x="2201" y="2151"/>
                    </a:cubicBezTo>
                    <a:cubicBezTo>
                      <a:pt x="2163" y="2151"/>
                      <a:pt x="2126" y="2151"/>
                      <a:pt x="2088" y="2138"/>
                    </a:cubicBezTo>
                    <a:lnTo>
                      <a:pt x="2251" y="2138"/>
                    </a:lnTo>
                    <a:cubicBezTo>
                      <a:pt x="2453" y="2075"/>
                      <a:pt x="2641" y="1962"/>
                      <a:pt x="2805" y="1824"/>
                    </a:cubicBezTo>
                    <a:lnTo>
                      <a:pt x="3408" y="1283"/>
                    </a:lnTo>
                    <a:lnTo>
                      <a:pt x="3760" y="969"/>
                    </a:lnTo>
                    <a:lnTo>
                      <a:pt x="3811" y="906"/>
                    </a:lnTo>
                    <a:cubicBezTo>
                      <a:pt x="3610" y="855"/>
                      <a:pt x="3433" y="755"/>
                      <a:pt x="3308" y="591"/>
                    </a:cubicBezTo>
                    <a:cubicBezTo>
                      <a:pt x="3245" y="478"/>
                      <a:pt x="3220" y="340"/>
                      <a:pt x="3270" y="214"/>
                    </a:cubicBezTo>
                    <a:lnTo>
                      <a:pt x="3270" y="214"/>
                    </a:lnTo>
                    <a:cubicBezTo>
                      <a:pt x="2968" y="329"/>
                      <a:pt x="2651" y="386"/>
                      <a:pt x="2335" y="386"/>
                    </a:cubicBezTo>
                    <a:cubicBezTo>
                      <a:pt x="1994" y="386"/>
                      <a:pt x="1653" y="319"/>
                      <a:pt x="1333" y="189"/>
                    </a:cubicBezTo>
                    <a:lnTo>
                      <a:pt x="1535"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66" name="Google Shape;595;p27"/>
              <p:cNvSpPr/>
              <p:nvPr/>
            </p:nvSpPr>
            <p:spPr>
              <a:xfrm>
                <a:off x="3696500" y="3669200"/>
                <a:ext cx="123250" cy="82450"/>
              </a:xfrm>
              <a:custGeom>
                <a:avLst/>
                <a:gdLst/>
                <a:ahLst/>
                <a:cxnLst/>
                <a:rect l="l" t="t" r="r" b="b"/>
                <a:pathLst>
                  <a:path w="4930" h="3298" extrusionOk="0">
                    <a:moveTo>
                      <a:pt x="3798" y="176"/>
                    </a:moveTo>
                    <a:lnTo>
                      <a:pt x="3798" y="176"/>
                    </a:lnTo>
                    <a:cubicBezTo>
                      <a:pt x="3761" y="189"/>
                      <a:pt x="3729" y="210"/>
                      <a:pt x="3704" y="235"/>
                    </a:cubicBezTo>
                    <a:lnTo>
                      <a:pt x="3704" y="235"/>
                    </a:lnTo>
                    <a:lnTo>
                      <a:pt x="3798" y="176"/>
                    </a:lnTo>
                    <a:close/>
                    <a:moveTo>
                      <a:pt x="2675" y="473"/>
                    </a:moveTo>
                    <a:cubicBezTo>
                      <a:pt x="2735" y="473"/>
                      <a:pt x="2798" y="487"/>
                      <a:pt x="2855" y="516"/>
                    </a:cubicBezTo>
                    <a:cubicBezTo>
                      <a:pt x="2968" y="553"/>
                      <a:pt x="3044" y="591"/>
                      <a:pt x="3018" y="616"/>
                    </a:cubicBezTo>
                    <a:cubicBezTo>
                      <a:pt x="2996" y="619"/>
                      <a:pt x="2975" y="621"/>
                      <a:pt x="2955" y="621"/>
                    </a:cubicBezTo>
                    <a:cubicBezTo>
                      <a:pt x="2893" y="621"/>
                      <a:pt x="2836" y="607"/>
                      <a:pt x="2780" y="578"/>
                    </a:cubicBezTo>
                    <a:cubicBezTo>
                      <a:pt x="2666" y="541"/>
                      <a:pt x="2591" y="490"/>
                      <a:pt x="2616" y="478"/>
                    </a:cubicBezTo>
                    <a:cubicBezTo>
                      <a:pt x="2635" y="475"/>
                      <a:pt x="2655" y="473"/>
                      <a:pt x="2675" y="473"/>
                    </a:cubicBezTo>
                    <a:close/>
                    <a:moveTo>
                      <a:pt x="2354" y="599"/>
                    </a:moveTo>
                    <a:cubicBezTo>
                      <a:pt x="2417" y="599"/>
                      <a:pt x="2485" y="610"/>
                      <a:pt x="2541" y="629"/>
                    </a:cubicBezTo>
                    <a:cubicBezTo>
                      <a:pt x="2616" y="654"/>
                      <a:pt x="2666" y="692"/>
                      <a:pt x="2704" y="755"/>
                    </a:cubicBezTo>
                    <a:cubicBezTo>
                      <a:pt x="2717" y="792"/>
                      <a:pt x="2717" y="817"/>
                      <a:pt x="2704" y="830"/>
                    </a:cubicBezTo>
                    <a:cubicBezTo>
                      <a:pt x="2692" y="830"/>
                      <a:pt x="2629" y="742"/>
                      <a:pt x="2490" y="692"/>
                    </a:cubicBezTo>
                    <a:cubicBezTo>
                      <a:pt x="2339" y="641"/>
                      <a:pt x="2176" y="666"/>
                      <a:pt x="2176" y="641"/>
                    </a:cubicBezTo>
                    <a:cubicBezTo>
                      <a:pt x="2163" y="629"/>
                      <a:pt x="2214" y="616"/>
                      <a:pt x="2289" y="604"/>
                    </a:cubicBezTo>
                    <a:cubicBezTo>
                      <a:pt x="2309" y="600"/>
                      <a:pt x="2331" y="599"/>
                      <a:pt x="2354" y="599"/>
                    </a:cubicBezTo>
                    <a:close/>
                    <a:moveTo>
                      <a:pt x="2403" y="742"/>
                    </a:moveTo>
                    <a:cubicBezTo>
                      <a:pt x="2429" y="742"/>
                      <a:pt x="2454" y="747"/>
                      <a:pt x="2478" y="755"/>
                    </a:cubicBezTo>
                    <a:cubicBezTo>
                      <a:pt x="2553" y="780"/>
                      <a:pt x="2553" y="855"/>
                      <a:pt x="2503" y="905"/>
                    </a:cubicBezTo>
                    <a:cubicBezTo>
                      <a:pt x="2453" y="939"/>
                      <a:pt x="2397" y="956"/>
                      <a:pt x="2343" y="956"/>
                    </a:cubicBezTo>
                    <a:cubicBezTo>
                      <a:pt x="2316" y="956"/>
                      <a:pt x="2289" y="952"/>
                      <a:pt x="2264" y="943"/>
                    </a:cubicBezTo>
                    <a:cubicBezTo>
                      <a:pt x="2189" y="918"/>
                      <a:pt x="2189" y="855"/>
                      <a:pt x="2251" y="805"/>
                    </a:cubicBezTo>
                    <a:cubicBezTo>
                      <a:pt x="2294" y="762"/>
                      <a:pt x="2349" y="742"/>
                      <a:pt x="2403" y="742"/>
                    </a:cubicBezTo>
                    <a:close/>
                    <a:moveTo>
                      <a:pt x="3985" y="913"/>
                    </a:moveTo>
                    <a:cubicBezTo>
                      <a:pt x="4002" y="913"/>
                      <a:pt x="4024" y="914"/>
                      <a:pt x="4050" y="918"/>
                    </a:cubicBezTo>
                    <a:cubicBezTo>
                      <a:pt x="4125" y="918"/>
                      <a:pt x="4213" y="931"/>
                      <a:pt x="4301" y="968"/>
                    </a:cubicBezTo>
                    <a:cubicBezTo>
                      <a:pt x="4364" y="993"/>
                      <a:pt x="4414" y="1044"/>
                      <a:pt x="4452" y="1119"/>
                    </a:cubicBezTo>
                    <a:cubicBezTo>
                      <a:pt x="4477" y="1157"/>
                      <a:pt x="4452" y="1195"/>
                      <a:pt x="4439" y="1195"/>
                    </a:cubicBezTo>
                    <a:cubicBezTo>
                      <a:pt x="4427" y="1195"/>
                      <a:pt x="4402" y="1169"/>
                      <a:pt x="4377" y="1144"/>
                    </a:cubicBezTo>
                    <a:cubicBezTo>
                      <a:pt x="4326" y="1107"/>
                      <a:pt x="4276" y="1069"/>
                      <a:pt x="4213" y="1044"/>
                    </a:cubicBezTo>
                    <a:cubicBezTo>
                      <a:pt x="4150" y="1006"/>
                      <a:pt x="4087" y="981"/>
                      <a:pt x="4012" y="968"/>
                    </a:cubicBezTo>
                    <a:cubicBezTo>
                      <a:pt x="3962" y="956"/>
                      <a:pt x="3924" y="943"/>
                      <a:pt x="3924" y="931"/>
                    </a:cubicBezTo>
                    <a:cubicBezTo>
                      <a:pt x="3924" y="922"/>
                      <a:pt x="3943" y="913"/>
                      <a:pt x="3985" y="913"/>
                    </a:cubicBezTo>
                    <a:close/>
                    <a:moveTo>
                      <a:pt x="3808" y="1165"/>
                    </a:moveTo>
                    <a:cubicBezTo>
                      <a:pt x="3875" y="1165"/>
                      <a:pt x="3944" y="1176"/>
                      <a:pt x="3999" y="1195"/>
                    </a:cubicBezTo>
                    <a:cubicBezTo>
                      <a:pt x="4075" y="1207"/>
                      <a:pt x="4125" y="1258"/>
                      <a:pt x="4163" y="1320"/>
                    </a:cubicBezTo>
                    <a:cubicBezTo>
                      <a:pt x="4188" y="1358"/>
                      <a:pt x="4175" y="1383"/>
                      <a:pt x="4163" y="1383"/>
                    </a:cubicBezTo>
                    <a:cubicBezTo>
                      <a:pt x="4162" y="1384"/>
                      <a:pt x="4161" y="1384"/>
                      <a:pt x="4160" y="1384"/>
                    </a:cubicBezTo>
                    <a:cubicBezTo>
                      <a:pt x="4142" y="1384"/>
                      <a:pt x="4077" y="1305"/>
                      <a:pt x="3936" y="1258"/>
                    </a:cubicBezTo>
                    <a:cubicBezTo>
                      <a:pt x="3786" y="1207"/>
                      <a:pt x="3622" y="1220"/>
                      <a:pt x="3622" y="1207"/>
                    </a:cubicBezTo>
                    <a:cubicBezTo>
                      <a:pt x="3622" y="1182"/>
                      <a:pt x="3672" y="1182"/>
                      <a:pt x="3735" y="1169"/>
                    </a:cubicBezTo>
                    <a:cubicBezTo>
                      <a:pt x="3759" y="1166"/>
                      <a:pt x="3783" y="1165"/>
                      <a:pt x="3808" y="1165"/>
                    </a:cubicBezTo>
                    <a:close/>
                    <a:moveTo>
                      <a:pt x="3820" y="1283"/>
                    </a:moveTo>
                    <a:cubicBezTo>
                      <a:pt x="3847" y="1283"/>
                      <a:pt x="3874" y="1287"/>
                      <a:pt x="3899" y="1295"/>
                    </a:cubicBezTo>
                    <a:cubicBezTo>
                      <a:pt x="3974" y="1308"/>
                      <a:pt x="3987" y="1396"/>
                      <a:pt x="3924" y="1434"/>
                    </a:cubicBezTo>
                    <a:cubicBezTo>
                      <a:pt x="3881" y="1477"/>
                      <a:pt x="3820" y="1496"/>
                      <a:pt x="3762" y="1496"/>
                    </a:cubicBezTo>
                    <a:cubicBezTo>
                      <a:pt x="3735" y="1496"/>
                      <a:pt x="3709" y="1492"/>
                      <a:pt x="3685" y="1484"/>
                    </a:cubicBezTo>
                    <a:cubicBezTo>
                      <a:pt x="3622" y="1459"/>
                      <a:pt x="3609" y="1371"/>
                      <a:pt x="3660" y="1333"/>
                    </a:cubicBezTo>
                    <a:cubicBezTo>
                      <a:pt x="3710" y="1299"/>
                      <a:pt x="3766" y="1283"/>
                      <a:pt x="3820" y="1283"/>
                    </a:cubicBezTo>
                    <a:close/>
                    <a:moveTo>
                      <a:pt x="3283" y="943"/>
                    </a:moveTo>
                    <a:cubicBezTo>
                      <a:pt x="3006" y="1119"/>
                      <a:pt x="2717" y="1283"/>
                      <a:pt x="2427" y="1421"/>
                    </a:cubicBezTo>
                    <a:lnTo>
                      <a:pt x="2088" y="1597"/>
                    </a:lnTo>
                    <a:cubicBezTo>
                      <a:pt x="2050" y="1610"/>
                      <a:pt x="2012" y="1635"/>
                      <a:pt x="1975" y="1672"/>
                    </a:cubicBezTo>
                    <a:cubicBezTo>
                      <a:pt x="1962" y="1685"/>
                      <a:pt x="1987" y="1710"/>
                      <a:pt x="2025" y="1723"/>
                    </a:cubicBezTo>
                    <a:cubicBezTo>
                      <a:pt x="2100" y="1748"/>
                      <a:pt x="2163" y="1786"/>
                      <a:pt x="2226" y="1836"/>
                    </a:cubicBezTo>
                    <a:cubicBezTo>
                      <a:pt x="2138" y="1811"/>
                      <a:pt x="2063" y="1786"/>
                      <a:pt x="1987" y="1748"/>
                    </a:cubicBezTo>
                    <a:cubicBezTo>
                      <a:pt x="1962" y="1748"/>
                      <a:pt x="1950" y="1735"/>
                      <a:pt x="1937" y="1723"/>
                    </a:cubicBezTo>
                    <a:cubicBezTo>
                      <a:pt x="1912" y="1710"/>
                      <a:pt x="1899" y="1672"/>
                      <a:pt x="1912" y="1660"/>
                    </a:cubicBezTo>
                    <a:cubicBezTo>
                      <a:pt x="1950" y="1610"/>
                      <a:pt x="2000" y="1572"/>
                      <a:pt x="2050" y="1547"/>
                    </a:cubicBezTo>
                    <a:lnTo>
                      <a:pt x="2390" y="1371"/>
                    </a:lnTo>
                    <a:cubicBezTo>
                      <a:pt x="2679" y="1220"/>
                      <a:pt x="2981" y="1081"/>
                      <a:pt x="3283" y="943"/>
                    </a:cubicBezTo>
                    <a:close/>
                    <a:moveTo>
                      <a:pt x="2578" y="2050"/>
                    </a:moveTo>
                    <a:cubicBezTo>
                      <a:pt x="2591" y="2050"/>
                      <a:pt x="2578" y="2087"/>
                      <a:pt x="2515" y="2138"/>
                    </a:cubicBezTo>
                    <a:cubicBezTo>
                      <a:pt x="2478" y="2163"/>
                      <a:pt x="2440" y="2188"/>
                      <a:pt x="2402" y="2201"/>
                    </a:cubicBezTo>
                    <a:cubicBezTo>
                      <a:pt x="2377" y="2289"/>
                      <a:pt x="2314" y="2352"/>
                      <a:pt x="2239" y="2377"/>
                    </a:cubicBezTo>
                    <a:cubicBezTo>
                      <a:pt x="2196" y="2388"/>
                      <a:pt x="2151" y="2394"/>
                      <a:pt x="2108" y="2394"/>
                    </a:cubicBezTo>
                    <a:cubicBezTo>
                      <a:pt x="2013" y="2394"/>
                      <a:pt x="1929" y="2366"/>
                      <a:pt x="1912" y="2314"/>
                    </a:cubicBezTo>
                    <a:cubicBezTo>
                      <a:pt x="1912" y="2289"/>
                      <a:pt x="1912" y="2263"/>
                      <a:pt x="1912" y="2251"/>
                    </a:cubicBezTo>
                    <a:lnTo>
                      <a:pt x="1887" y="2238"/>
                    </a:lnTo>
                    <a:cubicBezTo>
                      <a:pt x="1811" y="2213"/>
                      <a:pt x="1786" y="2175"/>
                      <a:pt x="1799" y="2175"/>
                    </a:cubicBezTo>
                    <a:cubicBezTo>
                      <a:pt x="1811" y="2175"/>
                      <a:pt x="1862" y="2188"/>
                      <a:pt x="1950" y="2201"/>
                    </a:cubicBezTo>
                    <a:cubicBezTo>
                      <a:pt x="1987" y="2150"/>
                      <a:pt x="2050" y="2113"/>
                      <a:pt x="2126" y="2087"/>
                    </a:cubicBezTo>
                    <a:cubicBezTo>
                      <a:pt x="2149" y="2081"/>
                      <a:pt x="2174" y="2078"/>
                      <a:pt x="2198" y="2078"/>
                    </a:cubicBezTo>
                    <a:cubicBezTo>
                      <a:pt x="2265" y="2078"/>
                      <a:pt x="2331" y="2101"/>
                      <a:pt x="2377" y="2138"/>
                    </a:cubicBezTo>
                    <a:cubicBezTo>
                      <a:pt x="2440" y="2113"/>
                      <a:pt x="2503" y="2075"/>
                      <a:pt x="2578" y="2050"/>
                    </a:cubicBezTo>
                    <a:close/>
                    <a:moveTo>
                      <a:pt x="2704" y="0"/>
                    </a:moveTo>
                    <a:cubicBezTo>
                      <a:pt x="2050" y="553"/>
                      <a:pt x="1132" y="1358"/>
                      <a:pt x="717" y="1849"/>
                    </a:cubicBezTo>
                    <a:cubicBezTo>
                      <a:pt x="1" y="2691"/>
                      <a:pt x="705" y="3068"/>
                      <a:pt x="705" y="3068"/>
                    </a:cubicBezTo>
                    <a:cubicBezTo>
                      <a:pt x="1146" y="3219"/>
                      <a:pt x="1612" y="3297"/>
                      <a:pt x="2082" y="3297"/>
                    </a:cubicBezTo>
                    <a:cubicBezTo>
                      <a:pt x="2201" y="3297"/>
                      <a:pt x="2321" y="3292"/>
                      <a:pt x="2440" y="3282"/>
                    </a:cubicBezTo>
                    <a:cubicBezTo>
                      <a:pt x="2503" y="3081"/>
                      <a:pt x="2654" y="2905"/>
                      <a:pt x="2842" y="2792"/>
                    </a:cubicBezTo>
                    <a:cubicBezTo>
                      <a:pt x="3069" y="2666"/>
                      <a:pt x="3308" y="2553"/>
                      <a:pt x="3559" y="2465"/>
                    </a:cubicBezTo>
                    <a:cubicBezTo>
                      <a:pt x="3798" y="2389"/>
                      <a:pt x="3999" y="2251"/>
                      <a:pt x="4163" y="2062"/>
                    </a:cubicBezTo>
                    <a:cubicBezTo>
                      <a:pt x="4213" y="1962"/>
                      <a:pt x="4251" y="1836"/>
                      <a:pt x="4276" y="1723"/>
                    </a:cubicBezTo>
                    <a:cubicBezTo>
                      <a:pt x="4389" y="1471"/>
                      <a:pt x="4578" y="1245"/>
                      <a:pt x="4817" y="1094"/>
                    </a:cubicBezTo>
                    <a:lnTo>
                      <a:pt x="4930" y="931"/>
                    </a:lnTo>
                    <a:lnTo>
                      <a:pt x="4653" y="1094"/>
                    </a:lnTo>
                    <a:cubicBezTo>
                      <a:pt x="4603" y="956"/>
                      <a:pt x="4414" y="880"/>
                      <a:pt x="4226" y="817"/>
                    </a:cubicBezTo>
                    <a:cubicBezTo>
                      <a:pt x="4037" y="780"/>
                      <a:pt x="3861" y="704"/>
                      <a:pt x="3710" y="591"/>
                    </a:cubicBezTo>
                    <a:cubicBezTo>
                      <a:pt x="3601" y="492"/>
                      <a:pt x="3609" y="330"/>
                      <a:pt x="3704" y="235"/>
                    </a:cubicBezTo>
                    <a:lnTo>
                      <a:pt x="3704" y="235"/>
                    </a:lnTo>
                    <a:lnTo>
                      <a:pt x="3358" y="453"/>
                    </a:lnTo>
                    <a:cubicBezTo>
                      <a:pt x="3232" y="252"/>
                      <a:pt x="2754" y="226"/>
                      <a:pt x="2704" y="13"/>
                    </a:cubicBezTo>
                    <a:lnTo>
                      <a:pt x="270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67" name="Google Shape;596;p27"/>
              <p:cNvSpPr/>
              <p:nvPr/>
            </p:nvSpPr>
            <p:spPr>
              <a:xfrm>
                <a:off x="3751200" y="3687750"/>
                <a:ext cx="9150" cy="5350"/>
              </a:xfrm>
              <a:custGeom>
                <a:avLst/>
                <a:gdLst/>
                <a:ahLst/>
                <a:cxnLst/>
                <a:rect l="l" t="t" r="r" b="b"/>
                <a:pathLst>
                  <a:path w="366" h="214" extrusionOk="0">
                    <a:moveTo>
                      <a:pt x="215" y="0"/>
                    </a:moveTo>
                    <a:cubicBezTo>
                      <a:pt x="161" y="0"/>
                      <a:pt x="106" y="20"/>
                      <a:pt x="63" y="63"/>
                    </a:cubicBezTo>
                    <a:cubicBezTo>
                      <a:pt x="1" y="113"/>
                      <a:pt x="1" y="176"/>
                      <a:pt x="76" y="201"/>
                    </a:cubicBezTo>
                    <a:cubicBezTo>
                      <a:pt x="101" y="210"/>
                      <a:pt x="128" y="214"/>
                      <a:pt x="155" y="214"/>
                    </a:cubicBezTo>
                    <a:cubicBezTo>
                      <a:pt x="209" y="214"/>
                      <a:pt x="265" y="197"/>
                      <a:pt x="315" y="163"/>
                    </a:cubicBezTo>
                    <a:cubicBezTo>
                      <a:pt x="365" y="113"/>
                      <a:pt x="365" y="38"/>
                      <a:pt x="290" y="13"/>
                    </a:cubicBezTo>
                    <a:cubicBezTo>
                      <a:pt x="266" y="5"/>
                      <a:pt x="241" y="0"/>
                      <a:pt x="2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68" name="Google Shape;597;p27"/>
              <p:cNvSpPr/>
              <p:nvPr/>
            </p:nvSpPr>
            <p:spPr>
              <a:xfrm>
                <a:off x="3750575" y="3684250"/>
                <a:ext cx="13850" cy="5750"/>
              </a:xfrm>
              <a:custGeom>
                <a:avLst/>
                <a:gdLst/>
                <a:ahLst/>
                <a:cxnLst/>
                <a:rect l="l" t="t" r="r" b="b"/>
                <a:pathLst>
                  <a:path w="554" h="230" extrusionOk="0">
                    <a:moveTo>
                      <a:pt x="214" y="0"/>
                    </a:moveTo>
                    <a:cubicBezTo>
                      <a:pt x="181" y="0"/>
                      <a:pt x="147" y="5"/>
                      <a:pt x="114" y="14"/>
                    </a:cubicBezTo>
                    <a:cubicBezTo>
                      <a:pt x="51" y="14"/>
                      <a:pt x="0" y="39"/>
                      <a:pt x="0" y="39"/>
                    </a:cubicBezTo>
                    <a:cubicBezTo>
                      <a:pt x="13" y="52"/>
                      <a:pt x="164" y="39"/>
                      <a:pt x="315" y="90"/>
                    </a:cubicBezTo>
                    <a:cubicBezTo>
                      <a:pt x="469" y="137"/>
                      <a:pt x="500" y="229"/>
                      <a:pt x="535" y="229"/>
                    </a:cubicBezTo>
                    <a:cubicBezTo>
                      <a:pt x="537" y="229"/>
                      <a:pt x="539" y="229"/>
                      <a:pt x="541" y="228"/>
                    </a:cubicBezTo>
                    <a:cubicBezTo>
                      <a:pt x="554" y="228"/>
                      <a:pt x="554" y="190"/>
                      <a:pt x="541" y="153"/>
                    </a:cubicBezTo>
                    <a:cubicBezTo>
                      <a:pt x="503" y="90"/>
                      <a:pt x="440" y="52"/>
                      <a:pt x="378" y="27"/>
                    </a:cubicBezTo>
                    <a:cubicBezTo>
                      <a:pt x="323" y="11"/>
                      <a:pt x="269" y="0"/>
                      <a:pt x="2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69" name="Google Shape;598;p27"/>
              <p:cNvSpPr/>
              <p:nvPr/>
            </p:nvSpPr>
            <p:spPr>
              <a:xfrm>
                <a:off x="3786725" y="3701250"/>
                <a:ext cx="9450" cy="5350"/>
              </a:xfrm>
              <a:custGeom>
                <a:avLst/>
                <a:gdLst/>
                <a:ahLst/>
                <a:cxnLst/>
                <a:rect l="l" t="t" r="r" b="b"/>
                <a:pathLst>
                  <a:path w="378" h="214" extrusionOk="0">
                    <a:moveTo>
                      <a:pt x="211" y="1"/>
                    </a:moveTo>
                    <a:cubicBezTo>
                      <a:pt x="157" y="1"/>
                      <a:pt x="101" y="17"/>
                      <a:pt x="51" y="51"/>
                    </a:cubicBezTo>
                    <a:cubicBezTo>
                      <a:pt x="0" y="89"/>
                      <a:pt x="13" y="177"/>
                      <a:pt x="76" y="202"/>
                    </a:cubicBezTo>
                    <a:cubicBezTo>
                      <a:pt x="100" y="210"/>
                      <a:pt x="126" y="214"/>
                      <a:pt x="153" y="214"/>
                    </a:cubicBezTo>
                    <a:cubicBezTo>
                      <a:pt x="211" y="214"/>
                      <a:pt x="272" y="195"/>
                      <a:pt x="315" y="152"/>
                    </a:cubicBezTo>
                    <a:cubicBezTo>
                      <a:pt x="378" y="114"/>
                      <a:pt x="365" y="26"/>
                      <a:pt x="290" y="13"/>
                    </a:cubicBezTo>
                    <a:cubicBezTo>
                      <a:pt x="265" y="5"/>
                      <a:pt x="238" y="1"/>
                      <a:pt x="21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70" name="Google Shape;599;p27"/>
              <p:cNvSpPr/>
              <p:nvPr/>
            </p:nvSpPr>
            <p:spPr>
              <a:xfrm>
                <a:off x="3787050" y="3698300"/>
                <a:ext cx="14150" cy="5525"/>
              </a:xfrm>
              <a:custGeom>
                <a:avLst/>
                <a:gdLst/>
                <a:ahLst/>
                <a:cxnLst/>
                <a:rect l="l" t="t" r="r" b="b"/>
                <a:pathLst>
                  <a:path w="566" h="221" extrusionOk="0">
                    <a:moveTo>
                      <a:pt x="186" y="1"/>
                    </a:moveTo>
                    <a:cubicBezTo>
                      <a:pt x="161" y="1"/>
                      <a:pt x="137" y="2"/>
                      <a:pt x="113" y="5"/>
                    </a:cubicBezTo>
                    <a:cubicBezTo>
                      <a:pt x="50" y="18"/>
                      <a:pt x="0" y="31"/>
                      <a:pt x="13" y="43"/>
                    </a:cubicBezTo>
                    <a:cubicBezTo>
                      <a:pt x="13" y="56"/>
                      <a:pt x="176" y="43"/>
                      <a:pt x="327" y="94"/>
                    </a:cubicBezTo>
                    <a:cubicBezTo>
                      <a:pt x="456" y="141"/>
                      <a:pt x="509" y="220"/>
                      <a:pt x="535" y="220"/>
                    </a:cubicBezTo>
                    <a:cubicBezTo>
                      <a:pt x="537" y="220"/>
                      <a:pt x="539" y="220"/>
                      <a:pt x="541" y="219"/>
                    </a:cubicBezTo>
                    <a:cubicBezTo>
                      <a:pt x="553" y="219"/>
                      <a:pt x="566" y="194"/>
                      <a:pt x="541" y="156"/>
                    </a:cubicBezTo>
                    <a:cubicBezTo>
                      <a:pt x="503" y="94"/>
                      <a:pt x="453" y="43"/>
                      <a:pt x="377" y="31"/>
                    </a:cubicBezTo>
                    <a:cubicBezTo>
                      <a:pt x="322" y="12"/>
                      <a:pt x="253"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71" name="Google Shape;600;p27"/>
              <p:cNvSpPr/>
              <p:nvPr/>
            </p:nvSpPr>
            <p:spPr>
              <a:xfrm>
                <a:off x="3743975" y="3692775"/>
                <a:ext cx="34600" cy="22025"/>
              </a:xfrm>
              <a:custGeom>
                <a:avLst/>
                <a:gdLst/>
                <a:ahLst/>
                <a:cxnLst/>
                <a:rect l="l" t="t" r="r" b="b"/>
                <a:pathLst>
                  <a:path w="1384" h="881" extrusionOk="0">
                    <a:moveTo>
                      <a:pt x="1384" y="0"/>
                    </a:moveTo>
                    <a:lnTo>
                      <a:pt x="1384" y="0"/>
                    </a:lnTo>
                    <a:cubicBezTo>
                      <a:pt x="1082" y="126"/>
                      <a:pt x="780" y="264"/>
                      <a:pt x="491" y="428"/>
                    </a:cubicBezTo>
                    <a:lnTo>
                      <a:pt x="151" y="604"/>
                    </a:lnTo>
                    <a:cubicBezTo>
                      <a:pt x="101" y="629"/>
                      <a:pt x="51" y="654"/>
                      <a:pt x="13" y="704"/>
                    </a:cubicBezTo>
                    <a:cubicBezTo>
                      <a:pt x="0" y="729"/>
                      <a:pt x="13" y="755"/>
                      <a:pt x="38" y="767"/>
                    </a:cubicBezTo>
                    <a:cubicBezTo>
                      <a:pt x="51" y="780"/>
                      <a:pt x="63" y="792"/>
                      <a:pt x="88" y="805"/>
                    </a:cubicBezTo>
                    <a:cubicBezTo>
                      <a:pt x="164" y="843"/>
                      <a:pt x="239" y="868"/>
                      <a:pt x="327" y="880"/>
                    </a:cubicBezTo>
                    <a:cubicBezTo>
                      <a:pt x="264" y="830"/>
                      <a:pt x="201" y="792"/>
                      <a:pt x="126" y="767"/>
                    </a:cubicBezTo>
                    <a:cubicBezTo>
                      <a:pt x="88" y="755"/>
                      <a:pt x="63" y="742"/>
                      <a:pt x="76" y="717"/>
                    </a:cubicBezTo>
                    <a:cubicBezTo>
                      <a:pt x="113" y="679"/>
                      <a:pt x="151" y="654"/>
                      <a:pt x="189" y="641"/>
                    </a:cubicBezTo>
                    <a:lnTo>
                      <a:pt x="528" y="465"/>
                    </a:lnTo>
                    <a:cubicBezTo>
                      <a:pt x="818" y="327"/>
                      <a:pt x="1107" y="176"/>
                      <a:pt x="138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72" name="Google Shape;601;p27"/>
              <p:cNvSpPr/>
              <p:nvPr/>
            </p:nvSpPr>
            <p:spPr>
              <a:xfrm>
                <a:off x="3709075" y="3745900"/>
                <a:ext cx="48425" cy="9650"/>
              </a:xfrm>
              <a:custGeom>
                <a:avLst/>
                <a:gdLst/>
                <a:ahLst/>
                <a:cxnLst/>
                <a:rect l="l" t="t" r="r" b="b"/>
                <a:pathLst>
                  <a:path w="1937" h="386" extrusionOk="0">
                    <a:moveTo>
                      <a:pt x="202" y="0"/>
                    </a:moveTo>
                    <a:lnTo>
                      <a:pt x="0" y="189"/>
                    </a:lnTo>
                    <a:cubicBezTo>
                      <a:pt x="320" y="319"/>
                      <a:pt x="661" y="386"/>
                      <a:pt x="1002" y="386"/>
                    </a:cubicBezTo>
                    <a:cubicBezTo>
                      <a:pt x="1318" y="386"/>
                      <a:pt x="1635" y="329"/>
                      <a:pt x="1937" y="214"/>
                    </a:cubicBezTo>
                    <a:lnTo>
                      <a:pt x="1937" y="214"/>
                    </a:lnTo>
                    <a:cubicBezTo>
                      <a:pt x="1818" y="224"/>
                      <a:pt x="1698" y="229"/>
                      <a:pt x="1579" y="229"/>
                    </a:cubicBezTo>
                    <a:cubicBezTo>
                      <a:pt x="1109" y="229"/>
                      <a:pt x="643" y="151"/>
                      <a:pt x="202"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73" name="Google Shape;602;p27"/>
              <p:cNvSpPr/>
              <p:nvPr/>
            </p:nvSpPr>
            <p:spPr>
              <a:xfrm>
                <a:off x="3794275" y="3692125"/>
                <a:ext cx="13850" cy="6950"/>
              </a:xfrm>
              <a:custGeom>
                <a:avLst/>
                <a:gdLst/>
                <a:ahLst/>
                <a:cxnLst/>
                <a:rect l="l" t="t" r="r" b="b"/>
                <a:pathLst>
                  <a:path w="554" h="278" extrusionOk="0">
                    <a:moveTo>
                      <a:pt x="126" y="1"/>
                    </a:moveTo>
                    <a:cubicBezTo>
                      <a:pt x="51" y="1"/>
                      <a:pt x="0" y="14"/>
                      <a:pt x="0" y="14"/>
                    </a:cubicBezTo>
                    <a:cubicBezTo>
                      <a:pt x="0" y="26"/>
                      <a:pt x="38" y="39"/>
                      <a:pt x="101" y="51"/>
                    </a:cubicBezTo>
                    <a:cubicBezTo>
                      <a:pt x="164" y="64"/>
                      <a:pt x="239" y="89"/>
                      <a:pt x="302" y="127"/>
                    </a:cubicBezTo>
                    <a:cubicBezTo>
                      <a:pt x="352" y="152"/>
                      <a:pt x="403" y="190"/>
                      <a:pt x="453" y="227"/>
                    </a:cubicBezTo>
                    <a:cubicBezTo>
                      <a:pt x="491" y="252"/>
                      <a:pt x="503" y="278"/>
                      <a:pt x="528" y="278"/>
                    </a:cubicBezTo>
                    <a:cubicBezTo>
                      <a:pt x="541" y="278"/>
                      <a:pt x="554" y="240"/>
                      <a:pt x="541" y="202"/>
                    </a:cubicBezTo>
                    <a:cubicBezTo>
                      <a:pt x="503" y="127"/>
                      <a:pt x="440" y="76"/>
                      <a:pt x="378" y="51"/>
                    </a:cubicBezTo>
                    <a:cubicBezTo>
                      <a:pt x="302" y="14"/>
                      <a:pt x="214" y="1"/>
                      <a:pt x="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74" name="Google Shape;603;p27"/>
              <p:cNvSpPr/>
              <p:nvPr/>
            </p:nvSpPr>
            <p:spPr>
              <a:xfrm>
                <a:off x="3761250" y="3681025"/>
                <a:ext cx="11350" cy="3700"/>
              </a:xfrm>
              <a:custGeom>
                <a:avLst/>
                <a:gdLst/>
                <a:ahLst/>
                <a:cxnLst/>
                <a:rect l="l" t="t" r="r" b="b"/>
                <a:pathLst>
                  <a:path w="454" h="148" extrusionOk="0">
                    <a:moveTo>
                      <a:pt x="85" y="0"/>
                    </a:moveTo>
                    <a:cubicBezTo>
                      <a:pt x="65" y="0"/>
                      <a:pt x="45" y="2"/>
                      <a:pt x="26" y="5"/>
                    </a:cubicBezTo>
                    <a:cubicBezTo>
                      <a:pt x="1" y="30"/>
                      <a:pt x="76" y="68"/>
                      <a:pt x="190" y="105"/>
                    </a:cubicBezTo>
                    <a:cubicBezTo>
                      <a:pt x="246" y="134"/>
                      <a:pt x="303" y="148"/>
                      <a:pt x="365" y="148"/>
                    </a:cubicBezTo>
                    <a:cubicBezTo>
                      <a:pt x="385" y="148"/>
                      <a:pt x="406" y="146"/>
                      <a:pt x="428" y="143"/>
                    </a:cubicBezTo>
                    <a:cubicBezTo>
                      <a:pt x="454" y="131"/>
                      <a:pt x="378" y="80"/>
                      <a:pt x="265" y="43"/>
                    </a:cubicBezTo>
                    <a:cubicBezTo>
                      <a:pt x="208" y="14"/>
                      <a:pt x="145"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75" name="Google Shape;604;p27"/>
              <p:cNvSpPr/>
              <p:nvPr/>
            </p:nvSpPr>
            <p:spPr>
              <a:xfrm>
                <a:off x="3743975" y="3724200"/>
                <a:ext cx="12600" cy="4850"/>
              </a:xfrm>
              <a:custGeom>
                <a:avLst/>
                <a:gdLst/>
                <a:ahLst/>
                <a:cxnLst/>
                <a:rect l="l" t="t" r="r" b="b"/>
                <a:pathLst>
                  <a:path w="504" h="194" extrusionOk="0">
                    <a:moveTo>
                      <a:pt x="503" y="1"/>
                    </a:moveTo>
                    <a:lnTo>
                      <a:pt x="503" y="1"/>
                    </a:lnTo>
                    <a:cubicBezTo>
                      <a:pt x="440" y="26"/>
                      <a:pt x="365" y="51"/>
                      <a:pt x="302" y="63"/>
                    </a:cubicBezTo>
                    <a:cubicBezTo>
                      <a:pt x="260" y="69"/>
                      <a:pt x="219" y="72"/>
                      <a:pt x="178" y="72"/>
                    </a:cubicBezTo>
                    <a:cubicBezTo>
                      <a:pt x="120" y="72"/>
                      <a:pt x="64" y="66"/>
                      <a:pt x="13" y="51"/>
                    </a:cubicBezTo>
                    <a:cubicBezTo>
                      <a:pt x="0" y="63"/>
                      <a:pt x="0" y="89"/>
                      <a:pt x="13" y="114"/>
                    </a:cubicBezTo>
                    <a:cubicBezTo>
                      <a:pt x="30" y="166"/>
                      <a:pt x="114" y="194"/>
                      <a:pt x="209" y="194"/>
                    </a:cubicBezTo>
                    <a:cubicBezTo>
                      <a:pt x="252" y="194"/>
                      <a:pt x="297" y="188"/>
                      <a:pt x="340" y="177"/>
                    </a:cubicBezTo>
                    <a:cubicBezTo>
                      <a:pt x="415" y="152"/>
                      <a:pt x="478" y="76"/>
                      <a:pt x="503"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76" name="Google Shape;605;p27"/>
              <p:cNvSpPr/>
              <p:nvPr/>
            </p:nvSpPr>
            <p:spPr>
              <a:xfrm>
                <a:off x="3744925" y="3721125"/>
                <a:ext cx="11025" cy="3300"/>
              </a:xfrm>
              <a:custGeom>
                <a:avLst/>
                <a:gdLst/>
                <a:ahLst/>
                <a:cxnLst/>
                <a:rect l="l" t="t" r="r" b="b"/>
                <a:pathLst>
                  <a:path w="441" h="132" extrusionOk="0">
                    <a:moveTo>
                      <a:pt x="249" y="1"/>
                    </a:moveTo>
                    <a:cubicBezTo>
                      <a:pt x="224" y="1"/>
                      <a:pt x="200" y="4"/>
                      <a:pt x="176" y="10"/>
                    </a:cubicBezTo>
                    <a:cubicBezTo>
                      <a:pt x="101" y="36"/>
                      <a:pt x="50" y="73"/>
                      <a:pt x="0" y="124"/>
                    </a:cubicBezTo>
                    <a:cubicBezTo>
                      <a:pt x="36" y="129"/>
                      <a:pt x="71" y="132"/>
                      <a:pt x="105" y="132"/>
                    </a:cubicBezTo>
                    <a:cubicBezTo>
                      <a:pt x="153" y="132"/>
                      <a:pt x="200" y="126"/>
                      <a:pt x="252" y="111"/>
                    </a:cubicBezTo>
                    <a:cubicBezTo>
                      <a:pt x="314" y="111"/>
                      <a:pt x="377" y="86"/>
                      <a:pt x="440" y="61"/>
                    </a:cubicBezTo>
                    <a:cubicBezTo>
                      <a:pt x="385" y="24"/>
                      <a:pt x="316" y="1"/>
                      <a:pt x="249"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77" name="Google Shape;606;p27"/>
              <p:cNvSpPr/>
              <p:nvPr/>
            </p:nvSpPr>
            <p:spPr>
              <a:xfrm>
                <a:off x="3755925" y="3722625"/>
                <a:ext cx="25" cy="25"/>
              </a:xfrm>
              <a:custGeom>
                <a:avLst/>
                <a:gdLst/>
                <a:ahLst/>
                <a:cxnLst/>
                <a:rect l="l" t="t" r="r" b="b"/>
                <a:pathLst>
                  <a:path w="1" h="1" extrusionOk="0">
                    <a:moveTo>
                      <a:pt x="0" y="1"/>
                    </a:moveTo>
                    <a:lnTo>
                      <a:pt x="0" y="1"/>
                    </a:lnTo>
                    <a:lnTo>
                      <a:pt x="0" y="1"/>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78" name="Google Shape;607;p27"/>
              <p:cNvSpPr/>
              <p:nvPr/>
            </p:nvSpPr>
            <p:spPr>
              <a:xfrm>
                <a:off x="3741150" y="3720425"/>
                <a:ext cx="20125" cy="5500"/>
              </a:xfrm>
              <a:custGeom>
                <a:avLst/>
                <a:gdLst/>
                <a:ahLst/>
                <a:cxnLst/>
                <a:rect l="l" t="t" r="r" b="b"/>
                <a:pathLst>
                  <a:path w="805" h="220" extrusionOk="0">
                    <a:moveTo>
                      <a:pt x="792" y="1"/>
                    </a:moveTo>
                    <a:cubicBezTo>
                      <a:pt x="717" y="26"/>
                      <a:pt x="654" y="51"/>
                      <a:pt x="591" y="89"/>
                    </a:cubicBezTo>
                    <a:cubicBezTo>
                      <a:pt x="541" y="114"/>
                      <a:pt x="478" y="126"/>
                      <a:pt x="415" y="139"/>
                    </a:cubicBezTo>
                    <a:cubicBezTo>
                      <a:pt x="371" y="145"/>
                      <a:pt x="327" y="148"/>
                      <a:pt x="285" y="148"/>
                    </a:cubicBezTo>
                    <a:cubicBezTo>
                      <a:pt x="242" y="148"/>
                      <a:pt x="201" y="145"/>
                      <a:pt x="164" y="139"/>
                    </a:cubicBezTo>
                    <a:cubicBezTo>
                      <a:pt x="101" y="130"/>
                      <a:pt x="58" y="121"/>
                      <a:pt x="33" y="121"/>
                    </a:cubicBezTo>
                    <a:cubicBezTo>
                      <a:pt x="23" y="121"/>
                      <a:pt x="16" y="123"/>
                      <a:pt x="13" y="126"/>
                    </a:cubicBezTo>
                    <a:cubicBezTo>
                      <a:pt x="0" y="126"/>
                      <a:pt x="25" y="152"/>
                      <a:pt x="101" y="177"/>
                    </a:cubicBezTo>
                    <a:lnTo>
                      <a:pt x="126" y="189"/>
                    </a:lnTo>
                    <a:cubicBezTo>
                      <a:pt x="200" y="208"/>
                      <a:pt x="266" y="219"/>
                      <a:pt x="336" y="219"/>
                    </a:cubicBezTo>
                    <a:cubicBezTo>
                      <a:pt x="362" y="219"/>
                      <a:pt x="388" y="218"/>
                      <a:pt x="415" y="214"/>
                    </a:cubicBezTo>
                    <a:cubicBezTo>
                      <a:pt x="478" y="202"/>
                      <a:pt x="553" y="177"/>
                      <a:pt x="616" y="152"/>
                    </a:cubicBezTo>
                    <a:cubicBezTo>
                      <a:pt x="654" y="126"/>
                      <a:pt x="692" y="114"/>
                      <a:pt x="729" y="89"/>
                    </a:cubicBezTo>
                    <a:cubicBezTo>
                      <a:pt x="780" y="38"/>
                      <a:pt x="805" y="1"/>
                      <a:pt x="7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79" name="Google Shape;608;p27"/>
              <p:cNvSpPr/>
              <p:nvPr/>
            </p:nvSpPr>
            <p:spPr>
              <a:xfrm>
                <a:off x="3589925" y="3772625"/>
                <a:ext cx="212225" cy="96200"/>
              </a:xfrm>
              <a:custGeom>
                <a:avLst/>
                <a:gdLst/>
                <a:ahLst/>
                <a:cxnLst/>
                <a:rect l="l" t="t" r="r" b="b"/>
                <a:pathLst>
                  <a:path w="8489" h="3848" extrusionOk="0">
                    <a:moveTo>
                      <a:pt x="1" y="0"/>
                    </a:moveTo>
                    <a:cubicBezTo>
                      <a:pt x="139" y="13"/>
                      <a:pt x="277" y="38"/>
                      <a:pt x="416" y="76"/>
                    </a:cubicBezTo>
                    <a:cubicBezTo>
                      <a:pt x="730" y="164"/>
                      <a:pt x="1007" y="315"/>
                      <a:pt x="1233" y="553"/>
                    </a:cubicBezTo>
                    <a:cubicBezTo>
                      <a:pt x="1497" y="792"/>
                      <a:pt x="1661" y="1157"/>
                      <a:pt x="1937" y="1522"/>
                    </a:cubicBezTo>
                    <a:cubicBezTo>
                      <a:pt x="2101" y="1723"/>
                      <a:pt x="2314" y="1899"/>
                      <a:pt x="2553" y="2025"/>
                    </a:cubicBezTo>
                    <a:cubicBezTo>
                      <a:pt x="2880" y="2176"/>
                      <a:pt x="3220" y="2276"/>
                      <a:pt x="3572" y="2339"/>
                    </a:cubicBezTo>
                    <a:cubicBezTo>
                      <a:pt x="4339" y="2465"/>
                      <a:pt x="5144" y="2503"/>
                      <a:pt x="5823" y="2603"/>
                    </a:cubicBezTo>
                    <a:cubicBezTo>
                      <a:pt x="6125" y="2653"/>
                      <a:pt x="6426" y="2716"/>
                      <a:pt x="6716" y="2817"/>
                    </a:cubicBezTo>
                    <a:lnTo>
                      <a:pt x="6904" y="2892"/>
                    </a:lnTo>
                    <a:cubicBezTo>
                      <a:pt x="6967" y="2917"/>
                      <a:pt x="7017" y="2943"/>
                      <a:pt x="7068" y="2968"/>
                    </a:cubicBezTo>
                    <a:cubicBezTo>
                      <a:pt x="7156" y="3018"/>
                      <a:pt x="7244" y="3081"/>
                      <a:pt x="7332" y="3144"/>
                    </a:cubicBezTo>
                    <a:cubicBezTo>
                      <a:pt x="7495" y="3270"/>
                      <a:pt x="7621" y="3383"/>
                      <a:pt x="7734" y="3483"/>
                    </a:cubicBezTo>
                    <a:cubicBezTo>
                      <a:pt x="7847" y="3571"/>
                      <a:pt x="7960" y="3647"/>
                      <a:pt x="8099" y="3710"/>
                    </a:cubicBezTo>
                    <a:cubicBezTo>
                      <a:pt x="8187" y="3760"/>
                      <a:pt x="8275" y="3798"/>
                      <a:pt x="8375" y="3823"/>
                    </a:cubicBezTo>
                    <a:lnTo>
                      <a:pt x="8476" y="3848"/>
                    </a:lnTo>
                    <a:lnTo>
                      <a:pt x="8489" y="3848"/>
                    </a:lnTo>
                    <a:lnTo>
                      <a:pt x="8476" y="3835"/>
                    </a:lnTo>
                    <a:cubicBezTo>
                      <a:pt x="8350" y="3798"/>
                      <a:pt x="8225" y="3747"/>
                      <a:pt x="8111" y="3685"/>
                    </a:cubicBezTo>
                    <a:cubicBezTo>
                      <a:pt x="7986" y="3622"/>
                      <a:pt x="7872" y="3546"/>
                      <a:pt x="7772" y="3446"/>
                    </a:cubicBezTo>
                    <a:cubicBezTo>
                      <a:pt x="7659" y="3358"/>
                      <a:pt x="7533" y="3232"/>
                      <a:pt x="7369" y="3106"/>
                    </a:cubicBezTo>
                    <a:cubicBezTo>
                      <a:pt x="7294" y="3043"/>
                      <a:pt x="7193" y="2980"/>
                      <a:pt x="7105" y="2930"/>
                    </a:cubicBezTo>
                    <a:cubicBezTo>
                      <a:pt x="7055" y="2905"/>
                      <a:pt x="7005" y="2867"/>
                      <a:pt x="6942" y="2842"/>
                    </a:cubicBezTo>
                    <a:lnTo>
                      <a:pt x="6753" y="2767"/>
                    </a:lnTo>
                    <a:cubicBezTo>
                      <a:pt x="6464" y="2666"/>
                      <a:pt x="6162" y="2591"/>
                      <a:pt x="5848" y="2553"/>
                    </a:cubicBezTo>
                    <a:cubicBezTo>
                      <a:pt x="5169" y="2440"/>
                      <a:pt x="4364" y="2402"/>
                      <a:pt x="3597" y="2276"/>
                    </a:cubicBezTo>
                    <a:cubicBezTo>
                      <a:pt x="3258" y="2226"/>
                      <a:pt x="2918" y="2125"/>
                      <a:pt x="2616" y="1974"/>
                    </a:cubicBezTo>
                    <a:cubicBezTo>
                      <a:pt x="2377" y="1849"/>
                      <a:pt x="2164" y="1685"/>
                      <a:pt x="2013" y="1484"/>
                    </a:cubicBezTo>
                    <a:cubicBezTo>
                      <a:pt x="1723" y="1119"/>
                      <a:pt x="1547" y="767"/>
                      <a:pt x="1271" y="516"/>
                    </a:cubicBezTo>
                    <a:cubicBezTo>
                      <a:pt x="1044" y="289"/>
                      <a:pt x="743" y="126"/>
                      <a:pt x="428" y="50"/>
                    </a:cubicBezTo>
                    <a:cubicBezTo>
                      <a:pt x="328" y="25"/>
                      <a:pt x="227" y="13"/>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80" name="Google Shape;609;p27"/>
              <p:cNvSpPr/>
              <p:nvPr/>
            </p:nvSpPr>
            <p:spPr>
              <a:xfrm>
                <a:off x="3544025" y="3808850"/>
                <a:ext cx="153125" cy="74450"/>
              </a:xfrm>
              <a:custGeom>
                <a:avLst/>
                <a:gdLst/>
                <a:ahLst/>
                <a:cxnLst/>
                <a:rect l="l" t="t" r="r" b="b"/>
                <a:pathLst>
                  <a:path w="6125" h="2978" extrusionOk="0">
                    <a:moveTo>
                      <a:pt x="183" y="0"/>
                    </a:moveTo>
                    <a:cubicBezTo>
                      <a:pt x="123" y="0"/>
                      <a:pt x="64" y="4"/>
                      <a:pt x="1" y="10"/>
                    </a:cubicBezTo>
                    <a:cubicBezTo>
                      <a:pt x="1" y="10"/>
                      <a:pt x="139" y="10"/>
                      <a:pt x="353" y="22"/>
                    </a:cubicBezTo>
                    <a:cubicBezTo>
                      <a:pt x="617" y="48"/>
                      <a:pt x="881" y="123"/>
                      <a:pt x="1120" y="249"/>
                    </a:cubicBezTo>
                    <a:cubicBezTo>
                      <a:pt x="1409" y="412"/>
                      <a:pt x="1648" y="626"/>
                      <a:pt x="1837" y="877"/>
                    </a:cubicBezTo>
                    <a:cubicBezTo>
                      <a:pt x="2050" y="1154"/>
                      <a:pt x="2226" y="1468"/>
                      <a:pt x="2579" y="1745"/>
                    </a:cubicBezTo>
                    <a:cubicBezTo>
                      <a:pt x="2767" y="1883"/>
                      <a:pt x="2981" y="1997"/>
                      <a:pt x="3207" y="2072"/>
                    </a:cubicBezTo>
                    <a:cubicBezTo>
                      <a:pt x="3459" y="2148"/>
                      <a:pt x="3723" y="2198"/>
                      <a:pt x="3987" y="2223"/>
                    </a:cubicBezTo>
                    <a:cubicBezTo>
                      <a:pt x="4427" y="2273"/>
                      <a:pt x="4880" y="2349"/>
                      <a:pt x="5320" y="2449"/>
                    </a:cubicBezTo>
                    <a:cubicBezTo>
                      <a:pt x="5571" y="2512"/>
                      <a:pt x="5798" y="2625"/>
                      <a:pt x="5986" y="2789"/>
                    </a:cubicBezTo>
                    <a:cubicBezTo>
                      <a:pt x="6024" y="2827"/>
                      <a:pt x="6062" y="2877"/>
                      <a:pt x="6087" y="2927"/>
                    </a:cubicBezTo>
                    <a:cubicBezTo>
                      <a:pt x="6100" y="2940"/>
                      <a:pt x="6100" y="2952"/>
                      <a:pt x="6112" y="2965"/>
                    </a:cubicBezTo>
                    <a:lnTo>
                      <a:pt x="6125" y="2977"/>
                    </a:lnTo>
                    <a:lnTo>
                      <a:pt x="6125" y="2952"/>
                    </a:lnTo>
                    <a:cubicBezTo>
                      <a:pt x="6125" y="2940"/>
                      <a:pt x="6112" y="2927"/>
                      <a:pt x="6112" y="2915"/>
                    </a:cubicBezTo>
                    <a:cubicBezTo>
                      <a:pt x="6087" y="2864"/>
                      <a:pt x="6062" y="2814"/>
                      <a:pt x="6024" y="2776"/>
                    </a:cubicBezTo>
                    <a:cubicBezTo>
                      <a:pt x="5835" y="2600"/>
                      <a:pt x="5609" y="2474"/>
                      <a:pt x="5358" y="2412"/>
                    </a:cubicBezTo>
                    <a:cubicBezTo>
                      <a:pt x="4917" y="2311"/>
                      <a:pt x="4477" y="2223"/>
                      <a:pt x="4025" y="2185"/>
                    </a:cubicBezTo>
                    <a:cubicBezTo>
                      <a:pt x="3761" y="2148"/>
                      <a:pt x="3509" y="2097"/>
                      <a:pt x="3270" y="2022"/>
                    </a:cubicBezTo>
                    <a:cubicBezTo>
                      <a:pt x="3044" y="1959"/>
                      <a:pt x="2830" y="1846"/>
                      <a:pt x="2654" y="1707"/>
                    </a:cubicBezTo>
                    <a:cubicBezTo>
                      <a:pt x="2314" y="1443"/>
                      <a:pt x="2126" y="1129"/>
                      <a:pt x="1912" y="852"/>
                    </a:cubicBezTo>
                    <a:cubicBezTo>
                      <a:pt x="1711" y="588"/>
                      <a:pt x="1459" y="374"/>
                      <a:pt x="1170" y="224"/>
                    </a:cubicBezTo>
                    <a:cubicBezTo>
                      <a:pt x="919" y="98"/>
                      <a:pt x="642" y="22"/>
                      <a:pt x="365" y="10"/>
                    </a:cubicBezTo>
                    <a:cubicBezTo>
                      <a:pt x="303" y="4"/>
                      <a:pt x="243" y="0"/>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81" name="Google Shape;610;p27"/>
              <p:cNvSpPr/>
              <p:nvPr/>
            </p:nvSpPr>
            <p:spPr>
              <a:xfrm>
                <a:off x="3712525" y="3882950"/>
                <a:ext cx="34925" cy="11675"/>
              </a:xfrm>
              <a:custGeom>
                <a:avLst/>
                <a:gdLst/>
                <a:ahLst/>
                <a:cxnLst/>
                <a:rect l="l" t="t" r="r" b="b"/>
                <a:pathLst>
                  <a:path w="1397" h="467" extrusionOk="0">
                    <a:moveTo>
                      <a:pt x="26" y="1"/>
                    </a:moveTo>
                    <a:cubicBezTo>
                      <a:pt x="1" y="1"/>
                      <a:pt x="202" y="202"/>
                      <a:pt x="604" y="315"/>
                    </a:cubicBezTo>
                    <a:cubicBezTo>
                      <a:pt x="793" y="378"/>
                      <a:pt x="994" y="428"/>
                      <a:pt x="1208" y="441"/>
                    </a:cubicBezTo>
                    <a:cubicBezTo>
                      <a:pt x="1271" y="454"/>
                      <a:pt x="1334" y="466"/>
                      <a:pt x="1397" y="466"/>
                    </a:cubicBezTo>
                    <a:cubicBezTo>
                      <a:pt x="1397" y="466"/>
                      <a:pt x="1359" y="441"/>
                      <a:pt x="1296" y="441"/>
                    </a:cubicBezTo>
                    <a:cubicBezTo>
                      <a:pt x="1082" y="403"/>
                      <a:pt x="868" y="353"/>
                      <a:pt x="655" y="278"/>
                    </a:cubicBezTo>
                    <a:cubicBezTo>
                      <a:pt x="441" y="202"/>
                      <a:pt x="227" y="114"/>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82" name="Google Shape;611;p27"/>
              <p:cNvSpPr/>
              <p:nvPr/>
            </p:nvSpPr>
            <p:spPr>
              <a:xfrm>
                <a:off x="3727925" y="3799200"/>
                <a:ext cx="69825" cy="21775"/>
              </a:xfrm>
              <a:custGeom>
                <a:avLst/>
                <a:gdLst/>
                <a:ahLst/>
                <a:cxnLst/>
                <a:rect l="l" t="t" r="r" b="b"/>
                <a:pathLst>
                  <a:path w="2793" h="871" extrusionOk="0">
                    <a:moveTo>
                      <a:pt x="89" y="0"/>
                    </a:moveTo>
                    <a:cubicBezTo>
                      <a:pt x="57" y="0"/>
                      <a:pt x="26" y="6"/>
                      <a:pt x="1" y="6"/>
                    </a:cubicBezTo>
                    <a:cubicBezTo>
                      <a:pt x="39" y="19"/>
                      <a:pt x="76" y="19"/>
                      <a:pt x="114" y="19"/>
                    </a:cubicBezTo>
                    <a:cubicBezTo>
                      <a:pt x="227" y="31"/>
                      <a:pt x="341" y="44"/>
                      <a:pt x="454" y="69"/>
                    </a:cubicBezTo>
                    <a:cubicBezTo>
                      <a:pt x="781" y="144"/>
                      <a:pt x="1082" y="270"/>
                      <a:pt x="1359" y="446"/>
                    </a:cubicBezTo>
                    <a:cubicBezTo>
                      <a:pt x="1648" y="610"/>
                      <a:pt x="1963" y="748"/>
                      <a:pt x="2290" y="823"/>
                    </a:cubicBezTo>
                    <a:cubicBezTo>
                      <a:pt x="2415" y="848"/>
                      <a:pt x="2529" y="861"/>
                      <a:pt x="2654" y="861"/>
                    </a:cubicBezTo>
                    <a:cubicBezTo>
                      <a:pt x="2673" y="867"/>
                      <a:pt x="2695" y="871"/>
                      <a:pt x="2719" y="871"/>
                    </a:cubicBezTo>
                    <a:cubicBezTo>
                      <a:pt x="2742" y="871"/>
                      <a:pt x="2767" y="867"/>
                      <a:pt x="2793" y="861"/>
                    </a:cubicBezTo>
                    <a:cubicBezTo>
                      <a:pt x="2793" y="848"/>
                      <a:pt x="2591" y="861"/>
                      <a:pt x="2327" y="786"/>
                    </a:cubicBezTo>
                    <a:cubicBezTo>
                      <a:pt x="2013" y="698"/>
                      <a:pt x="1699" y="572"/>
                      <a:pt x="1422" y="408"/>
                    </a:cubicBezTo>
                    <a:cubicBezTo>
                      <a:pt x="1133" y="232"/>
                      <a:pt x="818" y="107"/>
                      <a:pt x="491" y="31"/>
                    </a:cubicBezTo>
                    <a:cubicBezTo>
                      <a:pt x="378" y="19"/>
                      <a:pt x="265" y="6"/>
                      <a:pt x="164" y="6"/>
                    </a:cubicBezTo>
                    <a:lnTo>
                      <a:pt x="139" y="6"/>
                    </a:lnTo>
                    <a:cubicBezTo>
                      <a:pt x="123" y="2"/>
                      <a:pt x="106"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83" name="Google Shape;612;p27"/>
              <p:cNvSpPr/>
              <p:nvPr/>
            </p:nvSpPr>
            <p:spPr>
              <a:xfrm>
                <a:off x="3648725" y="3745900"/>
                <a:ext cx="34275" cy="28625"/>
              </a:xfrm>
              <a:custGeom>
                <a:avLst/>
                <a:gdLst/>
                <a:ahLst/>
                <a:cxnLst/>
                <a:rect l="l" t="t" r="r" b="b"/>
                <a:pathLst>
                  <a:path w="1371" h="1145" extrusionOk="0">
                    <a:moveTo>
                      <a:pt x="0" y="0"/>
                    </a:moveTo>
                    <a:cubicBezTo>
                      <a:pt x="63" y="25"/>
                      <a:pt x="126" y="51"/>
                      <a:pt x="189" y="76"/>
                    </a:cubicBezTo>
                    <a:lnTo>
                      <a:pt x="289" y="113"/>
                    </a:lnTo>
                    <a:cubicBezTo>
                      <a:pt x="491" y="201"/>
                      <a:pt x="667" y="340"/>
                      <a:pt x="780" y="528"/>
                    </a:cubicBezTo>
                    <a:cubicBezTo>
                      <a:pt x="830" y="616"/>
                      <a:pt x="868" y="717"/>
                      <a:pt x="893" y="818"/>
                    </a:cubicBezTo>
                    <a:cubicBezTo>
                      <a:pt x="931" y="906"/>
                      <a:pt x="981" y="994"/>
                      <a:pt x="1056" y="1044"/>
                    </a:cubicBezTo>
                    <a:cubicBezTo>
                      <a:pt x="1119" y="1094"/>
                      <a:pt x="1195" y="1132"/>
                      <a:pt x="1270" y="1145"/>
                    </a:cubicBezTo>
                    <a:lnTo>
                      <a:pt x="1371" y="1145"/>
                    </a:lnTo>
                    <a:cubicBezTo>
                      <a:pt x="1270" y="1119"/>
                      <a:pt x="1182" y="1082"/>
                      <a:pt x="1094" y="1019"/>
                    </a:cubicBezTo>
                    <a:cubicBezTo>
                      <a:pt x="1031" y="956"/>
                      <a:pt x="994" y="881"/>
                      <a:pt x="968" y="792"/>
                    </a:cubicBezTo>
                    <a:cubicBezTo>
                      <a:pt x="943" y="692"/>
                      <a:pt x="906" y="591"/>
                      <a:pt x="855" y="491"/>
                    </a:cubicBezTo>
                    <a:cubicBezTo>
                      <a:pt x="729" y="302"/>
                      <a:pt x="553" y="151"/>
                      <a:pt x="327" y="76"/>
                    </a:cubicBezTo>
                    <a:lnTo>
                      <a:pt x="315" y="76"/>
                    </a:lnTo>
                    <a:cubicBezTo>
                      <a:pt x="214" y="38"/>
                      <a:pt x="113"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84" name="Google Shape;613;p27"/>
              <p:cNvSpPr/>
              <p:nvPr/>
            </p:nvSpPr>
            <p:spPr>
              <a:xfrm>
                <a:off x="3477700" y="3613850"/>
                <a:ext cx="913575" cy="476000"/>
              </a:xfrm>
              <a:custGeom>
                <a:avLst/>
                <a:gdLst/>
                <a:ahLst/>
                <a:cxnLst/>
                <a:rect l="l" t="t" r="r" b="b"/>
                <a:pathLst>
                  <a:path w="36543" h="19040" extrusionOk="0">
                    <a:moveTo>
                      <a:pt x="12449" y="1"/>
                    </a:moveTo>
                    <a:lnTo>
                      <a:pt x="12424" y="26"/>
                    </a:lnTo>
                    <a:cubicBezTo>
                      <a:pt x="12085" y="278"/>
                      <a:pt x="11745" y="542"/>
                      <a:pt x="11393" y="806"/>
                    </a:cubicBezTo>
                    <a:lnTo>
                      <a:pt x="63" y="9419"/>
                    </a:lnTo>
                    <a:lnTo>
                      <a:pt x="0" y="9470"/>
                    </a:lnTo>
                    <a:lnTo>
                      <a:pt x="76" y="9495"/>
                    </a:lnTo>
                    <a:lnTo>
                      <a:pt x="18712" y="16373"/>
                    </a:lnTo>
                    <a:lnTo>
                      <a:pt x="24069" y="18347"/>
                    </a:lnTo>
                    <a:lnTo>
                      <a:pt x="25490" y="18863"/>
                    </a:lnTo>
                    <a:lnTo>
                      <a:pt x="25854" y="18989"/>
                    </a:lnTo>
                    <a:lnTo>
                      <a:pt x="25854" y="18989"/>
                    </a:lnTo>
                    <a:lnTo>
                      <a:pt x="25490" y="18850"/>
                    </a:lnTo>
                    <a:lnTo>
                      <a:pt x="24056" y="18322"/>
                    </a:lnTo>
                    <a:lnTo>
                      <a:pt x="18699" y="16323"/>
                    </a:lnTo>
                    <a:lnTo>
                      <a:pt x="187" y="9451"/>
                    </a:lnTo>
                    <a:lnTo>
                      <a:pt x="187" y="9451"/>
                    </a:lnTo>
                    <a:cubicBezTo>
                      <a:pt x="3675" y="6801"/>
                      <a:pt x="7473" y="3915"/>
                      <a:pt x="11444" y="894"/>
                    </a:cubicBezTo>
                    <a:lnTo>
                      <a:pt x="12472" y="113"/>
                    </a:lnTo>
                    <a:lnTo>
                      <a:pt x="12472" y="113"/>
                    </a:lnTo>
                    <a:lnTo>
                      <a:pt x="36412" y="8031"/>
                    </a:lnTo>
                    <a:lnTo>
                      <a:pt x="36412" y="8031"/>
                    </a:lnTo>
                    <a:lnTo>
                      <a:pt x="28809" y="16046"/>
                    </a:lnTo>
                    <a:lnTo>
                      <a:pt x="26709" y="18259"/>
                    </a:lnTo>
                    <a:lnTo>
                      <a:pt x="26169" y="18838"/>
                    </a:lnTo>
                    <a:lnTo>
                      <a:pt x="25980" y="19039"/>
                    </a:lnTo>
                    <a:cubicBezTo>
                      <a:pt x="25980" y="19039"/>
                      <a:pt x="26043" y="18976"/>
                      <a:pt x="26169" y="18850"/>
                    </a:cubicBezTo>
                    <a:lnTo>
                      <a:pt x="26709" y="18285"/>
                    </a:lnTo>
                    <a:lnTo>
                      <a:pt x="28822" y="16084"/>
                    </a:lnTo>
                    <a:cubicBezTo>
                      <a:pt x="30645" y="14160"/>
                      <a:pt x="33273" y="11419"/>
                      <a:pt x="36505" y="8036"/>
                    </a:cubicBezTo>
                    <a:lnTo>
                      <a:pt x="36543" y="7998"/>
                    </a:lnTo>
                    <a:lnTo>
                      <a:pt x="36493" y="7973"/>
                    </a:lnTo>
                    <a:lnTo>
                      <a:pt x="12475" y="13"/>
                    </a:lnTo>
                    <a:lnTo>
                      <a:pt x="1244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grpSp>
        <p:grpSp>
          <p:nvGrpSpPr>
            <p:cNvPr id="18" name="Google Shape;614;p27"/>
            <p:cNvGrpSpPr/>
            <p:nvPr/>
          </p:nvGrpSpPr>
          <p:grpSpPr>
            <a:xfrm rot="6300261">
              <a:off x="3013250" y="1505102"/>
              <a:ext cx="927481" cy="782749"/>
              <a:chOff x="5495733" y="3271125"/>
              <a:chExt cx="1159989" cy="978975"/>
            </a:xfrm>
          </p:grpSpPr>
          <p:sp>
            <p:nvSpPr>
              <p:cNvPr id="19" name="Google Shape;615;p27"/>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20" name="Google Shape;616;p27"/>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21" name="Google Shape;617;p27"/>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22" name="Google Shape;618;p27"/>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grpSp>
      </p:grpSp>
      <p:grpSp>
        <p:nvGrpSpPr>
          <p:cNvPr id="185" name="Google Shape;619;p27"/>
          <p:cNvGrpSpPr/>
          <p:nvPr/>
        </p:nvGrpSpPr>
        <p:grpSpPr>
          <a:xfrm rot="6300261">
            <a:off x="5497438" y="3347177"/>
            <a:ext cx="927481" cy="782749"/>
            <a:chOff x="5495733" y="3271125"/>
            <a:chExt cx="1159989" cy="978975"/>
          </a:xfrm>
        </p:grpSpPr>
        <p:sp>
          <p:nvSpPr>
            <p:cNvPr id="186" name="Google Shape;620;p27"/>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87" name="Google Shape;621;p27"/>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88" name="Google Shape;622;p27"/>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89" name="Google Shape;623;p27"/>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grpSp>
    </p:spTree>
    <p:extLst>
      <p:ext uri="{BB962C8B-B14F-4D97-AF65-F5344CB8AC3E}">
        <p14:creationId xmlns:p14="http://schemas.microsoft.com/office/powerpoint/2010/main" val="1929318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a:solidFill>
                  <a:schemeClr val="accent2"/>
                </a:solidFill>
                <a:latin typeface="Squada One" panose="02000000000000000000" pitchFamily="2" charset="0"/>
                <a:cs typeface="Arial" pitchFamily="34" charset="0"/>
                <a:sym typeface="Arial"/>
              </a:rPr>
              <a:t>TEXT MINING </a:t>
            </a:r>
            <a:endParaRPr dirty="0">
              <a:solidFill>
                <a:schemeClr val="accent2"/>
              </a:solidFill>
              <a:latin typeface="Squada One" panose="02000000000000000000" pitchFamily="2" charset="0"/>
            </a:endParaRPr>
          </a:p>
        </p:txBody>
      </p:sp>
      <p:sp>
        <p:nvSpPr>
          <p:cNvPr id="4" name="Hexagon 3"/>
          <p:cNvSpPr/>
          <p:nvPr/>
        </p:nvSpPr>
        <p:spPr>
          <a:xfrm rot="5400000">
            <a:off x="5284550" y="2818592"/>
            <a:ext cx="1571019" cy="144942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quada One" panose="02000000000000000000" pitchFamily="2" charset="0"/>
            </a:endParaRPr>
          </a:p>
        </p:txBody>
      </p:sp>
      <p:sp>
        <p:nvSpPr>
          <p:cNvPr id="5" name="Hexagon 4"/>
          <p:cNvSpPr/>
          <p:nvPr/>
        </p:nvSpPr>
        <p:spPr>
          <a:xfrm rot="5400000">
            <a:off x="4473912" y="1453477"/>
            <a:ext cx="1571019" cy="144942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quada One" panose="02000000000000000000" pitchFamily="2" charset="0"/>
            </a:endParaRPr>
          </a:p>
        </p:txBody>
      </p:sp>
      <p:sp>
        <p:nvSpPr>
          <p:cNvPr id="6" name="Hexagon 5"/>
          <p:cNvSpPr/>
          <p:nvPr/>
        </p:nvSpPr>
        <p:spPr>
          <a:xfrm rot="5400000">
            <a:off x="6095188" y="1453478"/>
            <a:ext cx="1571019" cy="144942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quada One" panose="02000000000000000000" pitchFamily="2" charset="0"/>
            </a:endParaRPr>
          </a:p>
        </p:txBody>
      </p:sp>
      <p:sp>
        <p:nvSpPr>
          <p:cNvPr id="7" name="Hexagon 6"/>
          <p:cNvSpPr/>
          <p:nvPr/>
        </p:nvSpPr>
        <p:spPr>
          <a:xfrm rot="5400000">
            <a:off x="5601508" y="2317617"/>
            <a:ext cx="937100" cy="88035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quada One" panose="02000000000000000000" pitchFamily="2" charset="0"/>
            </a:endParaRPr>
          </a:p>
        </p:txBody>
      </p:sp>
      <p:sp>
        <p:nvSpPr>
          <p:cNvPr id="9" name="Google Shape;448;p27"/>
          <p:cNvSpPr txBox="1">
            <a:spLocks/>
          </p:cNvSpPr>
          <p:nvPr/>
        </p:nvSpPr>
        <p:spPr>
          <a:xfrm>
            <a:off x="4624114" y="2058411"/>
            <a:ext cx="1247336"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lgn="ctr">
              <a:buFont typeface="Fira Sans Condensed"/>
              <a:buNone/>
            </a:pPr>
            <a:r>
              <a:rPr lang="en-IN" sz="1800" smtClean="0">
                <a:latin typeface="Squada One" panose="02000000000000000000" pitchFamily="2" charset="0"/>
                <a:ea typeface="Teko"/>
                <a:cs typeface="Teko"/>
                <a:sym typeface="Teko"/>
              </a:rPr>
              <a:t>ARTIFICIAL INTELLIGENCE</a:t>
            </a:r>
            <a:endParaRPr lang="en-IN" sz="1800" dirty="0">
              <a:latin typeface="Squada One" panose="02000000000000000000" pitchFamily="2" charset="0"/>
              <a:ea typeface="Teko"/>
              <a:cs typeface="Teko"/>
              <a:sym typeface="Teko"/>
            </a:endParaRPr>
          </a:p>
        </p:txBody>
      </p:sp>
      <p:sp>
        <p:nvSpPr>
          <p:cNvPr id="10" name="Google Shape;448;p27"/>
          <p:cNvSpPr txBox="1">
            <a:spLocks/>
          </p:cNvSpPr>
          <p:nvPr/>
        </p:nvSpPr>
        <p:spPr>
          <a:xfrm>
            <a:off x="6253549" y="2058411"/>
            <a:ext cx="1247336"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lgn="ctr">
              <a:buFont typeface="Fira Sans Condensed"/>
              <a:buNone/>
            </a:pPr>
            <a:r>
              <a:rPr lang="en-IN" sz="1800" smtClean="0">
                <a:latin typeface="Squada One" panose="02000000000000000000" pitchFamily="2" charset="0"/>
                <a:ea typeface="Teko"/>
                <a:cs typeface="Teko"/>
                <a:sym typeface="Teko"/>
              </a:rPr>
              <a:t>COMPUTER SCIENCE</a:t>
            </a:r>
            <a:endParaRPr lang="en-IN" sz="1800" dirty="0">
              <a:latin typeface="Squada One" panose="02000000000000000000" pitchFamily="2" charset="0"/>
              <a:ea typeface="Teko"/>
              <a:cs typeface="Teko"/>
              <a:sym typeface="Teko"/>
            </a:endParaRPr>
          </a:p>
        </p:txBody>
      </p:sp>
      <p:sp>
        <p:nvSpPr>
          <p:cNvPr id="11" name="Google Shape;448;p27"/>
          <p:cNvSpPr txBox="1">
            <a:spLocks/>
          </p:cNvSpPr>
          <p:nvPr/>
        </p:nvSpPr>
        <p:spPr>
          <a:xfrm>
            <a:off x="5446390" y="3471767"/>
            <a:ext cx="1247336"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lgn="ctr">
              <a:buFont typeface="Fira Sans Condensed"/>
              <a:buNone/>
            </a:pPr>
            <a:r>
              <a:rPr lang="en-IN" sz="1800" smtClean="0">
                <a:latin typeface="Squada One" panose="02000000000000000000" pitchFamily="2" charset="0"/>
                <a:ea typeface="Teko"/>
                <a:cs typeface="Teko"/>
                <a:sym typeface="Teko"/>
              </a:rPr>
              <a:t>HUMAN LANGUAGE</a:t>
            </a:r>
            <a:endParaRPr lang="en-IN" sz="1800" dirty="0">
              <a:latin typeface="Squada One" panose="02000000000000000000" pitchFamily="2" charset="0"/>
              <a:ea typeface="Teko"/>
              <a:cs typeface="Teko"/>
              <a:sym typeface="Teko"/>
            </a:endParaRPr>
          </a:p>
        </p:txBody>
      </p:sp>
      <p:sp>
        <p:nvSpPr>
          <p:cNvPr id="12" name="Google Shape;448;p27"/>
          <p:cNvSpPr txBox="1">
            <a:spLocks/>
          </p:cNvSpPr>
          <p:nvPr/>
        </p:nvSpPr>
        <p:spPr>
          <a:xfrm>
            <a:off x="5434752" y="2517435"/>
            <a:ext cx="1247336"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lgn="ctr">
              <a:buFont typeface="Fira Sans Condensed"/>
              <a:buNone/>
            </a:pPr>
            <a:r>
              <a:rPr lang="en-IN" sz="1800" smtClean="0">
                <a:latin typeface="Squada One" panose="02000000000000000000" pitchFamily="2" charset="0"/>
                <a:ea typeface="Teko"/>
                <a:cs typeface="Teko"/>
                <a:sym typeface="Teko"/>
              </a:rPr>
              <a:t>NLP</a:t>
            </a:r>
            <a:endParaRPr lang="en-IN" sz="1800" dirty="0">
              <a:latin typeface="Squada One" panose="02000000000000000000" pitchFamily="2" charset="0"/>
              <a:ea typeface="Teko"/>
              <a:cs typeface="Teko"/>
              <a:sym typeface="Teko"/>
            </a:endParaRPr>
          </a:p>
        </p:txBody>
      </p:sp>
      <p:sp>
        <p:nvSpPr>
          <p:cNvPr id="13" name="Google Shape;443;p27"/>
          <p:cNvSpPr txBox="1">
            <a:spLocks/>
          </p:cNvSpPr>
          <p:nvPr/>
        </p:nvSpPr>
        <p:spPr>
          <a:xfrm>
            <a:off x="949081" y="2178188"/>
            <a:ext cx="2720235" cy="136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Font typeface="Fira Sans Condensed"/>
              <a:buNone/>
            </a:pPr>
            <a:r>
              <a:rPr lang="en-US" sz="1400" dirty="0" smtClean="0">
                <a:latin typeface="Barlow" panose="00000500000000000000" pitchFamily="2" charset="0"/>
              </a:rPr>
              <a:t>Deriving meaningful information from natural language Text </a:t>
            </a:r>
            <a:endParaRPr lang="en-US" sz="1400" dirty="0">
              <a:latin typeface="Barlow" panose="00000500000000000000" pitchFamily="2" charset="0"/>
            </a:endParaRPr>
          </a:p>
        </p:txBody>
      </p:sp>
      <p:sp>
        <p:nvSpPr>
          <p:cNvPr id="14" name="Google Shape;448;p27"/>
          <p:cNvSpPr txBox="1">
            <a:spLocks/>
          </p:cNvSpPr>
          <p:nvPr/>
        </p:nvSpPr>
        <p:spPr>
          <a:xfrm>
            <a:off x="1059144" y="1675988"/>
            <a:ext cx="1247336"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0" indent="0">
              <a:buFont typeface="Fira Sans Condensed"/>
              <a:buNone/>
            </a:pPr>
            <a:r>
              <a:rPr lang="en-IN" sz="1800" smtClean="0">
                <a:latin typeface="Squada One" panose="02000000000000000000" pitchFamily="2" charset="0"/>
                <a:ea typeface="Teko"/>
                <a:cs typeface="Teko"/>
                <a:sym typeface="Teko"/>
              </a:rPr>
              <a:t>TEXT MINING</a:t>
            </a:r>
            <a:endParaRPr lang="en-IN" sz="1800" dirty="0">
              <a:latin typeface="Squada One" panose="02000000000000000000" pitchFamily="2" charset="0"/>
              <a:ea typeface="Teko"/>
              <a:cs typeface="Teko"/>
              <a:sym typeface="Teko"/>
            </a:endParaRPr>
          </a:p>
        </p:txBody>
      </p:sp>
    </p:spTree>
    <p:extLst>
      <p:ext uri="{BB962C8B-B14F-4D97-AF65-F5344CB8AC3E}">
        <p14:creationId xmlns:p14="http://schemas.microsoft.com/office/powerpoint/2010/main" val="1312907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a:solidFill>
                  <a:srgbClr val="507C89"/>
                </a:solidFill>
                <a:latin typeface="Squada One" panose="02000000000000000000" pitchFamily="2" charset="0"/>
                <a:cs typeface="Arial" pitchFamily="34" charset="0"/>
                <a:sym typeface="Arial"/>
              </a:rPr>
              <a:t>NLU &amp; NLG</a:t>
            </a:r>
            <a:endParaRPr dirty="0">
              <a:solidFill>
                <a:schemeClr val="dk1"/>
              </a:solidFill>
              <a:latin typeface="Squada One" panose="02000000000000000000" pitchFamily="2" charset="0"/>
            </a:endParaRPr>
          </a:p>
        </p:txBody>
      </p:sp>
      <p:cxnSp>
        <p:nvCxnSpPr>
          <p:cNvPr id="4" name="Google Shape;1734;p35"/>
          <p:cNvCxnSpPr/>
          <p:nvPr/>
        </p:nvCxnSpPr>
        <p:spPr>
          <a:xfrm>
            <a:off x="3507199" y="1665887"/>
            <a:ext cx="1137600" cy="7419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5" name="Google Shape;1738;p35"/>
          <p:cNvSpPr/>
          <p:nvPr/>
        </p:nvSpPr>
        <p:spPr>
          <a:xfrm>
            <a:off x="4511885" y="1732745"/>
            <a:ext cx="3457314" cy="3018842"/>
          </a:xfrm>
          <a:prstGeom prst="rect">
            <a:avLst/>
          </a:prstGeom>
          <a:solidFill>
            <a:srgbClr val="507C89">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6" name="Google Shape;1740;p35"/>
          <p:cNvSpPr/>
          <p:nvPr/>
        </p:nvSpPr>
        <p:spPr>
          <a:xfrm>
            <a:off x="740860" y="1319062"/>
            <a:ext cx="2793600" cy="2819684"/>
          </a:xfrm>
          <a:prstGeom prst="rect">
            <a:avLst/>
          </a:prstGeom>
          <a:solidFill>
            <a:srgbClr val="507C89">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7" name="Google Shape;1743;p35"/>
          <p:cNvSpPr/>
          <p:nvPr/>
        </p:nvSpPr>
        <p:spPr>
          <a:xfrm>
            <a:off x="835960" y="1234412"/>
            <a:ext cx="3023440" cy="2777874"/>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9" name="Google Shape;1744;p35"/>
          <p:cNvSpPr/>
          <p:nvPr/>
        </p:nvSpPr>
        <p:spPr>
          <a:xfrm>
            <a:off x="4644799" y="1459978"/>
            <a:ext cx="3480042" cy="3145694"/>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0" name="Google Shape;1745;p35"/>
          <p:cNvSpPr txBox="1">
            <a:spLocks/>
          </p:cNvSpPr>
          <p:nvPr/>
        </p:nvSpPr>
        <p:spPr>
          <a:xfrm>
            <a:off x="4644799" y="1795246"/>
            <a:ext cx="2604861"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pPr algn="r"/>
            <a:r>
              <a:rPr lang="en-US" sz="2000" smtClean="0">
                <a:latin typeface="Squada One" panose="02000000000000000000" pitchFamily="2" charset="0"/>
              </a:rPr>
              <a:t>NATURAL LANGUAGE GENERATION</a:t>
            </a:r>
            <a:endParaRPr lang="en-US" sz="2000" dirty="0">
              <a:latin typeface="Squada One" panose="02000000000000000000" pitchFamily="2" charset="0"/>
            </a:endParaRPr>
          </a:p>
        </p:txBody>
      </p:sp>
      <p:sp>
        <p:nvSpPr>
          <p:cNvPr id="11" name="Google Shape;1746;p35"/>
          <p:cNvSpPr txBox="1">
            <a:spLocks/>
          </p:cNvSpPr>
          <p:nvPr/>
        </p:nvSpPr>
        <p:spPr>
          <a:xfrm>
            <a:off x="1641748" y="1459978"/>
            <a:ext cx="2478396"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chemeClr val="dk1"/>
              </a:buClr>
              <a:buSzPts val="2800"/>
              <a:buFont typeface="Fira Sans Condensed ExtraBold"/>
              <a:buNone/>
              <a:defRPr sz="28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r>
              <a:rPr lang="en-IN" sz="2000" dirty="0" smtClean="0">
                <a:latin typeface="Squada One" panose="02000000000000000000" pitchFamily="2" charset="0"/>
              </a:rPr>
              <a:t>NATURAL LANGUAGE UNDERSTANDING</a:t>
            </a:r>
            <a:endParaRPr lang="en-IN" sz="2000" dirty="0">
              <a:latin typeface="Squada One" panose="02000000000000000000" pitchFamily="2" charset="0"/>
            </a:endParaRPr>
          </a:p>
        </p:txBody>
      </p:sp>
      <p:sp>
        <p:nvSpPr>
          <p:cNvPr id="12" name="Google Shape;1748;p35"/>
          <p:cNvSpPr txBox="1">
            <a:spLocks/>
          </p:cNvSpPr>
          <p:nvPr/>
        </p:nvSpPr>
        <p:spPr>
          <a:xfrm>
            <a:off x="1582084" y="1944573"/>
            <a:ext cx="2198043" cy="18758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1600"/>
              </a:spcBef>
              <a:spcAft>
                <a:spcPts val="160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9pPr>
          </a:lstStyle>
          <a:p>
            <a:pPr marL="0" indent="0">
              <a:buFont typeface="Fira Sans Condensed"/>
              <a:buNone/>
            </a:pPr>
            <a:r>
              <a:rPr lang="en-US" sz="1400" dirty="0" smtClean="0">
                <a:solidFill>
                  <a:schemeClr val="lt1"/>
                </a:solidFill>
                <a:latin typeface="Barlow" panose="00000500000000000000" pitchFamily="2" charset="0"/>
              </a:rPr>
              <a:t>(NLU) is a branch of artificial intelligence (AI) that uses computer software to understand input made in the form of sentences in text or speech format.</a:t>
            </a:r>
            <a:endParaRPr lang="en-US" sz="1400" dirty="0">
              <a:solidFill>
                <a:schemeClr val="lt1"/>
              </a:solidFill>
              <a:latin typeface="Barlow" panose="00000500000000000000" pitchFamily="2" charset="0"/>
            </a:endParaRPr>
          </a:p>
        </p:txBody>
      </p:sp>
      <p:sp>
        <p:nvSpPr>
          <p:cNvPr id="13" name="Google Shape;1749;p35"/>
          <p:cNvSpPr txBox="1">
            <a:spLocks/>
          </p:cNvSpPr>
          <p:nvPr/>
        </p:nvSpPr>
        <p:spPr>
          <a:xfrm>
            <a:off x="4812653" y="3909321"/>
            <a:ext cx="2827036" cy="4588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Char char="●"/>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1600"/>
              </a:spcBef>
              <a:spcAft>
                <a:spcPts val="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1600"/>
              </a:spcBef>
              <a:spcAft>
                <a:spcPts val="1600"/>
              </a:spcAft>
              <a:buClr>
                <a:schemeClr val="dk1"/>
              </a:buClr>
              <a:buSzPts val="1400"/>
              <a:buFont typeface="Fira Sans Condensed"/>
              <a:buChar char="■"/>
              <a:defRPr sz="1400" b="0" i="0" u="none" strike="noStrike" cap="none">
                <a:solidFill>
                  <a:schemeClr val="dk1"/>
                </a:solidFill>
                <a:latin typeface="Fira Sans Condensed"/>
                <a:ea typeface="Fira Sans Condensed"/>
                <a:cs typeface="Fira Sans Condensed"/>
                <a:sym typeface="Fira Sans Condensed"/>
              </a:defRPr>
            </a:lvl9pPr>
          </a:lstStyle>
          <a:p>
            <a:pPr marL="0" indent="0">
              <a:buFont typeface="Fira Sans Condensed"/>
              <a:buNone/>
            </a:pPr>
            <a:r>
              <a:rPr lang="en-US" sz="1400" dirty="0" smtClean="0">
                <a:solidFill>
                  <a:schemeClr val="lt1"/>
                </a:solidFill>
                <a:latin typeface="Barlow" panose="00000500000000000000" pitchFamily="2" charset="0"/>
              </a:rPr>
              <a:t>Natural-language generation is a software process that transforms structured data into natural language. It can be used to produce long form content for organizations to automate custom reports, as well as produce custom content for a web or mobile</a:t>
            </a:r>
            <a:endParaRPr lang="en-US" sz="1400" dirty="0">
              <a:solidFill>
                <a:schemeClr val="lt1"/>
              </a:solidFill>
              <a:latin typeface="Barlow" panose="00000500000000000000" pitchFamily="2" charset="0"/>
            </a:endParaRPr>
          </a:p>
        </p:txBody>
      </p:sp>
      <p:sp>
        <p:nvSpPr>
          <p:cNvPr id="14" name="Google Shape;1753;p35"/>
          <p:cNvSpPr/>
          <p:nvPr/>
        </p:nvSpPr>
        <p:spPr>
          <a:xfrm>
            <a:off x="1096704" y="1552287"/>
            <a:ext cx="384900" cy="38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5" name="Google Shape;1755;p35"/>
          <p:cNvSpPr/>
          <p:nvPr/>
        </p:nvSpPr>
        <p:spPr>
          <a:xfrm>
            <a:off x="7584299" y="1664835"/>
            <a:ext cx="384900" cy="38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nvGrpSpPr>
          <p:cNvPr id="16" name="Google Shape;1757;p35"/>
          <p:cNvGrpSpPr/>
          <p:nvPr/>
        </p:nvGrpSpPr>
        <p:grpSpPr>
          <a:xfrm>
            <a:off x="1096710" y="2344787"/>
            <a:ext cx="384900" cy="163220"/>
            <a:chOff x="1593968" y="1892825"/>
            <a:chExt cx="384900" cy="163220"/>
          </a:xfrm>
        </p:grpSpPr>
        <p:sp>
          <p:nvSpPr>
            <p:cNvPr id="17" name="Google Shape;1758;p35"/>
            <p:cNvSpPr/>
            <p:nvPr/>
          </p:nvSpPr>
          <p:spPr>
            <a:xfrm>
              <a:off x="1815668" y="1892825"/>
              <a:ext cx="163200" cy="16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18" name="Google Shape;1759;p35"/>
            <p:cNvSpPr/>
            <p:nvPr/>
          </p:nvSpPr>
          <p:spPr>
            <a:xfrm>
              <a:off x="1593968" y="1892845"/>
              <a:ext cx="163200" cy="16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grpSp>
        <p:nvGrpSpPr>
          <p:cNvPr id="19" name="Google Shape;1763;p35"/>
          <p:cNvGrpSpPr/>
          <p:nvPr/>
        </p:nvGrpSpPr>
        <p:grpSpPr>
          <a:xfrm>
            <a:off x="7574600" y="2147428"/>
            <a:ext cx="384900" cy="163220"/>
            <a:chOff x="7212700" y="2258422"/>
            <a:chExt cx="384900" cy="163220"/>
          </a:xfrm>
        </p:grpSpPr>
        <p:sp>
          <p:nvSpPr>
            <p:cNvPr id="20" name="Google Shape;1764;p35"/>
            <p:cNvSpPr/>
            <p:nvPr/>
          </p:nvSpPr>
          <p:spPr>
            <a:xfrm>
              <a:off x="7434400" y="2258422"/>
              <a:ext cx="163200" cy="16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1" name="Google Shape;1765;p35"/>
            <p:cNvSpPr/>
            <p:nvPr/>
          </p:nvSpPr>
          <p:spPr>
            <a:xfrm>
              <a:off x="7212700" y="2258442"/>
              <a:ext cx="163200" cy="16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grpSp>
        <p:nvGrpSpPr>
          <p:cNvPr id="22" name="Google Shape;1769;p35"/>
          <p:cNvGrpSpPr/>
          <p:nvPr/>
        </p:nvGrpSpPr>
        <p:grpSpPr>
          <a:xfrm>
            <a:off x="1148345" y="1608907"/>
            <a:ext cx="281619" cy="271643"/>
            <a:chOff x="1284212" y="1963766"/>
            <a:chExt cx="379489" cy="366046"/>
          </a:xfrm>
        </p:grpSpPr>
        <p:sp>
          <p:nvSpPr>
            <p:cNvPr id="23" name="Google Shape;1770;p35"/>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
          <p:nvSpPr>
            <p:cNvPr id="24" name="Google Shape;1771;p35"/>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grpSp>
      <p:sp>
        <p:nvSpPr>
          <p:cNvPr id="25" name="Google Shape;1772;p35"/>
          <p:cNvSpPr/>
          <p:nvPr/>
        </p:nvSpPr>
        <p:spPr>
          <a:xfrm>
            <a:off x="7657942" y="1726876"/>
            <a:ext cx="269661" cy="260820"/>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quada One" panose="02000000000000000000" pitchFamily="2" charset="0"/>
            </a:endParaRPr>
          </a:p>
        </p:txBody>
      </p:sp>
    </p:spTree>
    <p:extLst>
      <p:ext uri="{BB962C8B-B14F-4D97-AF65-F5344CB8AC3E}">
        <p14:creationId xmlns:p14="http://schemas.microsoft.com/office/powerpoint/2010/main" val="33928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2432;p40"/>
          <p:cNvSpPr txBox="1">
            <a:spLocks noGrp="1"/>
          </p:cNvSpPr>
          <p:nvPr>
            <p:ph type="title"/>
          </p:nvPr>
        </p:nvSpPr>
        <p:spPr>
          <a:xfrm>
            <a:off x="2026024" y="1559491"/>
            <a:ext cx="5242200" cy="18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smtClean="0">
                <a:latin typeface="Squada One" panose="02000000000000000000" pitchFamily="2" charset="0"/>
              </a:rPr>
              <a:t>NLP </a:t>
            </a:r>
            <a:br>
              <a:rPr lang="en-IN" sz="6000" dirty="0" smtClean="0">
                <a:latin typeface="Squada One" panose="02000000000000000000" pitchFamily="2" charset="0"/>
              </a:rPr>
            </a:br>
            <a:r>
              <a:rPr lang="en-IN" sz="6000" dirty="0" smtClean="0">
                <a:latin typeface="Squada One" panose="02000000000000000000" pitchFamily="2" charset="0"/>
              </a:rPr>
              <a:t>Terminology</a:t>
            </a:r>
            <a:endParaRPr lang="en-IN" sz="6000" dirty="0">
              <a:latin typeface="Squada One" panose="02000000000000000000" pitchFamily="2" charset="0"/>
            </a:endParaRPr>
          </a:p>
        </p:txBody>
      </p:sp>
    </p:spTree>
    <p:extLst>
      <p:ext uri="{BB962C8B-B14F-4D97-AF65-F5344CB8AC3E}">
        <p14:creationId xmlns:p14="http://schemas.microsoft.com/office/powerpoint/2010/main" val="2299935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smtClean="0">
                <a:solidFill>
                  <a:schemeClr val="accent2"/>
                </a:solidFill>
                <a:latin typeface="Squada One" panose="02000000000000000000" pitchFamily="2" charset="0"/>
                <a:cs typeface="Arial" pitchFamily="34" charset="0"/>
                <a:sym typeface="Arial"/>
              </a:rPr>
              <a:t>Tokenization</a:t>
            </a:r>
            <a:r>
              <a:rPr lang="en-US" altLang="ko-KR" dirty="0" smtClean="0">
                <a:solidFill>
                  <a:schemeClr val="tx1"/>
                </a:solidFill>
                <a:latin typeface="Squada One" panose="02000000000000000000" pitchFamily="2" charset="0"/>
                <a:cs typeface="Arial" pitchFamily="34" charset="0"/>
                <a:sym typeface="Arial"/>
              </a:rPr>
              <a:t>.</a:t>
            </a:r>
            <a:endParaRPr lang="en-US" dirty="0">
              <a:solidFill>
                <a:schemeClr val="tx1"/>
              </a:solidFill>
              <a:latin typeface="Squada One" panose="02000000000000000000" pitchFamily="2" charset="0"/>
            </a:endParaRPr>
          </a:p>
        </p:txBody>
      </p:sp>
      <p:sp>
        <p:nvSpPr>
          <p:cNvPr id="5" name="Google Shape;2757;p42"/>
          <p:cNvSpPr txBox="1">
            <a:spLocks noGrp="1"/>
          </p:cNvSpPr>
          <p:nvPr>
            <p:ph type="body" idx="1"/>
          </p:nvPr>
        </p:nvSpPr>
        <p:spPr>
          <a:xfrm>
            <a:off x="552268" y="1134246"/>
            <a:ext cx="3858350" cy="2092446"/>
          </a:xfrm>
          <a:prstGeom prst="rect">
            <a:avLst/>
          </a:prstGeom>
        </p:spPr>
        <p:txBody>
          <a:bodyPr spcFirstLastPara="1" wrap="square" lIns="91425" tIns="91425" rIns="91425" bIns="91425" anchor="ctr" anchorCtr="0">
            <a:noAutofit/>
          </a:bodyPr>
          <a:lstStyle/>
          <a:p>
            <a:pPr marL="139700" indent="0">
              <a:buSzPts val="1400"/>
              <a:buNone/>
            </a:pPr>
            <a:r>
              <a:rPr lang="en-IN" sz="2000" dirty="0" smtClean="0">
                <a:solidFill>
                  <a:schemeClr val="tx1"/>
                </a:solidFill>
                <a:latin typeface="Barlow" panose="00000500000000000000" pitchFamily="2" charset="0"/>
              </a:rPr>
              <a:t>Breaking strings into small individual Tokens or words</a:t>
            </a:r>
          </a:p>
          <a:p>
            <a:pPr marL="139700" indent="0">
              <a:buSzPts val="1400"/>
              <a:buNone/>
            </a:pPr>
            <a:endParaRPr lang="en-IN" sz="2000" dirty="0">
              <a:solidFill>
                <a:schemeClr val="tx1"/>
              </a:solidFill>
              <a:latin typeface="Barlow" panose="00000500000000000000" pitchFamily="2" charset="0"/>
            </a:endParaRPr>
          </a:p>
          <a:p>
            <a:pPr marL="139700" indent="0">
              <a:buSzPts val="1400"/>
              <a:buNone/>
            </a:pPr>
            <a:endParaRPr sz="2000" dirty="0">
              <a:solidFill>
                <a:schemeClr val="tx1"/>
              </a:solidFill>
              <a:latin typeface="Barlow" panose="00000500000000000000" pitchFamily="2" charset="0"/>
            </a:endParaRPr>
          </a:p>
        </p:txBody>
      </p:sp>
      <p:sp>
        <p:nvSpPr>
          <p:cNvPr id="6" name="Google Shape;1740;p35"/>
          <p:cNvSpPr/>
          <p:nvPr/>
        </p:nvSpPr>
        <p:spPr>
          <a:xfrm>
            <a:off x="5105830" y="1190852"/>
            <a:ext cx="2127716" cy="2457798"/>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Barlow" panose="00000500000000000000" pitchFamily="2" charset="0"/>
            </a:endParaRPr>
          </a:p>
        </p:txBody>
      </p:sp>
      <p:sp>
        <p:nvSpPr>
          <p:cNvPr id="7" name="Google Shape;1743;p35"/>
          <p:cNvSpPr/>
          <p:nvPr/>
        </p:nvSpPr>
        <p:spPr>
          <a:xfrm>
            <a:off x="5200930" y="1100836"/>
            <a:ext cx="2302771" cy="2421354"/>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39700" lvl="0">
              <a:buClr>
                <a:srgbClr val="133B96"/>
              </a:buClr>
              <a:buSzPts val="1400"/>
            </a:pPr>
            <a:r>
              <a:rPr lang="en-IN" sz="1600" dirty="0" smtClean="0">
                <a:solidFill>
                  <a:schemeClr val="tx1"/>
                </a:solidFill>
                <a:latin typeface="Squada One" panose="02000000000000000000" pitchFamily="2" charset="0"/>
                <a:ea typeface="Nanum Gothic Coding"/>
                <a:sym typeface="Nanum Gothic Coding"/>
              </a:rPr>
              <a:t>What’s </a:t>
            </a:r>
            <a:r>
              <a:rPr lang="en-IN" sz="1600" dirty="0">
                <a:solidFill>
                  <a:schemeClr val="tx1"/>
                </a:solidFill>
                <a:latin typeface="Squada One" panose="02000000000000000000" pitchFamily="2" charset="0"/>
                <a:ea typeface="Nanum Gothic Coding"/>
                <a:sym typeface="Nanum Gothic Coding"/>
              </a:rPr>
              <a:t>the time now?</a:t>
            </a:r>
          </a:p>
          <a:p>
            <a:pPr marL="139700" lvl="0">
              <a:buClr>
                <a:srgbClr val="133B96"/>
              </a:buClr>
              <a:buSzPts val="1400"/>
            </a:pPr>
            <a:r>
              <a:rPr lang="en-IN" sz="1600" dirty="0">
                <a:solidFill>
                  <a:schemeClr val="tx1"/>
                </a:solidFill>
                <a:latin typeface="Squada One" panose="02000000000000000000" pitchFamily="2" charset="0"/>
                <a:ea typeface="Nanum Gothic Coding"/>
                <a:sym typeface="Nanum Gothic Coding"/>
              </a:rPr>
              <a:t>	to</a:t>
            </a:r>
          </a:p>
          <a:p>
            <a:pPr marL="139700" lvl="0">
              <a:buClr>
                <a:srgbClr val="133B96"/>
              </a:buClr>
              <a:buSzPts val="1400"/>
            </a:pPr>
            <a:r>
              <a:rPr lang="en-IN" sz="1600" dirty="0">
                <a:solidFill>
                  <a:schemeClr val="tx1"/>
                </a:solidFill>
                <a:latin typeface="Squada One" panose="02000000000000000000" pitchFamily="2" charset="0"/>
                <a:ea typeface="Nanum Gothic Coding"/>
                <a:sym typeface="Nanum Gothic Coding"/>
              </a:rPr>
              <a:t>What’s</a:t>
            </a:r>
          </a:p>
          <a:p>
            <a:pPr marL="139700" lvl="0">
              <a:buClr>
                <a:srgbClr val="133B96"/>
              </a:buClr>
              <a:buSzPts val="1400"/>
            </a:pPr>
            <a:r>
              <a:rPr lang="en-IN" sz="1600" dirty="0">
                <a:solidFill>
                  <a:schemeClr val="tx1"/>
                </a:solidFill>
                <a:latin typeface="Squada One" panose="02000000000000000000" pitchFamily="2" charset="0"/>
                <a:ea typeface="Nanum Gothic Coding"/>
                <a:sym typeface="Nanum Gothic Coding"/>
              </a:rPr>
              <a:t>The</a:t>
            </a:r>
          </a:p>
          <a:p>
            <a:pPr marL="139700" lvl="0">
              <a:buClr>
                <a:srgbClr val="133B96"/>
              </a:buClr>
              <a:buSzPts val="1400"/>
            </a:pPr>
            <a:r>
              <a:rPr lang="en-IN" sz="1600" dirty="0">
                <a:solidFill>
                  <a:schemeClr val="tx1"/>
                </a:solidFill>
                <a:latin typeface="Squada One" panose="02000000000000000000" pitchFamily="2" charset="0"/>
                <a:ea typeface="Nanum Gothic Coding"/>
                <a:sym typeface="Nanum Gothic Coding"/>
              </a:rPr>
              <a:t>Time</a:t>
            </a:r>
          </a:p>
          <a:p>
            <a:pPr marL="139700" lvl="0">
              <a:buClr>
                <a:srgbClr val="133B96"/>
              </a:buClr>
              <a:buSzPts val="1400"/>
            </a:pPr>
            <a:r>
              <a:rPr lang="en-IN" sz="1600" dirty="0">
                <a:solidFill>
                  <a:schemeClr val="tx1"/>
                </a:solidFill>
                <a:latin typeface="Squada One" panose="02000000000000000000" pitchFamily="2" charset="0"/>
                <a:ea typeface="Nanum Gothic Coding"/>
                <a:sym typeface="Nanum Gothic Coding"/>
              </a:rPr>
              <a:t>now</a:t>
            </a:r>
          </a:p>
        </p:txBody>
      </p:sp>
      <p:sp>
        <p:nvSpPr>
          <p:cNvPr id="9" name="Google Shape;1745;p35"/>
          <p:cNvSpPr txBox="1">
            <a:spLocks/>
          </p:cNvSpPr>
          <p:nvPr/>
        </p:nvSpPr>
        <p:spPr>
          <a:xfrm>
            <a:off x="5049884" y="545990"/>
            <a:ext cx="2604861"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r>
              <a:rPr lang="en-IN" sz="2000" dirty="0" smtClean="0">
                <a:solidFill>
                  <a:schemeClr val="tx1"/>
                </a:solidFill>
                <a:latin typeface="Squada One" panose="02000000000000000000" pitchFamily="2" charset="0"/>
              </a:rPr>
              <a:t>EXAMPLE</a:t>
            </a:r>
            <a:endParaRPr lang="en-US" sz="2000" dirty="0">
              <a:solidFill>
                <a:schemeClr val="tx1"/>
              </a:solidFill>
              <a:latin typeface="Squada One" panose="02000000000000000000" pitchFamily="2" charset="0"/>
            </a:endParaRPr>
          </a:p>
        </p:txBody>
      </p:sp>
    </p:spTree>
    <p:extLst>
      <p:ext uri="{BB962C8B-B14F-4D97-AF65-F5344CB8AC3E}">
        <p14:creationId xmlns:p14="http://schemas.microsoft.com/office/powerpoint/2010/main" val="3096987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smtClean="0">
                <a:solidFill>
                  <a:schemeClr val="accent2"/>
                </a:solidFill>
                <a:latin typeface="Squada One" panose="02000000000000000000" pitchFamily="2" charset="0"/>
                <a:cs typeface="Arial" pitchFamily="34" charset="0"/>
                <a:sym typeface="Arial"/>
              </a:rPr>
              <a:t>Stemming</a:t>
            </a:r>
            <a:r>
              <a:rPr lang="en-US" altLang="ko-KR" dirty="0" smtClean="0">
                <a:solidFill>
                  <a:schemeClr val="tx1"/>
                </a:solidFill>
                <a:latin typeface="Squada One" panose="02000000000000000000" pitchFamily="2" charset="0"/>
                <a:cs typeface="Arial" pitchFamily="34" charset="0"/>
                <a:sym typeface="Arial"/>
              </a:rPr>
              <a:t>.</a:t>
            </a:r>
            <a:endParaRPr lang="en-US" dirty="0">
              <a:solidFill>
                <a:schemeClr val="tx1"/>
              </a:solidFill>
              <a:latin typeface="Squada One" panose="02000000000000000000" pitchFamily="2" charset="0"/>
            </a:endParaRPr>
          </a:p>
        </p:txBody>
      </p:sp>
      <p:sp>
        <p:nvSpPr>
          <p:cNvPr id="5" name="Google Shape;2757;p42"/>
          <p:cNvSpPr txBox="1">
            <a:spLocks noGrp="1"/>
          </p:cNvSpPr>
          <p:nvPr>
            <p:ph type="body" idx="1"/>
          </p:nvPr>
        </p:nvSpPr>
        <p:spPr>
          <a:xfrm>
            <a:off x="552268" y="1134246"/>
            <a:ext cx="3858350" cy="2092446"/>
          </a:xfrm>
          <a:prstGeom prst="rect">
            <a:avLst/>
          </a:prstGeom>
        </p:spPr>
        <p:txBody>
          <a:bodyPr spcFirstLastPara="1" wrap="square" lIns="91425" tIns="91425" rIns="91425" bIns="91425" anchor="ctr" anchorCtr="0">
            <a:noAutofit/>
          </a:bodyPr>
          <a:lstStyle/>
          <a:p>
            <a:pPr marL="139700" indent="0">
              <a:buSzPts val="1400"/>
              <a:buNone/>
            </a:pPr>
            <a:r>
              <a:rPr lang="en-US" sz="2000" dirty="0">
                <a:solidFill>
                  <a:schemeClr val="tx1"/>
                </a:solidFill>
                <a:latin typeface="Barlow" panose="00000500000000000000" pitchFamily="2" charset="0"/>
              </a:rPr>
              <a:t>Normalize words into its base form or its root form</a:t>
            </a:r>
          </a:p>
          <a:p>
            <a:pPr marL="139700" indent="0">
              <a:buSzPts val="1400"/>
              <a:buNone/>
            </a:pPr>
            <a:endParaRPr lang="en-US" sz="2000" dirty="0">
              <a:solidFill>
                <a:schemeClr val="tx1"/>
              </a:solidFill>
              <a:latin typeface="Barlow" panose="00000500000000000000" pitchFamily="2" charset="0"/>
            </a:endParaRPr>
          </a:p>
        </p:txBody>
      </p:sp>
      <p:sp>
        <p:nvSpPr>
          <p:cNvPr id="6" name="Google Shape;1740;p35"/>
          <p:cNvSpPr/>
          <p:nvPr/>
        </p:nvSpPr>
        <p:spPr>
          <a:xfrm>
            <a:off x="5105830" y="1190852"/>
            <a:ext cx="2127716" cy="2457798"/>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Barlow" panose="00000500000000000000" pitchFamily="2" charset="0"/>
            </a:endParaRPr>
          </a:p>
        </p:txBody>
      </p:sp>
      <p:sp>
        <p:nvSpPr>
          <p:cNvPr id="7" name="Google Shape;1743;p35"/>
          <p:cNvSpPr/>
          <p:nvPr/>
        </p:nvSpPr>
        <p:spPr>
          <a:xfrm>
            <a:off x="5200930" y="1100836"/>
            <a:ext cx="2302771" cy="2421354"/>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Playing , played, plays</a:t>
            </a:r>
          </a:p>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	to</a:t>
            </a:r>
          </a:p>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play</a:t>
            </a:r>
          </a:p>
        </p:txBody>
      </p:sp>
      <p:sp>
        <p:nvSpPr>
          <p:cNvPr id="9" name="Google Shape;1745;p35"/>
          <p:cNvSpPr txBox="1">
            <a:spLocks/>
          </p:cNvSpPr>
          <p:nvPr/>
        </p:nvSpPr>
        <p:spPr>
          <a:xfrm>
            <a:off x="5049884" y="545990"/>
            <a:ext cx="2604861"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r>
              <a:rPr lang="en-IN" sz="2000" dirty="0" smtClean="0">
                <a:solidFill>
                  <a:schemeClr val="tx1"/>
                </a:solidFill>
                <a:latin typeface="Squada One" panose="02000000000000000000" pitchFamily="2" charset="0"/>
              </a:rPr>
              <a:t>EXAMPLE</a:t>
            </a:r>
            <a:endParaRPr lang="en-US" sz="2000" dirty="0">
              <a:solidFill>
                <a:schemeClr val="tx1"/>
              </a:solidFill>
              <a:latin typeface="Squada One" panose="02000000000000000000" pitchFamily="2" charset="0"/>
            </a:endParaRPr>
          </a:p>
        </p:txBody>
      </p:sp>
    </p:spTree>
    <p:extLst>
      <p:ext uri="{BB962C8B-B14F-4D97-AF65-F5344CB8AC3E}">
        <p14:creationId xmlns:p14="http://schemas.microsoft.com/office/powerpoint/2010/main" val="3638823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smtClean="0">
                <a:solidFill>
                  <a:schemeClr val="accent2"/>
                </a:solidFill>
                <a:latin typeface="Squada One" panose="02000000000000000000" pitchFamily="2" charset="0"/>
                <a:cs typeface="Arial" pitchFamily="34" charset="0"/>
                <a:sym typeface="Arial"/>
              </a:rPr>
              <a:t>Lemmatization</a:t>
            </a:r>
            <a:r>
              <a:rPr lang="en-US" altLang="ko-KR" dirty="0" smtClean="0">
                <a:solidFill>
                  <a:schemeClr val="tx1"/>
                </a:solidFill>
                <a:latin typeface="Squada One" panose="02000000000000000000" pitchFamily="2" charset="0"/>
                <a:cs typeface="Arial" pitchFamily="34" charset="0"/>
                <a:sym typeface="Arial"/>
              </a:rPr>
              <a:t>.</a:t>
            </a:r>
            <a:endParaRPr lang="en-US" dirty="0">
              <a:solidFill>
                <a:schemeClr val="tx1"/>
              </a:solidFill>
              <a:latin typeface="Squada One" panose="02000000000000000000" pitchFamily="2" charset="0"/>
            </a:endParaRPr>
          </a:p>
        </p:txBody>
      </p:sp>
      <p:sp>
        <p:nvSpPr>
          <p:cNvPr id="5" name="Google Shape;2757;p42"/>
          <p:cNvSpPr txBox="1">
            <a:spLocks noGrp="1"/>
          </p:cNvSpPr>
          <p:nvPr>
            <p:ph type="body" idx="1"/>
          </p:nvPr>
        </p:nvSpPr>
        <p:spPr>
          <a:xfrm>
            <a:off x="552268" y="1134246"/>
            <a:ext cx="3858350" cy="2092446"/>
          </a:xfrm>
          <a:prstGeom prst="rect">
            <a:avLst/>
          </a:prstGeom>
        </p:spPr>
        <p:txBody>
          <a:bodyPr spcFirstLastPara="1" wrap="square" lIns="91425" tIns="91425" rIns="91425" bIns="91425" anchor="ctr" anchorCtr="0">
            <a:noAutofit/>
          </a:bodyPr>
          <a:lstStyle/>
          <a:p>
            <a:pPr marL="139700" indent="0">
              <a:buSzPts val="1400"/>
              <a:buNone/>
            </a:pPr>
            <a:r>
              <a:rPr lang="en-US" sz="2000" dirty="0">
                <a:solidFill>
                  <a:schemeClr val="tx1"/>
                </a:solidFill>
                <a:latin typeface="Barlow" panose="00000500000000000000" pitchFamily="2" charset="0"/>
              </a:rPr>
              <a:t>Grouping different inflected form of word called Lemma</a:t>
            </a:r>
          </a:p>
          <a:p>
            <a:pPr marL="139700" indent="0">
              <a:buSzPts val="1400"/>
              <a:buNone/>
            </a:pPr>
            <a:endParaRPr lang="en-US" sz="2000" dirty="0">
              <a:solidFill>
                <a:schemeClr val="tx1"/>
              </a:solidFill>
              <a:latin typeface="Barlow" panose="00000500000000000000" pitchFamily="2" charset="0"/>
            </a:endParaRPr>
          </a:p>
          <a:p>
            <a:pPr marL="139700" indent="0">
              <a:buSzPts val="1400"/>
              <a:buNone/>
            </a:pPr>
            <a:r>
              <a:rPr lang="en-US" sz="2000" dirty="0">
                <a:solidFill>
                  <a:schemeClr val="tx1"/>
                </a:solidFill>
                <a:latin typeface="Barlow" panose="00000500000000000000" pitchFamily="2" charset="0"/>
              </a:rPr>
              <a:t>Similar to Stemming, but returns perfect word</a:t>
            </a:r>
          </a:p>
        </p:txBody>
      </p:sp>
      <p:sp>
        <p:nvSpPr>
          <p:cNvPr id="6" name="Google Shape;1740;p35"/>
          <p:cNvSpPr/>
          <p:nvPr/>
        </p:nvSpPr>
        <p:spPr>
          <a:xfrm>
            <a:off x="5105830" y="1190852"/>
            <a:ext cx="2127716" cy="2457798"/>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Barlow" panose="00000500000000000000" pitchFamily="2" charset="0"/>
            </a:endParaRPr>
          </a:p>
        </p:txBody>
      </p:sp>
      <p:sp>
        <p:nvSpPr>
          <p:cNvPr id="7" name="Google Shape;1743;p35"/>
          <p:cNvSpPr/>
          <p:nvPr/>
        </p:nvSpPr>
        <p:spPr>
          <a:xfrm>
            <a:off x="5200930" y="1100836"/>
            <a:ext cx="2302771" cy="2421354"/>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Better, super</a:t>
            </a:r>
          </a:p>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	to</a:t>
            </a:r>
          </a:p>
          <a:p>
            <a:pPr marL="139700" lvl="0">
              <a:buClr>
                <a:srgbClr val="133B96"/>
              </a:buClr>
              <a:buSzPts val="1400"/>
            </a:pPr>
            <a:r>
              <a:rPr lang="en-US" sz="1600" dirty="0">
                <a:solidFill>
                  <a:schemeClr val="tx1"/>
                </a:solidFill>
                <a:latin typeface="Squada One" panose="02000000000000000000" pitchFamily="2" charset="0"/>
                <a:ea typeface="Nanum Gothic Coding"/>
                <a:sym typeface="Nanum Gothic Coding"/>
              </a:rPr>
              <a:t>Good</a:t>
            </a:r>
          </a:p>
        </p:txBody>
      </p:sp>
      <p:sp>
        <p:nvSpPr>
          <p:cNvPr id="9" name="Google Shape;1745;p35"/>
          <p:cNvSpPr txBox="1">
            <a:spLocks/>
          </p:cNvSpPr>
          <p:nvPr/>
        </p:nvSpPr>
        <p:spPr>
          <a:xfrm>
            <a:off x="5049884" y="545990"/>
            <a:ext cx="2604861"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r>
              <a:rPr lang="en-IN" sz="2000" dirty="0" smtClean="0">
                <a:solidFill>
                  <a:schemeClr val="tx1"/>
                </a:solidFill>
                <a:latin typeface="Squada One" panose="02000000000000000000" pitchFamily="2" charset="0"/>
              </a:rPr>
              <a:t>EXAMPLE</a:t>
            </a:r>
            <a:endParaRPr lang="en-US" sz="2000" dirty="0">
              <a:solidFill>
                <a:schemeClr val="tx1"/>
              </a:solidFill>
              <a:latin typeface="Squada One" panose="02000000000000000000" pitchFamily="2" charset="0"/>
            </a:endParaRPr>
          </a:p>
        </p:txBody>
      </p:sp>
    </p:spTree>
    <p:extLst>
      <p:ext uri="{BB962C8B-B14F-4D97-AF65-F5344CB8AC3E}">
        <p14:creationId xmlns:p14="http://schemas.microsoft.com/office/powerpoint/2010/main" val="4074843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6365</TotalTime>
  <Words>577</Words>
  <Application>Microsoft Office PowerPoint</Application>
  <PresentationFormat>On-screen Show (16:9)</PresentationFormat>
  <Paragraphs>116</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Fira Sans Condensed ExtraBold</vt:lpstr>
      <vt:lpstr>Nanum Gothic Coding</vt:lpstr>
      <vt:lpstr>Barlow</vt:lpstr>
      <vt:lpstr>Arial</vt:lpstr>
      <vt:lpstr>Fira Sans Condensed</vt:lpstr>
      <vt:lpstr>Squada One</vt:lpstr>
      <vt:lpstr>Teko</vt:lpstr>
      <vt:lpstr>Clinical Case in Neurology by Slidesgo</vt:lpstr>
      <vt:lpstr>AI Master Class series – Day 26</vt:lpstr>
      <vt:lpstr>Evolution of human language</vt:lpstr>
      <vt:lpstr>Natural Language Processing</vt:lpstr>
      <vt:lpstr>TEXT MINING </vt:lpstr>
      <vt:lpstr>NLU &amp; NLG</vt:lpstr>
      <vt:lpstr>NLP  Terminology</vt:lpstr>
      <vt:lpstr>Tokenization.</vt:lpstr>
      <vt:lpstr>Stemming.</vt:lpstr>
      <vt:lpstr>Lemmatization.</vt:lpstr>
      <vt:lpstr>POS – parts of speech.</vt:lpstr>
      <vt:lpstr>Named entity recognition.</vt:lpstr>
      <vt:lpstr>Chunking.</vt:lpstr>
      <vt:lpstr>NLTK – NATURAL LANGUAGE TOOLKIT</vt:lpstr>
      <vt:lpstr>PowerPoint Presentation</vt:lpstr>
      <vt:lpstr>Applications of NLP</vt:lpstr>
      <vt:lpstr>01</vt:lpstr>
      <vt:lpstr>02</vt:lpstr>
      <vt:lpstr>03</vt:lpstr>
      <vt:lpstr>04</vt:lpstr>
      <vt:lpstr>05</vt:lpstr>
      <vt:lpstr>06</vt:lpstr>
      <vt:lpstr>07</vt:lpstr>
      <vt:lpstr>08</vt:lpstr>
      <vt:lpstr>AI News – Day 26.  OCT - 2020</vt:lpstr>
      <vt:lpstr>Thanks!</vt:lpstr>
      <vt:lpstr>Day-26 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in Neurology</dc:title>
  <dc:creator>Sanjay D Champ</dc:creator>
  <cp:lastModifiedBy>ADMIN</cp:lastModifiedBy>
  <cp:revision>582</cp:revision>
  <dcterms:modified xsi:type="dcterms:W3CDTF">2020-10-30T06:21:46Z</dcterms:modified>
</cp:coreProperties>
</file>