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321" r:id="rId2"/>
    <p:sldId id="432" r:id="rId3"/>
    <p:sldId id="433" r:id="rId4"/>
    <p:sldId id="434" r:id="rId5"/>
    <p:sldId id="382" r:id="rId6"/>
    <p:sldId id="406" r:id="rId7"/>
    <p:sldId id="429" r:id="rId8"/>
    <p:sldId id="392" r:id="rId9"/>
    <p:sldId id="280" r:id="rId10"/>
    <p:sldId id="258" r:id="rId11"/>
  </p:sldIdLst>
  <p:sldSz cx="9144000" cy="5143500" type="screen16x9"/>
  <p:notesSz cx="6858000" cy="9144000"/>
  <p:embeddedFontLst>
    <p:embeddedFont>
      <p:font typeface="Fira Sans Condensed" panose="020B0604020202020204" charset="0"/>
      <p:regular r:id="rId13"/>
      <p:bold r:id="rId14"/>
      <p:italic r:id="rId15"/>
      <p:boldItalic r:id="rId16"/>
    </p:embeddedFont>
    <p:embeddedFont>
      <p:font typeface="Squada One" panose="02000000000000000000" pitchFamily="2" charset="0"/>
      <p:regular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Fira Sans Condensed ExtraBold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30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5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73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02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4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15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Character Recognition using CNN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Day-14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Character Recognition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Character Recognition for other Language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Guajarati character recognition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863276" y="2170652"/>
            <a:ext cx="2282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Application with GUI</a:t>
            </a: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PYQT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Designer 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2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2923430" y="366704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>
                <a:latin typeface="Squada One" panose="02000000000000000000" pitchFamily="2" charset="0"/>
              </a:rPr>
              <a:t>Q &amp; A</a:t>
            </a:r>
            <a:endParaRPr sz="3200" dirty="0">
              <a:latin typeface="Squada One" panose="02000000000000000000" pitchFamily="2" charset="0"/>
            </a:endParaRPr>
          </a:p>
        </p:txBody>
      </p:sp>
      <p:sp>
        <p:nvSpPr>
          <p:cNvPr id="2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518782" y="2866254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255075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04855" y="1599753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PyQt</a:t>
            </a:r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5</a:t>
            </a:r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PyQt5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29" y="2737291"/>
            <a:ext cx="7644179" cy="5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91691" y="83623"/>
            <a:ext cx="6184132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PyQt Designer - BONUS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81858" y="1062381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designer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466"/>
          <a:stretch/>
        </p:blipFill>
        <p:spPr>
          <a:xfrm>
            <a:off x="1889531" y="1832879"/>
            <a:ext cx="5588452" cy="29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93020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Designer to </a:t>
            </a:r>
            <a:r>
              <a:rPr lang="en" sz="5400" dirty="0" smtClean="0">
                <a:latin typeface="Squada One" panose="02000000000000000000" charset="0"/>
              </a:rPr>
              <a:t>Python Program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712433" y="2864933"/>
            <a:ext cx="5942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python -m PyQt5.uic.pyuic -x [FILENAME].</a:t>
            </a:r>
            <a:r>
              <a:rPr lang="en-US" altLang="ko-KR" sz="2000" dirty="0" err="1">
                <a:solidFill>
                  <a:srgbClr val="002060"/>
                </a:solidFill>
                <a:latin typeface="Squada One" panose="02000000000000000000" charset="0"/>
              </a:rPr>
              <a:t>ui</a:t>
            </a:r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 -o [FILENAME].</a:t>
            </a:r>
            <a:r>
              <a:rPr lang="en-US" altLang="ko-KR" sz="2000" dirty="0" err="1">
                <a:solidFill>
                  <a:srgbClr val="002060"/>
                </a:solidFill>
                <a:latin typeface="Squada One" panose="02000000000000000000" charset="0"/>
              </a:rPr>
              <a:t>py</a:t>
            </a:r>
            <a:endParaRPr lang="en-US" altLang="ko-KR" sz="2000" dirty="0">
              <a:solidFill>
                <a:srgbClr val="002060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1554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Character Recognition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957405"/>
            <a:ext cx="4880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unknown language character or symbol can be trained using deep learning to recognize it for different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can be also used to recognize the numbers for application such as number plate recognition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19" y="601893"/>
            <a:ext cx="142875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69" y="601893"/>
            <a:ext cx="1428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625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Leaf disease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CNN Design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Pre-Processing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Training - Model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Dataset Creation</a:t>
            </a:r>
          </a:p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Train, Test, Val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 Model - Test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 Input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Classification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</a:t>
            </a:r>
            <a:r>
              <a:rPr lang="en-US" sz="4400" dirty="0" smtClean="0">
                <a:latin typeface="Squada One" panose="02000000000000000000" charset="0"/>
              </a:rPr>
              <a:t>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813006" y="924448"/>
            <a:ext cx="373052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Gujarati Character Recognition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15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235902" y="2725533"/>
            <a:ext cx="4448290" cy="204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Building sites in Europe are now using image recognition software made by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Buildots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that flags up delays or errors automatically.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7" y="1129702"/>
            <a:ext cx="3993120" cy="1379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79" y="1376770"/>
            <a:ext cx="3729194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Optical Character Recognition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190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Condensed</vt:lpstr>
      <vt:lpstr>Arial</vt:lpstr>
      <vt:lpstr>Squada One</vt:lpstr>
      <vt:lpstr>Barlow</vt:lpstr>
      <vt:lpstr>Fira Sans Condensed ExtraBold</vt:lpstr>
      <vt:lpstr>Clinical Case in Neurology by Slidesgo</vt:lpstr>
      <vt:lpstr>AI Master Class series – Day 15</vt:lpstr>
      <vt:lpstr>Installing Libraries</vt:lpstr>
      <vt:lpstr>PyQt Designer - BONUS</vt:lpstr>
      <vt:lpstr>Designer to Python Program</vt:lpstr>
      <vt:lpstr>Character Recognition.</vt:lpstr>
      <vt:lpstr>Block Diagram – Workflow of Leaf disease detection.</vt:lpstr>
      <vt:lpstr>! PRACTICAL SESSION !</vt:lpstr>
      <vt:lpstr>AI News – Day 15.  2020</vt:lpstr>
      <vt:lpstr>Thanks!</vt:lpstr>
      <vt:lpstr>Day-14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342</cp:revision>
  <dcterms:modified xsi:type="dcterms:W3CDTF">2020-10-19T05:23:33Z</dcterms:modified>
</cp:coreProperties>
</file>