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321" r:id="rId2"/>
    <p:sldId id="439" r:id="rId3"/>
    <p:sldId id="446" r:id="rId4"/>
    <p:sldId id="447" r:id="rId5"/>
    <p:sldId id="448" r:id="rId6"/>
    <p:sldId id="449" r:id="rId7"/>
    <p:sldId id="429" r:id="rId8"/>
    <p:sldId id="436" r:id="rId9"/>
    <p:sldId id="442" r:id="rId10"/>
    <p:sldId id="392" r:id="rId11"/>
    <p:sldId id="280" r:id="rId12"/>
    <p:sldId id="258" r:id="rId13"/>
  </p:sldIdLst>
  <p:sldSz cx="9144000" cy="5143500" type="screen16x9"/>
  <p:notesSz cx="6858000" cy="9144000"/>
  <p:embeddedFontLst>
    <p:embeddedFont>
      <p:font typeface="Fira Sans Condensed ExtraBold" panose="020B0604020202020204" charset="0"/>
      <p:bold r:id="rId15"/>
      <p:boldItalic r:id="rId16"/>
    </p:embeddedFon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Fira Sans Condensed" panose="020B0604020202020204" charset="0"/>
      <p:regular r:id="rId21"/>
      <p:bold r:id="rId22"/>
      <p:italic r:id="rId23"/>
      <p:boldItalic r:id="rId24"/>
    </p:embeddedFont>
    <p:embeddedFont>
      <p:font typeface="Squada One" panose="02000000000000000000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89"/>
    <a:srgbClr val="5F2FB8"/>
    <a:srgbClr val="FFFFFF"/>
    <a:srgbClr val="FFC208"/>
    <a:srgbClr val="B60086"/>
    <a:srgbClr val="92D050"/>
    <a:srgbClr val="FD0098"/>
    <a:srgbClr val="E17C78"/>
    <a:srgbClr val="87ADDB"/>
    <a:srgbClr val="73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5" autoAdjust="0"/>
    <p:restoredTop sz="91482" autoAdjust="0"/>
  </p:normalViewPr>
  <p:slideViewPr>
    <p:cSldViewPr snapToGrid="0">
      <p:cViewPr varScale="1">
        <p:scale>
          <a:sx n="95" d="100"/>
          <a:sy n="95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79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90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37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53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09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6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65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732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14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anjay@pantech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798055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</a:t>
            </a:r>
            <a:r>
              <a:rPr lang="en" dirty="0" smtClean="0">
                <a:latin typeface="Squada One" panose="02000000000000000000" charset="0"/>
              </a:rPr>
              <a:t>19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License Plate Recognition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0"/>
          <p:cNvSpPr txBox="1">
            <a:spLocks noGrp="1"/>
          </p:cNvSpPr>
          <p:nvPr>
            <p:ph type="title"/>
          </p:nvPr>
        </p:nvSpPr>
        <p:spPr>
          <a:xfrm>
            <a:off x="374640" y="7274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</a:t>
            </a:r>
            <a:r>
              <a:rPr lang="en" dirty="0" smtClean="0">
                <a:latin typeface="Squada One" panose="02000000000000000000" pitchFamily="2" charset="0"/>
              </a:rPr>
              <a:t>19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/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9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219930" y="1413334"/>
            <a:ext cx="2785206" cy="1179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The startup OpenSpace is using 360-degree cameras and computer vision to create comprehensive digital replicas of construction sites.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559" y="193417"/>
            <a:ext cx="6151577" cy="781273"/>
          </a:xfrm>
          <a:prstGeom prst="rect">
            <a:avLst/>
          </a:prstGeom>
        </p:spPr>
      </p:pic>
      <p:pic>
        <p:nvPicPr>
          <p:cNvPr id="1026" name="Picture 2" descr="example of OpenSpace photo documenta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0" b="8382"/>
          <a:stretch/>
        </p:blipFill>
        <p:spPr bwMode="auto">
          <a:xfrm>
            <a:off x="203817" y="1413334"/>
            <a:ext cx="5602801" cy="302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1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</a:rPr>
              <a:t>Do you have any questions?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Barlow" panose="00000500000000000000" pitchFamily="2" charset="0"/>
                <a:hlinkClick r:id="rId3"/>
              </a:rPr>
              <a:t>sanjay@pantechmail.com</a:t>
            </a: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www.pantechsolutions.net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 panose="00000500000000000000" pitchFamily="2" charset="0"/>
            </a:endParaRPr>
          </a:p>
        </p:txBody>
      </p:sp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2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Drowsiness Detection</a:t>
            </a:r>
            <a:endParaRPr lang="en-IN" sz="1400" dirty="0" smtClean="0">
              <a:latin typeface="Squada One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550430" y="19888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Day-19 </a:t>
            </a:r>
            <a:r>
              <a:rPr lang="en" dirty="0" smtClean="0">
                <a:latin typeface="Squada One" panose="02000000000000000000" charset="0"/>
              </a:rPr>
              <a:t>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490631" y="165598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Squada One" panose="02000000000000000000" charset="0"/>
              </a:rPr>
              <a:t>License Plate recognition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359197" y="2176687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rlow" panose="00000500000000000000" charset="0"/>
              </a:rPr>
              <a:t>LPR &amp; Applciation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545144" y="1683997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LPR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5579853" y="2201707"/>
            <a:ext cx="28189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Deploying ALPR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2874788" y="1672534"/>
            <a:ext cx="311461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OpenALPR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104220" y="2185161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err="1" smtClean="0">
                <a:latin typeface="Barlow" panose="00000500000000000000" pitchFamily="2" charset="0"/>
              </a:rPr>
              <a:t>OpenALPR</a:t>
            </a:r>
            <a:r>
              <a:rPr lang="en-IN" dirty="0" smtClean="0">
                <a:latin typeface="Barlow" panose="00000500000000000000" pitchFamily="2" charset="0"/>
              </a:rPr>
              <a:t> API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951167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495830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089038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24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2846068" y="3563084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Q &amp; A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26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3374554" y="2920897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10" grpId="0"/>
      <p:bldP spid="311" grpId="0"/>
      <p:bldP spid="24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345687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License Plate recognition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1171537"/>
            <a:ext cx="397059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LPR (License Plate Recognition) is an image-processing technology used to identify vehicles by their license plates. This technology is used in various security and traffic applications, such as the access-control system featured in the following animation: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254" y="1267086"/>
            <a:ext cx="3156700" cy="18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5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345687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err="1" smtClean="0">
                <a:latin typeface="Squada One" panose="02000000000000000000" pitchFamily="2" charset="0"/>
              </a:rPr>
              <a:t>OpenALPR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1171537"/>
            <a:ext cx="39705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OpenALPR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CarCheck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API is a hosted ALPR web service for application integration. Send images to the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OpenALPR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cloud servers and the response will be a JSON document describing the license plates, and vehicle variables such as color, make, and body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There are a number of plans that offer a fixed number of recognitions per month. Select a plan below.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988" y="1304321"/>
            <a:ext cx="30194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8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6" y="442314"/>
            <a:ext cx="7819978" cy="39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64" y="789269"/>
            <a:ext cx="7375490" cy="38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8" y="562708"/>
            <a:ext cx="7669032" cy="413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583378" y="0"/>
            <a:ext cx="618978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>
                <a:latin typeface="Squada One" panose="02000000000000000000" charset="0"/>
              </a:rPr>
              <a:t>! PRACTICAL SESSION !</a:t>
            </a:r>
            <a:endParaRPr lang="en-US" sz="4400" dirty="0">
              <a:latin typeface="Squada One" panose="02000000000000000000" charset="0"/>
            </a:endParaRPr>
          </a:p>
        </p:txBody>
      </p:sp>
      <p:sp>
        <p:nvSpPr>
          <p:cNvPr id="4" name="Google Shape;750;p44"/>
          <p:cNvSpPr txBox="1">
            <a:spLocks/>
          </p:cNvSpPr>
          <p:nvPr/>
        </p:nvSpPr>
        <p:spPr>
          <a:xfrm>
            <a:off x="2198191" y="914400"/>
            <a:ext cx="4960155" cy="4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US" sz="2400" dirty="0" smtClean="0">
                <a:solidFill>
                  <a:srgbClr val="507C89"/>
                </a:solidFill>
                <a:latin typeface="Squada One" panose="02000000000000000000" charset="0"/>
              </a:rPr>
              <a:t>License Plate recognition using </a:t>
            </a:r>
            <a:r>
              <a:rPr lang="en-US" sz="2400" dirty="0" err="1" smtClean="0">
                <a:solidFill>
                  <a:srgbClr val="507C89"/>
                </a:solidFill>
                <a:latin typeface="Squada One" panose="02000000000000000000" charset="0"/>
              </a:rPr>
              <a:t>OpenALPR</a:t>
            </a:r>
            <a:r>
              <a:rPr lang="en-US" sz="2400" dirty="0" smtClean="0">
                <a:solidFill>
                  <a:srgbClr val="507C89"/>
                </a:solidFill>
                <a:latin typeface="Squada One" panose="02000000000000000000" charset="0"/>
              </a:rPr>
              <a:t> </a:t>
            </a:r>
            <a:endParaRPr lang="en-US" sz="2400" dirty="0">
              <a:solidFill>
                <a:srgbClr val="507C89"/>
              </a:solidFill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631304" y="1919677"/>
            <a:ext cx="615232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ALPR FROM IMAGE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7705995" y="3778107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89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631304" y="1919677"/>
            <a:ext cx="615232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ALPR USING CAMERA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7705995" y="3778107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5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205</Words>
  <Application>Microsoft Office PowerPoint</Application>
  <PresentationFormat>On-screen Show (16:9)</PresentationFormat>
  <Paragraphs>33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Fira Sans Condensed ExtraBold</vt:lpstr>
      <vt:lpstr>Barlow</vt:lpstr>
      <vt:lpstr>Fira Sans Condensed</vt:lpstr>
      <vt:lpstr>Arial</vt:lpstr>
      <vt:lpstr>Squada One</vt:lpstr>
      <vt:lpstr>Clinical Case in Neurology by Slidesgo</vt:lpstr>
      <vt:lpstr>AI Master Class series – Day 19</vt:lpstr>
      <vt:lpstr>License Plate recognition.</vt:lpstr>
      <vt:lpstr>OpenALPR.</vt:lpstr>
      <vt:lpstr>PowerPoint Presentation</vt:lpstr>
      <vt:lpstr>PowerPoint Presentation</vt:lpstr>
      <vt:lpstr>PowerPoint Presentation</vt:lpstr>
      <vt:lpstr>! PRACTICAL SESSION !</vt:lpstr>
      <vt:lpstr>ALPR FROM IMAGE</vt:lpstr>
      <vt:lpstr>ALPR USING CAMERA</vt:lpstr>
      <vt:lpstr>AI News – Day 19.  2020</vt:lpstr>
      <vt:lpstr>Thanks!</vt:lpstr>
      <vt:lpstr>Day-19 Agenda.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393</cp:revision>
  <dcterms:modified xsi:type="dcterms:W3CDTF">2020-10-23T06:15:08Z</dcterms:modified>
</cp:coreProperties>
</file>