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321" r:id="rId2"/>
    <p:sldId id="439" r:id="rId3"/>
    <p:sldId id="440" r:id="rId4"/>
    <p:sldId id="429" r:id="rId5"/>
    <p:sldId id="392" r:id="rId6"/>
    <p:sldId id="280" r:id="rId7"/>
    <p:sldId id="258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Fira Sans Condensed ExtraBold" panose="020B0604020202020204" charset="0"/>
      <p:bold r:id="rId14"/>
      <p:boldItalic r:id="rId15"/>
    </p:embeddedFont>
    <p:embeddedFont>
      <p:font typeface="Fira Sans Condensed" panose="020B0604020202020204" charset="0"/>
      <p:regular r:id="rId16"/>
      <p:bold r:id="rId17"/>
      <p:italic r:id="rId18"/>
      <p:boldItalic r:id="rId19"/>
    </p:embeddedFont>
    <p:embeddedFont>
      <p:font typeface="Squada One" panose="020000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5F2FB8"/>
    <a:srgbClr val="FFFFFF"/>
    <a:srgbClr val="FFC208"/>
    <a:srgbClr val="B60086"/>
    <a:srgbClr val="92D050"/>
    <a:srgbClr val="FD009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90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51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5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798055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21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Road Sign Recognition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Road Sign Recognition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229089"/>
            <a:ext cx="39705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Traffic-sign recognition (TSR) is a technology by which a vehicle is able to recognize the traffic signs put on the road e.g. "speed limit" or "children" or "turn ahead". 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This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is part of the features collectively called ADAS. The technology is being developed by a variety of automotive suppliers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Dataset - </a:t>
            </a:r>
            <a:r>
              <a:rPr lang="en-US" altLang="ko-KR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GTSRB 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- German Traffic Sign Recognition Benchmark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914"/>
          <a:stretch/>
        </p:blipFill>
        <p:spPr>
          <a:xfrm>
            <a:off x="4846565" y="1229089"/>
            <a:ext cx="3944958" cy="223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345687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Display Accuracy &amp; Loss Chart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091150"/>
            <a:ext cx="397059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history =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model.fit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X_train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y_train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batch_size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=32, epochs=5,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validation_data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=(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X_test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y_test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))</a:t>
            </a:r>
          </a:p>
          <a:p>
            <a:endParaRPr lang="en-US" altLang="ko-KR" sz="11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plt.figure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(0)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['accuracy'], label='training accuracy')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val_accuracy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'], label='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accuracy')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plt.title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('Accuracy')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plt.xlabel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('epochs')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plt.ylabel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('accuracy')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plt.legend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plt.savefig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('Accuracy.png')</a:t>
            </a:r>
          </a:p>
          <a:p>
            <a:endParaRPr lang="en-US" altLang="ko-KR" sz="11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plt.figure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(1)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['loss'], label='training loss')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plt.plot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history.history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['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val_loss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'], label='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val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loss')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plt.title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('Loss')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plt.xlabel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('epochs')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plt.ylabel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('loss')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plt.legend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plt.savefig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('Loss.png')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self.textEdit.setText</a:t>
            </a:r>
            <a:r>
              <a:rPr lang="en-US" altLang="ko-KR" sz="11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("Saved Model &amp; Graph to disk")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08" y="717420"/>
            <a:ext cx="2575939" cy="1931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08" y="2806348"/>
            <a:ext cx="2575939" cy="19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583378" y="0"/>
            <a:ext cx="6189783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smtClean="0">
                <a:latin typeface="Squada One" panose="02000000000000000000" charset="0"/>
              </a:rPr>
              <a:t>! PRACTICAL SESSION !</a:t>
            </a:r>
            <a:endParaRPr lang="en-US" sz="4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2198191" y="914400"/>
            <a:ext cx="4960155" cy="45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US" sz="2400" dirty="0" smtClean="0">
                <a:solidFill>
                  <a:srgbClr val="507C89"/>
                </a:solidFill>
                <a:latin typeface="Squada One" panose="02000000000000000000" charset="0"/>
              </a:rPr>
              <a:t>Road Sign Recognition</a:t>
            </a:r>
            <a:endParaRPr lang="en-US" sz="24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21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OCT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502418" y="3679986"/>
            <a:ext cx="3337866" cy="117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The PhiSat-1 satellite is about the size of a cereal box and was ejected from a rocket’s dispenser alongside 45 other satellites. The rocket launched from Guiana Space Centre on September 2nd.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015" y="364139"/>
            <a:ext cx="5982121" cy="562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110" y="3045483"/>
            <a:ext cx="1688122" cy="1814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18" y="1307406"/>
            <a:ext cx="4239612" cy="2180954"/>
          </a:xfrm>
          <a:prstGeom prst="rect">
            <a:avLst/>
          </a:prstGeom>
        </p:spPr>
      </p:pic>
      <p:sp>
        <p:nvSpPr>
          <p:cNvPr id="10" name="Google Shape;317;p30"/>
          <p:cNvSpPr txBox="1">
            <a:spLocks/>
          </p:cNvSpPr>
          <p:nvPr/>
        </p:nvSpPr>
        <p:spPr>
          <a:xfrm>
            <a:off x="5216770" y="926743"/>
            <a:ext cx="3337866" cy="117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Intel has integrated its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Movidius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  <a:cs typeface="Arial" pitchFamily="34" charset="0"/>
              </a:rPr>
              <a:t> Myriad 2 Vision Processing Unit (VPU) into PhiSat-1 – enabling large amounts of data to be processed on the device. This helps to prevent useless data being sent back to Earth and consuming precious bandwidth.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2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984403" y="69061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Introduction to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Day-21 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490631" y="1655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Road Sign Recognition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359197" y="217668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Barlow" panose="00000500000000000000" charset="0"/>
              </a:rPr>
              <a:t>Road sign recognition &amp;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545144" y="168399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Deployment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579853" y="2201707"/>
            <a:ext cx="28189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Road sign recognition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874788" y="1672534"/>
            <a:ext cx="311461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DL Syntax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104220" y="2185161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Accuracy &amp; Loss Plot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951167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495830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89038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4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3101015" y="3753894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Squada One" panose="02000000000000000000" pitchFamily="2" charset="0"/>
              </a:rPr>
              <a:t>Q &amp; A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5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3644909" y="3061494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339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</vt:lpstr>
      <vt:lpstr>Fira Sans Condensed ExtraBold</vt:lpstr>
      <vt:lpstr>Fira Sans Condensed</vt:lpstr>
      <vt:lpstr>Squada One</vt:lpstr>
      <vt:lpstr>Arial</vt:lpstr>
      <vt:lpstr>Clinical Case in Neurology by Slidesgo</vt:lpstr>
      <vt:lpstr>AI Master Class series – Day 21</vt:lpstr>
      <vt:lpstr>Road Sign Recognition.</vt:lpstr>
      <vt:lpstr>Display Accuracy &amp; Loss Chart.</vt:lpstr>
      <vt:lpstr>! PRACTICAL SESSION !</vt:lpstr>
      <vt:lpstr>AI News – Day 21.  OCT - 2020</vt:lpstr>
      <vt:lpstr>Thanks!</vt:lpstr>
      <vt:lpstr>Day-21 Agenda.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421</cp:revision>
  <dcterms:modified xsi:type="dcterms:W3CDTF">2020-10-25T10:13:11Z</dcterms:modified>
</cp:coreProperties>
</file>