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1"/>
  </p:notesMasterIdLst>
  <p:sldIdLst>
    <p:sldId id="321" r:id="rId2"/>
    <p:sldId id="439" r:id="rId3"/>
    <p:sldId id="441" r:id="rId4"/>
    <p:sldId id="446" r:id="rId5"/>
    <p:sldId id="444" r:id="rId6"/>
    <p:sldId id="445" r:id="rId7"/>
    <p:sldId id="447" r:id="rId8"/>
    <p:sldId id="448" r:id="rId9"/>
    <p:sldId id="449" r:id="rId10"/>
    <p:sldId id="450" r:id="rId11"/>
    <p:sldId id="451" r:id="rId12"/>
    <p:sldId id="442" r:id="rId13"/>
    <p:sldId id="452" r:id="rId14"/>
    <p:sldId id="453" r:id="rId15"/>
    <p:sldId id="443" r:id="rId16"/>
    <p:sldId id="454" r:id="rId17"/>
    <p:sldId id="392" r:id="rId18"/>
    <p:sldId id="280" r:id="rId19"/>
    <p:sldId id="258" r:id="rId20"/>
  </p:sldIdLst>
  <p:sldSz cx="9144000" cy="5143500" type="screen16x9"/>
  <p:notesSz cx="6858000" cy="9144000"/>
  <p:embeddedFontLst>
    <p:embeddedFont>
      <p:font typeface="Squada One" panose="02000000000000000000" pitchFamily="2" charset="0"/>
      <p:regular r:id="rId22"/>
    </p:embeddedFont>
    <p:embeddedFont>
      <p:font typeface="Fira Sans Condensed" panose="020B0604020202020204" charset="0"/>
      <p:regular r:id="rId23"/>
      <p:bold r:id="rId24"/>
      <p:italic r:id="rId25"/>
      <p:boldItalic r:id="rId26"/>
    </p:embeddedFont>
    <p:embeddedFont>
      <p:font typeface="Fira Sans Condensed ExtraBold" panose="020B0604020202020204" charset="0"/>
      <p:bold r:id="rId27"/>
      <p:boldItalic r:id="rId28"/>
    </p:embeddedFont>
    <p:embeddedFont>
      <p:font typeface="Barlow" panose="000005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7C89"/>
    <a:srgbClr val="5F2FB8"/>
    <a:srgbClr val="FFFFFF"/>
    <a:srgbClr val="FFC208"/>
    <a:srgbClr val="B60086"/>
    <a:srgbClr val="92D050"/>
    <a:srgbClr val="FD0098"/>
    <a:srgbClr val="E17C78"/>
    <a:srgbClr val="87ADDB"/>
    <a:srgbClr val="7374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185AA42-4328-44BE-AC1C-E695F2201A74}">
  <a:tblStyle styleId="{3185AA42-4328-44BE-AC1C-E695F2201A7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95" autoAdjust="0"/>
    <p:restoredTop sz="91482" autoAdjust="0"/>
  </p:normalViewPr>
  <p:slideViewPr>
    <p:cSldViewPr snapToGrid="0">
      <p:cViewPr varScale="1">
        <p:scale>
          <a:sx n="95" d="100"/>
          <a:sy n="95" d="100"/>
        </p:scale>
        <p:origin x="81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922511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bd4e4ff9c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6bd4e4ff9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40111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bd4e4ff9c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6bd4e4ff9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11618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bd4e4ff9c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6bd4e4ff9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746379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bd4e4ff9c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6bd4e4ff9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170081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bd4e4ff9c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6bd4e4ff9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091915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bd4e4ff9c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6bd4e4ff9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556068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bd4e4ff9c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6bd4e4ff9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49300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bd4e4ff9c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6bd4e4ff9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811791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2"/>
        <p:cNvGrpSpPr/>
        <p:nvPr/>
      </p:nvGrpSpPr>
      <p:grpSpPr>
        <a:xfrm>
          <a:off x="0" y="0"/>
          <a:ext cx="0" cy="0"/>
          <a:chOff x="0" y="0"/>
          <a:chExt cx="0" cy="0"/>
        </a:xfrm>
      </p:grpSpPr>
      <p:sp>
        <p:nvSpPr>
          <p:cNvPr id="893" name="Google Shape;893;g75e473b043_0_178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4" name="Google Shape;894;g75e473b043_0_178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6bd4e4ff9c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6bd4e4ff9c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bd4e4ff9c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6bd4e4ff9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33901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bd4e4ff9c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6bd4e4ff9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4198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bd4e4ff9c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6bd4e4ff9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112535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bd4e4ff9c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6bd4e4ff9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86762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bd4e4ff9c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6bd4e4ff9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98127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bd4e4ff9c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6bd4e4ff9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615660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bd4e4ff9c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6bd4e4ff9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30317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bd4e4ff9c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6bd4e4ff9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35637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821464" y="-864758"/>
            <a:ext cx="6070096" cy="6283055"/>
            <a:chOff x="1279825" y="238125"/>
            <a:chExt cx="5060100" cy="5237625"/>
          </a:xfrm>
        </p:grpSpPr>
        <p:sp>
          <p:nvSpPr>
            <p:cNvPr id="10" name="Google Shape;10;p2"/>
            <p:cNvSpPr/>
            <p:nvPr/>
          </p:nvSpPr>
          <p:spPr>
            <a:xfrm>
              <a:off x="1279825" y="238125"/>
              <a:ext cx="5060100" cy="5237625"/>
            </a:xfrm>
            <a:custGeom>
              <a:avLst/>
              <a:gdLst/>
              <a:ahLst/>
              <a:cxnLst/>
              <a:rect l="l" t="t" r="r" b="b"/>
              <a:pathLst>
                <a:path w="202404" h="209505" extrusionOk="0">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953700" y="1787050"/>
              <a:ext cx="2198900" cy="1029975"/>
            </a:xfrm>
            <a:custGeom>
              <a:avLst/>
              <a:gdLst/>
              <a:ahLst/>
              <a:cxnLst/>
              <a:rect l="l" t="t" r="r" b="b"/>
              <a:pathLst>
                <a:path w="87956" h="41199" extrusionOk="0">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821850" y="1988275"/>
              <a:ext cx="2106500" cy="1555100"/>
            </a:xfrm>
            <a:custGeom>
              <a:avLst/>
              <a:gdLst/>
              <a:ahLst/>
              <a:cxnLst/>
              <a:rect l="l" t="t" r="r" b="b"/>
              <a:pathLst>
                <a:path w="84260" h="62204" extrusionOk="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486375" y="903300"/>
              <a:ext cx="1387750" cy="766525"/>
            </a:xfrm>
            <a:custGeom>
              <a:avLst/>
              <a:gdLst/>
              <a:ahLst/>
              <a:cxnLst/>
              <a:rect l="l" t="t" r="r" b="b"/>
              <a:pathLst>
                <a:path w="55510" h="30661" extrusionOk="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564975" y="814800"/>
              <a:ext cx="2848350" cy="1239400"/>
            </a:xfrm>
            <a:custGeom>
              <a:avLst/>
              <a:gdLst/>
              <a:ahLst/>
              <a:cxnLst/>
              <a:rect l="l" t="t" r="r" b="b"/>
              <a:pathLst>
                <a:path w="113934" h="49576" extrusionOk="0">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rot="10800000">
            <a:off x="3731673" y="-433179"/>
            <a:ext cx="6250236" cy="6469514"/>
            <a:chOff x="1279825" y="238125"/>
            <a:chExt cx="5060100" cy="5237625"/>
          </a:xfrm>
        </p:grpSpPr>
        <p:sp>
          <p:nvSpPr>
            <p:cNvPr id="16" name="Google Shape;16;p2"/>
            <p:cNvSpPr/>
            <p:nvPr/>
          </p:nvSpPr>
          <p:spPr>
            <a:xfrm>
              <a:off x="1279825" y="238125"/>
              <a:ext cx="5060100" cy="5237625"/>
            </a:xfrm>
            <a:custGeom>
              <a:avLst/>
              <a:gdLst/>
              <a:ahLst/>
              <a:cxnLst/>
              <a:rect l="l" t="t" r="r" b="b"/>
              <a:pathLst>
                <a:path w="202404" h="209505" extrusionOk="0">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953700" y="1787050"/>
              <a:ext cx="2198900" cy="1029975"/>
            </a:xfrm>
            <a:custGeom>
              <a:avLst/>
              <a:gdLst/>
              <a:ahLst/>
              <a:cxnLst/>
              <a:rect l="l" t="t" r="r" b="b"/>
              <a:pathLst>
                <a:path w="87956" h="41199" extrusionOk="0">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821850" y="1988275"/>
              <a:ext cx="2106500" cy="1555100"/>
            </a:xfrm>
            <a:custGeom>
              <a:avLst/>
              <a:gdLst/>
              <a:ahLst/>
              <a:cxnLst/>
              <a:rect l="l" t="t" r="r" b="b"/>
              <a:pathLst>
                <a:path w="84260" h="62204" extrusionOk="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486375" y="903300"/>
              <a:ext cx="1387750" cy="766525"/>
            </a:xfrm>
            <a:custGeom>
              <a:avLst/>
              <a:gdLst/>
              <a:ahLst/>
              <a:cxnLst/>
              <a:rect l="l" t="t" r="r" b="b"/>
              <a:pathLst>
                <a:path w="55510" h="30661" extrusionOk="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564975" y="814800"/>
              <a:ext cx="2848350" cy="1239400"/>
            </a:xfrm>
            <a:custGeom>
              <a:avLst/>
              <a:gdLst/>
              <a:ahLst/>
              <a:cxnLst/>
              <a:rect l="l" t="t" r="r" b="b"/>
              <a:pathLst>
                <a:path w="113934" h="49576" extrusionOk="0">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txBox="1">
            <a:spLocks noGrp="1"/>
          </p:cNvSpPr>
          <p:nvPr>
            <p:ph type="ctrTitle"/>
          </p:nvPr>
        </p:nvSpPr>
        <p:spPr>
          <a:xfrm>
            <a:off x="988800" y="3230225"/>
            <a:ext cx="7166400" cy="886200"/>
          </a:xfrm>
          <a:prstGeom prst="rect">
            <a:avLst/>
          </a:prstGeom>
        </p:spPr>
        <p:txBody>
          <a:bodyPr spcFirstLastPara="1" wrap="square" lIns="91425" tIns="91425" rIns="91425" bIns="91425" anchor="b" anchorCtr="0">
            <a:noAutofit/>
          </a:bodyPr>
          <a:lstStyle>
            <a:lvl1pPr lvl="0" algn="ctr">
              <a:spcBef>
                <a:spcPts val="0"/>
              </a:spcBef>
              <a:spcAft>
                <a:spcPts val="0"/>
              </a:spcAft>
              <a:buSzPts val="4400"/>
              <a:buNone/>
              <a:defRPr sz="4400"/>
            </a:lvl1pPr>
            <a:lvl2pPr lvl="1" algn="ctr">
              <a:spcBef>
                <a:spcPts val="0"/>
              </a:spcBef>
              <a:spcAft>
                <a:spcPts val="0"/>
              </a:spcAft>
              <a:buSzPts val="4400"/>
              <a:buNone/>
              <a:defRPr sz="4400"/>
            </a:lvl2pPr>
            <a:lvl3pPr lvl="2" algn="ctr">
              <a:spcBef>
                <a:spcPts val="0"/>
              </a:spcBef>
              <a:spcAft>
                <a:spcPts val="0"/>
              </a:spcAft>
              <a:buSzPts val="4400"/>
              <a:buNone/>
              <a:defRPr sz="4400"/>
            </a:lvl3pPr>
            <a:lvl4pPr lvl="3" algn="ctr">
              <a:spcBef>
                <a:spcPts val="0"/>
              </a:spcBef>
              <a:spcAft>
                <a:spcPts val="0"/>
              </a:spcAft>
              <a:buSzPts val="4400"/>
              <a:buNone/>
              <a:defRPr sz="4400"/>
            </a:lvl4pPr>
            <a:lvl5pPr lvl="4" algn="ctr">
              <a:spcBef>
                <a:spcPts val="0"/>
              </a:spcBef>
              <a:spcAft>
                <a:spcPts val="0"/>
              </a:spcAft>
              <a:buSzPts val="4400"/>
              <a:buNone/>
              <a:defRPr sz="4400"/>
            </a:lvl5pPr>
            <a:lvl6pPr lvl="5" algn="ctr">
              <a:spcBef>
                <a:spcPts val="0"/>
              </a:spcBef>
              <a:spcAft>
                <a:spcPts val="0"/>
              </a:spcAft>
              <a:buSzPts val="4400"/>
              <a:buNone/>
              <a:defRPr sz="4400"/>
            </a:lvl6pPr>
            <a:lvl7pPr lvl="6" algn="ctr">
              <a:spcBef>
                <a:spcPts val="0"/>
              </a:spcBef>
              <a:spcAft>
                <a:spcPts val="0"/>
              </a:spcAft>
              <a:buSzPts val="4400"/>
              <a:buNone/>
              <a:defRPr sz="4400"/>
            </a:lvl7pPr>
            <a:lvl8pPr lvl="7" algn="ctr">
              <a:spcBef>
                <a:spcPts val="0"/>
              </a:spcBef>
              <a:spcAft>
                <a:spcPts val="0"/>
              </a:spcAft>
              <a:buSzPts val="4400"/>
              <a:buNone/>
              <a:defRPr sz="4400"/>
            </a:lvl8pPr>
            <a:lvl9pPr lvl="8" algn="ctr">
              <a:spcBef>
                <a:spcPts val="0"/>
              </a:spcBef>
              <a:spcAft>
                <a:spcPts val="0"/>
              </a:spcAft>
              <a:buSzPts val="4400"/>
              <a:buNone/>
              <a:defRPr sz="4400"/>
            </a:lvl9pPr>
          </a:lstStyle>
          <a:p>
            <a:endParaRPr/>
          </a:p>
        </p:txBody>
      </p:sp>
      <p:sp>
        <p:nvSpPr>
          <p:cNvPr id="22" name="Google Shape;22;p2"/>
          <p:cNvSpPr txBox="1">
            <a:spLocks noGrp="1"/>
          </p:cNvSpPr>
          <p:nvPr>
            <p:ph type="subTitle" idx="1"/>
          </p:nvPr>
        </p:nvSpPr>
        <p:spPr>
          <a:xfrm>
            <a:off x="2566950" y="4047725"/>
            <a:ext cx="40101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E17C78"/>
              </a:buClr>
              <a:buSzPts val="1800"/>
              <a:buNone/>
              <a:defRPr>
                <a:solidFill>
                  <a:srgbClr val="E17C78"/>
                </a:solidFill>
              </a:defRPr>
            </a:lvl1pPr>
            <a:lvl2pPr lvl="1" algn="ctr">
              <a:lnSpc>
                <a:spcPct val="100000"/>
              </a:lnSpc>
              <a:spcBef>
                <a:spcPts val="0"/>
              </a:spcBef>
              <a:spcAft>
                <a:spcPts val="0"/>
              </a:spcAft>
              <a:buClr>
                <a:srgbClr val="E17C78"/>
              </a:buClr>
              <a:buSzPts val="2800"/>
              <a:buNone/>
              <a:defRPr sz="2800">
                <a:solidFill>
                  <a:srgbClr val="E17C78"/>
                </a:solidFill>
              </a:defRPr>
            </a:lvl2pPr>
            <a:lvl3pPr lvl="2" algn="ctr">
              <a:lnSpc>
                <a:spcPct val="100000"/>
              </a:lnSpc>
              <a:spcBef>
                <a:spcPts val="0"/>
              </a:spcBef>
              <a:spcAft>
                <a:spcPts val="0"/>
              </a:spcAft>
              <a:buClr>
                <a:srgbClr val="E17C78"/>
              </a:buClr>
              <a:buSzPts val="2800"/>
              <a:buNone/>
              <a:defRPr sz="2800">
                <a:solidFill>
                  <a:srgbClr val="E17C78"/>
                </a:solidFill>
              </a:defRPr>
            </a:lvl3pPr>
            <a:lvl4pPr lvl="3" algn="ctr">
              <a:lnSpc>
                <a:spcPct val="100000"/>
              </a:lnSpc>
              <a:spcBef>
                <a:spcPts val="0"/>
              </a:spcBef>
              <a:spcAft>
                <a:spcPts val="0"/>
              </a:spcAft>
              <a:buClr>
                <a:srgbClr val="E17C78"/>
              </a:buClr>
              <a:buSzPts val="2800"/>
              <a:buNone/>
              <a:defRPr sz="2800">
                <a:solidFill>
                  <a:srgbClr val="E17C78"/>
                </a:solidFill>
              </a:defRPr>
            </a:lvl4pPr>
            <a:lvl5pPr lvl="4" algn="ctr">
              <a:lnSpc>
                <a:spcPct val="100000"/>
              </a:lnSpc>
              <a:spcBef>
                <a:spcPts val="0"/>
              </a:spcBef>
              <a:spcAft>
                <a:spcPts val="0"/>
              </a:spcAft>
              <a:buClr>
                <a:srgbClr val="E17C78"/>
              </a:buClr>
              <a:buSzPts val="2800"/>
              <a:buNone/>
              <a:defRPr sz="2800">
                <a:solidFill>
                  <a:srgbClr val="E17C78"/>
                </a:solidFill>
              </a:defRPr>
            </a:lvl5pPr>
            <a:lvl6pPr lvl="5" algn="ctr">
              <a:lnSpc>
                <a:spcPct val="100000"/>
              </a:lnSpc>
              <a:spcBef>
                <a:spcPts val="0"/>
              </a:spcBef>
              <a:spcAft>
                <a:spcPts val="0"/>
              </a:spcAft>
              <a:buClr>
                <a:srgbClr val="E17C78"/>
              </a:buClr>
              <a:buSzPts val="2800"/>
              <a:buNone/>
              <a:defRPr sz="2800">
                <a:solidFill>
                  <a:srgbClr val="E17C78"/>
                </a:solidFill>
              </a:defRPr>
            </a:lvl6pPr>
            <a:lvl7pPr lvl="6" algn="ctr">
              <a:lnSpc>
                <a:spcPct val="100000"/>
              </a:lnSpc>
              <a:spcBef>
                <a:spcPts val="0"/>
              </a:spcBef>
              <a:spcAft>
                <a:spcPts val="0"/>
              </a:spcAft>
              <a:buClr>
                <a:srgbClr val="E17C78"/>
              </a:buClr>
              <a:buSzPts val="2800"/>
              <a:buNone/>
              <a:defRPr sz="2800">
                <a:solidFill>
                  <a:srgbClr val="E17C78"/>
                </a:solidFill>
              </a:defRPr>
            </a:lvl7pPr>
            <a:lvl8pPr lvl="7" algn="ctr">
              <a:lnSpc>
                <a:spcPct val="100000"/>
              </a:lnSpc>
              <a:spcBef>
                <a:spcPts val="0"/>
              </a:spcBef>
              <a:spcAft>
                <a:spcPts val="0"/>
              </a:spcAft>
              <a:buClr>
                <a:srgbClr val="E17C78"/>
              </a:buClr>
              <a:buSzPts val="2800"/>
              <a:buNone/>
              <a:defRPr sz="2800">
                <a:solidFill>
                  <a:srgbClr val="E17C78"/>
                </a:solidFill>
              </a:defRPr>
            </a:lvl8pPr>
            <a:lvl9pPr lvl="8" algn="ctr">
              <a:lnSpc>
                <a:spcPct val="100000"/>
              </a:lnSpc>
              <a:spcBef>
                <a:spcPts val="0"/>
              </a:spcBef>
              <a:spcAft>
                <a:spcPts val="0"/>
              </a:spcAft>
              <a:buClr>
                <a:srgbClr val="E17C78"/>
              </a:buClr>
              <a:buSzPts val="2800"/>
              <a:buNone/>
              <a:defRPr sz="2800">
                <a:solidFill>
                  <a:srgbClr val="E17C78"/>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2"/>
        <p:cNvGrpSpPr/>
        <p:nvPr/>
      </p:nvGrpSpPr>
      <p:grpSpPr>
        <a:xfrm>
          <a:off x="0" y="0"/>
          <a:ext cx="0" cy="0"/>
          <a:chOff x="0" y="0"/>
          <a:chExt cx="0" cy="0"/>
        </a:xfrm>
      </p:grpSpPr>
      <p:grpSp>
        <p:nvGrpSpPr>
          <p:cNvPr id="43" name="Google Shape;43;p7"/>
          <p:cNvGrpSpPr/>
          <p:nvPr/>
        </p:nvGrpSpPr>
        <p:grpSpPr>
          <a:xfrm>
            <a:off x="-204014" y="-846158"/>
            <a:ext cx="6070096" cy="6283055"/>
            <a:chOff x="1279825" y="238125"/>
            <a:chExt cx="5060100" cy="5237625"/>
          </a:xfrm>
        </p:grpSpPr>
        <p:sp>
          <p:nvSpPr>
            <p:cNvPr id="44" name="Google Shape;44;p7"/>
            <p:cNvSpPr/>
            <p:nvPr/>
          </p:nvSpPr>
          <p:spPr>
            <a:xfrm>
              <a:off x="1279825" y="238125"/>
              <a:ext cx="5060100" cy="5237625"/>
            </a:xfrm>
            <a:custGeom>
              <a:avLst/>
              <a:gdLst/>
              <a:ahLst/>
              <a:cxnLst/>
              <a:rect l="l" t="t" r="r" b="b"/>
              <a:pathLst>
                <a:path w="202404" h="209505" extrusionOk="0">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7"/>
            <p:cNvSpPr/>
            <p:nvPr/>
          </p:nvSpPr>
          <p:spPr>
            <a:xfrm>
              <a:off x="2953700" y="1787050"/>
              <a:ext cx="2198900" cy="1029975"/>
            </a:xfrm>
            <a:custGeom>
              <a:avLst/>
              <a:gdLst/>
              <a:ahLst/>
              <a:cxnLst/>
              <a:rect l="l" t="t" r="r" b="b"/>
              <a:pathLst>
                <a:path w="87956" h="41199" extrusionOk="0">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7"/>
            <p:cNvSpPr/>
            <p:nvPr/>
          </p:nvSpPr>
          <p:spPr>
            <a:xfrm>
              <a:off x="1821850" y="1988275"/>
              <a:ext cx="2106500" cy="1555100"/>
            </a:xfrm>
            <a:custGeom>
              <a:avLst/>
              <a:gdLst/>
              <a:ahLst/>
              <a:cxnLst/>
              <a:rect l="l" t="t" r="r" b="b"/>
              <a:pathLst>
                <a:path w="84260" h="62204" extrusionOk="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7"/>
            <p:cNvSpPr/>
            <p:nvPr/>
          </p:nvSpPr>
          <p:spPr>
            <a:xfrm>
              <a:off x="2486375" y="903300"/>
              <a:ext cx="1387750" cy="766525"/>
            </a:xfrm>
            <a:custGeom>
              <a:avLst/>
              <a:gdLst/>
              <a:ahLst/>
              <a:cxnLst/>
              <a:rect l="l" t="t" r="r" b="b"/>
              <a:pathLst>
                <a:path w="55510" h="30661" extrusionOk="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7"/>
            <p:cNvSpPr/>
            <p:nvPr/>
          </p:nvSpPr>
          <p:spPr>
            <a:xfrm>
              <a:off x="2564975" y="814800"/>
              <a:ext cx="2848350" cy="1239400"/>
            </a:xfrm>
            <a:custGeom>
              <a:avLst/>
              <a:gdLst/>
              <a:ahLst/>
              <a:cxnLst/>
              <a:rect l="l" t="t" r="r" b="b"/>
              <a:pathLst>
                <a:path w="113934" h="49576" extrusionOk="0">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7"/>
          <p:cNvSpPr txBox="1">
            <a:spLocks noGrp="1"/>
          </p:cNvSpPr>
          <p:nvPr>
            <p:ph type="body" idx="1"/>
          </p:nvPr>
        </p:nvSpPr>
        <p:spPr>
          <a:xfrm>
            <a:off x="672350" y="1842400"/>
            <a:ext cx="2994300" cy="25503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SzPts val="1600"/>
              <a:buChar char="●"/>
              <a:defRPr sz="1600"/>
            </a:lvl1pPr>
            <a:lvl2pPr marL="914400" lvl="1" indent="-330200">
              <a:spcBef>
                <a:spcPts val="1600"/>
              </a:spcBef>
              <a:spcAft>
                <a:spcPts val="0"/>
              </a:spcAft>
              <a:buSzPts val="1600"/>
              <a:buChar char="○"/>
              <a:defRPr sz="1600"/>
            </a:lvl2pPr>
            <a:lvl3pPr marL="1371600" lvl="2" indent="-330200">
              <a:spcBef>
                <a:spcPts val="1600"/>
              </a:spcBef>
              <a:spcAft>
                <a:spcPts val="0"/>
              </a:spcAft>
              <a:buSzPts val="1600"/>
              <a:buChar char="■"/>
              <a:defRPr sz="1600"/>
            </a:lvl3pPr>
            <a:lvl4pPr marL="1828800" lvl="3" indent="-330200">
              <a:spcBef>
                <a:spcPts val="1600"/>
              </a:spcBef>
              <a:spcAft>
                <a:spcPts val="0"/>
              </a:spcAft>
              <a:buSzPts val="1600"/>
              <a:buChar char="●"/>
              <a:defRPr sz="1600"/>
            </a:lvl4pPr>
            <a:lvl5pPr marL="2286000" lvl="4" indent="-330200">
              <a:spcBef>
                <a:spcPts val="1600"/>
              </a:spcBef>
              <a:spcAft>
                <a:spcPts val="0"/>
              </a:spcAft>
              <a:buSzPts val="1600"/>
              <a:buChar char="○"/>
              <a:defRPr sz="1600"/>
            </a:lvl5pPr>
            <a:lvl6pPr marL="2743200" lvl="5" indent="-330200">
              <a:spcBef>
                <a:spcPts val="1600"/>
              </a:spcBef>
              <a:spcAft>
                <a:spcPts val="0"/>
              </a:spcAft>
              <a:buSzPts val="1600"/>
              <a:buChar char="■"/>
              <a:defRPr sz="1600"/>
            </a:lvl6pPr>
            <a:lvl7pPr marL="3200400" lvl="6" indent="-330200">
              <a:spcBef>
                <a:spcPts val="1600"/>
              </a:spcBef>
              <a:spcAft>
                <a:spcPts val="0"/>
              </a:spcAft>
              <a:buSzPts val="1600"/>
              <a:buChar char="●"/>
              <a:defRPr sz="1600"/>
            </a:lvl7pPr>
            <a:lvl8pPr marL="3657600" lvl="7" indent="-330200">
              <a:spcBef>
                <a:spcPts val="1600"/>
              </a:spcBef>
              <a:spcAft>
                <a:spcPts val="0"/>
              </a:spcAft>
              <a:buSzPts val="1600"/>
              <a:buChar char="○"/>
              <a:defRPr sz="1600"/>
            </a:lvl8pPr>
            <a:lvl9pPr marL="4114800" lvl="8" indent="-330200">
              <a:spcBef>
                <a:spcPts val="1600"/>
              </a:spcBef>
              <a:spcAft>
                <a:spcPts val="1600"/>
              </a:spcAft>
              <a:buSzPts val="1600"/>
              <a:buChar char="■"/>
              <a:defRPr sz="1600"/>
            </a:lvl9pPr>
          </a:lstStyle>
          <a:p>
            <a:endParaRPr/>
          </a:p>
        </p:txBody>
      </p:sp>
      <p:sp>
        <p:nvSpPr>
          <p:cNvPr id="50" name="Google Shape;50;p7"/>
          <p:cNvSpPr txBox="1">
            <a:spLocks noGrp="1"/>
          </p:cNvSpPr>
          <p:nvPr>
            <p:ph type="title"/>
          </p:nvPr>
        </p:nvSpPr>
        <p:spPr>
          <a:xfrm>
            <a:off x="672350" y="436450"/>
            <a:ext cx="4746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E17C78"/>
              </a:buClr>
              <a:buSzPts val="2800"/>
              <a:buNone/>
              <a:defRPr>
                <a:solidFill>
                  <a:srgbClr val="E17C78"/>
                </a:solidFill>
              </a:defRPr>
            </a:lvl1pPr>
            <a:lvl2pPr lvl="1" rtl="0">
              <a:spcBef>
                <a:spcPts val="0"/>
              </a:spcBef>
              <a:spcAft>
                <a:spcPts val="0"/>
              </a:spcAft>
              <a:buClr>
                <a:srgbClr val="E17C78"/>
              </a:buClr>
              <a:buSzPts val="2800"/>
              <a:buNone/>
              <a:defRPr>
                <a:solidFill>
                  <a:srgbClr val="E17C78"/>
                </a:solidFill>
              </a:defRPr>
            </a:lvl2pPr>
            <a:lvl3pPr lvl="2" rtl="0">
              <a:spcBef>
                <a:spcPts val="0"/>
              </a:spcBef>
              <a:spcAft>
                <a:spcPts val="0"/>
              </a:spcAft>
              <a:buClr>
                <a:srgbClr val="E17C78"/>
              </a:buClr>
              <a:buSzPts val="2800"/>
              <a:buNone/>
              <a:defRPr>
                <a:solidFill>
                  <a:srgbClr val="E17C78"/>
                </a:solidFill>
              </a:defRPr>
            </a:lvl3pPr>
            <a:lvl4pPr lvl="3" rtl="0">
              <a:spcBef>
                <a:spcPts val="0"/>
              </a:spcBef>
              <a:spcAft>
                <a:spcPts val="0"/>
              </a:spcAft>
              <a:buClr>
                <a:srgbClr val="E17C78"/>
              </a:buClr>
              <a:buSzPts val="2800"/>
              <a:buNone/>
              <a:defRPr>
                <a:solidFill>
                  <a:srgbClr val="E17C78"/>
                </a:solidFill>
              </a:defRPr>
            </a:lvl4pPr>
            <a:lvl5pPr lvl="4" rtl="0">
              <a:spcBef>
                <a:spcPts val="0"/>
              </a:spcBef>
              <a:spcAft>
                <a:spcPts val="0"/>
              </a:spcAft>
              <a:buClr>
                <a:srgbClr val="E17C78"/>
              </a:buClr>
              <a:buSzPts val="2800"/>
              <a:buNone/>
              <a:defRPr>
                <a:solidFill>
                  <a:srgbClr val="E17C78"/>
                </a:solidFill>
              </a:defRPr>
            </a:lvl5pPr>
            <a:lvl6pPr lvl="5" rtl="0">
              <a:spcBef>
                <a:spcPts val="0"/>
              </a:spcBef>
              <a:spcAft>
                <a:spcPts val="0"/>
              </a:spcAft>
              <a:buClr>
                <a:srgbClr val="E17C78"/>
              </a:buClr>
              <a:buSzPts val="2800"/>
              <a:buNone/>
              <a:defRPr>
                <a:solidFill>
                  <a:srgbClr val="E17C78"/>
                </a:solidFill>
              </a:defRPr>
            </a:lvl6pPr>
            <a:lvl7pPr lvl="6" rtl="0">
              <a:spcBef>
                <a:spcPts val="0"/>
              </a:spcBef>
              <a:spcAft>
                <a:spcPts val="0"/>
              </a:spcAft>
              <a:buClr>
                <a:srgbClr val="E17C78"/>
              </a:buClr>
              <a:buSzPts val="2800"/>
              <a:buNone/>
              <a:defRPr>
                <a:solidFill>
                  <a:srgbClr val="E17C78"/>
                </a:solidFill>
              </a:defRPr>
            </a:lvl7pPr>
            <a:lvl8pPr lvl="7" rtl="0">
              <a:spcBef>
                <a:spcPts val="0"/>
              </a:spcBef>
              <a:spcAft>
                <a:spcPts val="0"/>
              </a:spcAft>
              <a:buClr>
                <a:srgbClr val="E17C78"/>
              </a:buClr>
              <a:buSzPts val="2800"/>
              <a:buNone/>
              <a:defRPr>
                <a:solidFill>
                  <a:srgbClr val="E17C78"/>
                </a:solidFill>
              </a:defRPr>
            </a:lvl8pPr>
            <a:lvl9pPr lvl="8" rtl="0">
              <a:spcBef>
                <a:spcPts val="0"/>
              </a:spcBef>
              <a:spcAft>
                <a:spcPts val="0"/>
              </a:spcAft>
              <a:buClr>
                <a:srgbClr val="E17C78"/>
              </a:buClr>
              <a:buSzPts val="2800"/>
              <a:buNone/>
              <a:defRPr>
                <a:solidFill>
                  <a:srgbClr val="E17C78"/>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7"/>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TITLE_AND_BODY_1">
    <p:spTree>
      <p:nvGrpSpPr>
        <p:cNvPr id="1" name="Shape 97"/>
        <p:cNvGrpSpPr/>
        <p:nvPr/>
      </p:nvGrpSpPr>
      <p:grpSpPr>
        <a:xfrm>
          <a:off x="0" y="0"/>
          <a:ext cx="0" cy="0"/>
          <a:chOff x="0" y="0"/>
          <a:chExt cx="0" cy="0"/>
        </a:xfrm>
      </p:grpSpPr>
      <p:sp>
        <p:nvSpPr>
          <p:cNvPr id="98" name="Google Shape;98;p14"/>
          <p:cNvSpPr txBox="1">
            <a:spLocks noGrp="1"/>
          </p:cNvSpPr>
          <p:nvPr>
            <p:ph type="title"/>
          </p:nvPr>
        </p:nvSpPr>
        <p:spPr>
          <a:xfrm>
            <a:off x="672350" y="436450"/>
            <a:ext cx="4746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E17C78"/>
              </a:buClr>
              <a:buSzPts val="2800"/>
              <a:buNone/>
              <a:defRPr>
                <a:solidFill>
                  <a:srgbClr val="E17C78"/>
                </a:solidFill>
              </a:defRPr>
            </a:lvl1pPr>
            <a:lvl2pPr lvl="1" rtl="0">
              <a:spcBef>
                <a:spcPts val="0"/>
              </a:spcBef>
              <a:spcAft>
                <a:spcPts val="0"/>
              </a:spcAft>
              <a:buClr>
                <a:srgbClr val="E17C78"/>
              </a:buClr>
              <a:buSzPts val="2800"/>
              <a:buNone/>
              <a:defRPr>
                <a:solidFill>
                  <a:srgbClr val="E17C78"/>
                </a:solidFill>
              </a:defRPr>
            </a:lvl2pPr>
            <a:lvl3pPr lvl="2" rtl="0">
              <a:spcBef>
                <a:spcPts val="0"/>
              </a:spcBef>
              <a:spcAft>
                <a:spcPts val="0"/>
              </a:spcAft>
              <a:buClr>
                <a:srgbClr val="E17C78"/>
              </a:buClr>
              <a:buSzPts val="2800"/>
              <a:buNone/>
              <a:defRPr>
                <a:solidFill>
                  <a:srgbClr val="E17C78"/>
                </a:solidFill>
              </a:defRPr>
            </a:lvl3pPr>
            <a:lvl4pPr lvl="3" rtl="0">
              <a:spcBef>
                <a:spcPts val="0"/>
              </a:spcBef>
              <a:spcAft>
                <a:spcPts val="0"/>
              </a:spcAft>
              <a:buClr>
                <a:srgbClr val="E17C78"/>
              </a:buClr>
              <a:buSzPts val="2800"/>
              <a:buNone/>
              <a:defRPr>
                <a:solidFill>
                  <a:srgbClr val="E17C78"/>
                </a:solidFill>
              </a:defRPr>
            </a:lvl4pPr>
            <a:lvl5pPr lvl="4" rtl="0">
              <a:spcBef>
                <a:spcPts val="0"/>
              </a:spcBef>
              <a:spcAft>
                <a:spcPts val="0"/>
              </a:spcAft>
              <a:buClr>
                <a:srgbClr val="E17C78"/>
              </a:buClr>
              <a:buSzPts val="2800"/>
              <a:buNone/>
              <a:defRPr>
                <a:solidFill>
                  <a:srgbClr val="E17C78"/>
                </a:solidFill>
              </a:defRPr>
            </a:lvl5pPr>
            <a:lvl6pPr lvl="5" rtl="0">
              <a:spcBef>
                <a:spcPts val="0"/>
              </a:spcBef>
              <a:spcAft>
                <a:spcPts val="0"/>
              </a:spcAft>
              <a:buClr>
                <a:srgbClr val="E17C78"/>
              </a:buClr>
              <a:buSzPts val="2800"/>
              <a:buNone/>
              <a:defRPr>
                <a:solidFill>
                  <a:srgbClr val="E17C78"/>
                </a:solidFill>
              </a:defRPr>
            </a:lvl6pPr>
            <a:lvl7pPr lvl="6" rtl="0">
              <a:spcBef>
                <a:spcPts val="0"/>
              </a:spcBef>
              <a:spcAft>
                <a:spcPts val="0"/>
              </a:spcAft>
              <a:buClr>
                <a:srgbClr val="E17C78"/>
              </a:buClr>
              <a:buSzPts val="2800"/>
              <a:buNone/>
              <a:defRPr>
                <a:solidFill>
                  <a:srgbClr val="E17C78"/>
                </a:solidFill>
              </a:defRPr>
            </a:lvl7pPr>
            <a:lvl8pPr lvl="7" rtl="0">
              <a:spcBef>
                <a:spcPts val="0"/>
              </a:spcBef>
              <a:spcAft>
                <a:spcPts val="0"/>
              </a:spcAft>
              <a:buClr>
                <a:srgbClr val="E17C78"/>
              </a:buClr>
              <a:buSzPts val="2800"/>
              <a:buNone/>
              <a:defRPr>
                <a:solidFill>
                  <a:srgbClr val="E17C78"/>
                </a:solidFill>
              </a:defRPr>
            </a:lvl8pPr>
            <a:lvl9pPr lvl="8" rtl="0">
              <a:spcBef>
                <a:spcPts val="0"/>
              </a:spcBef>
              <a:spcAft>
                <a:spcPts val="0"/>
              </a:spcAft>
              <a:buClr>
                <a:srgbClr val="E17C78"/>
              </a:buClr>
              <a:buSzPts val="2800"/>
              <a:buNone/>
              <a:defRPr>
                <a:solidFill>
                  <a:srgbClr val="E17C78"/>
                </a:solidFill>
              </a:defRPr>
            </a:lvl9pPr>
          </a:lstStyle>
          <a:p>
            <a:endParaRPr/>
          </a:p>
        </p:txBody>
      </p:sp>
      <p:sp>
        <p:nvSpPr>
          <p:cNvPr id="99" name="Google Shape;99;p14"/>
          <p:cNvSpPr txBox="1">
            <a:spLocks noGrp="1"/>
          </p:cNvSpPr>
          <p:nvPr>
            <p:ph type="title" idx="2"/>
          </p:nvPr>
        </p:nvSpPr>
        <p:spPr>
          <a:xfrm>
            <a:off x="1205625" y="1856051"/>
            <a:ext cx="1941300" cy="521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17C78"/>
              </a:buClr>
              <a:buSzPts val="1800"/>
              <a:buNone/>
              <a:defRPr sz="1800">
                <a:solidFill>
                  <a:srgbClr val="E17C78"/>
                </a:solidFill>
              </a:defRPr>
            </a:lvl1pPr>
            <a:lvl2pPr lvl="1" algn="ctr" rtl="0">
              <a:spcBef>
                <a:spcPts val="0"/>
              </a:spcBef>
              <a:spcAft>
                <a:spcPts val="0"/>
              </a:spcAft>
              <a:buClr>
                <a:srgbClr val="E17C78"/>
              </a:buClr>
              <a:buSzPts val="4200"/>
              <a:buNone/>
              <a:defRPr sz="4200">
                <a:solidFill>
                  <a:srgbClr val="E17C78"/>
                </a:solidFill>
              </a:defRPr>
            </a:lvl2pPr>
            <a:lvl3pPr lvl="2" algn="ctr" rtl="0">
              <a:spcBef>
                <a:spcPts val="0"/>
              </a:spcBef>
              <a:spcAft>
                <a:spcPts val="0"/>
              </a:spcAft>
              <a:buClr>
                <a:srgbClr val="E17C78"/>
              </a:buClr>
              <a:buSzPts val="4200"/>
              <a:buNone/>
              <a:defRPr sz="4200">
                <a:solidFill>
                  <a:srgbClr val="E17C78"/>
                </a:solidFill>
              </a:defRPr>
            </a:lvl3pPr>
            <a:lvl4pPr lvl="3" algn="ctr" rtl="0">
              <a:spcBef>
                <a:spcPts val="0"/>
              </a:spcBef>
              <a:spcAft>
                <a:spcPts val="0"/>
              </a:spcAft>
              <a:buClr>
                <a:srgbClr val="E17C78"/>
              </a:buClr>
              <a:buSzPts val="4200"/>
              <a:buNone/>
              <a:defRPr sz="4200">
                <a:solidFill>
                  <a:srgbClr val="E17C78"/>
                </a:solidFill>
              </a:defRPr>
            </a:lvl4pPr>
            <a:lvl5pPr lvl="4" algn="ctr" rtl="0">
              <a:spcBef>
                <a:spcPts val="0"/>
              </a:spcBef>
              <a:spcAft>
                <a:spcPts val="0"/>
              </a:spcAft>
              <a:buClr>
                <a:srgbClr val="E17C78"/>
              </a:buClr>
              <a:buSzPts val="4200"/>
              <a:buNone/>
              <a:defRPr sz="4200">
                <a:solidFill>
                  <a:srgbClr val="E17C78"/>
                </a:solidFill>
              </a:defRPr>
            </a:lvl5pPr>
            <a:lvl6pPr lvl="5" algn="ctr" rtl="0">
              <a:spcBef>
                <a:spcPts val="0"/>
              </a:spcBef>
              <a:spcAft>
                <a:spcPts val="0"/>
              </a:spcAft>
              <a:buClr>
                <a:srgbClr val="E17C78"/>
              </a:buClr>
              <a:buSzPts val="4200"/>
              <a:buNone/>
              <a:defRPr sz="4200">
                <a:solidFill>
                  <a:srgbClr val="E17C78"/>
                </a:solidFill>
              </a:defRPr>
            </a:lvl6pPr>
            <a:lvl7pPr lvl="6" algn="ctr" rtl="0">
              <a:spcBef>
                <a:spcPts val="0"/>
              </a:spcBef>
              <a:spcAft>
                <a:spcPts val="0"/>
              </a:spcAft>
              <a:buClr>
                <a:srgbClr val="E17C78"/>
              </a:buClr>
              <a:buSzPts val="4200"/>
              <a:buNone/>
              <a:defRPr sz="4200">
                <a:solidFill>
                  <a:srgbClr val="E17C78"/>
                </a:solidFill>
              </a:defRPr>
            </a:lvl7pPr>
            <a:lvl8pPr lvl="7" algn="ctr" rtl="0">
              <a:spcBef>
                <a:spcPts val="0"/>
              </a:spcBef>
              <a:spcAft>
                <a:spcPts val="0"/>
              </a:spcAft>
              <a:buClr>
                <a:srgbClr val="E17C78"/>
              </a:buClr>
              <a:buSzPts val="4200"/>
              <a:buNone/>
              <a:defRPr sz="4200">
                <a:solidFill>
                  <a:srgbClr val="E17C78"/>
                </a:solidFill>
              </a:defRPr>
            </a:lvl8pPr>
            <a:lvl9pPr lvl="8" algn="ctr" rtl="0">
              <a:spcBef>
                <a:spcPts val="0"/>
              </a:spcBef>
              <a:spcAft>
                <a:spcPts val="0"/>
              </a:spcAft>
              <a:buClr>
                <a:srgbClr val="E17C78"/>
              </a:buClr>
              <a:buSzPts val="4200"/>
              <a:buNone/>
              <a:defRPr sz="4200">
                <a:solidFill>
                  <a:srgbClr val="E17C78"/>
                </a:solidFill>
              </a:defRPr>
            </a:lvl9pPr>
          </a:lstStyle>
          <a:p>
            <a:endParaRPr/>
          </a:p>
        </p:txBody>
      </p:sp>
      <p:sp>
        <p:nvSpPr>
          <p:cNvPr id="100" name="Google Shape;100;p14"/>
          <p:cNvSpPr txBox="1">
            <a:spLocks noGrp="1"/>
          </p:cNvSpPr>
          <p:nvPr>
            <p:ph type="subTitle" idx="1"/>
          </p:nvPr>
        </p:nvSpPr>
        <p:spPr>
          <a:xfrm>
            <a:off x="1205625" y="2283250"/>
            <a:ext cx="1941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1" name="Google Shape;101;p14"/>
          <p:cNvSpPr txBox="1">
            <a:spLocks noGrp="1"/>
          </p:cNvSpPr>
          <p:nvPr>
            <p:ph type="title" idx="3"/>
          </p:nvPr>
        </p:nvSpPr>
        <p:spPr>
          <a:xfrm>
            <a:off x="3601350" y="1856051"/>
            <a:ext cx="1941300" cy="521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17C78"/>
              </a:buClr>
              <a:buSzPts val="1800"/>
              <a:buNone/>
              <a:defRPr sz="1800">
                <a:solidFill>
                  <a:srgbClr val="E17C78"/>
                </a:solidFill>
              </a:defRPr>
            </a:lvl1pPr>
            <a:lvl2pPr lvl="1" algn="ctr" rtl="0">
              <a:spcBef>
                <a:spcPts val="0"/>
              </a:spcBef>
              <a:spcAft>
                <a:spcPts val="0"/>
              </a:spcAft>
              <a:buClr>
                <a:srgbClr val="E17C78"/>
              </a:buClr>
              <a:buSzPts val="4200"/>
              <a:buNone/>
              <a:defRPr sz="4200">
                <a:solidFill>
                  <a:srgbClr val="E17C78"/>
                </a:solidFill>
              </a:defRPr>
            </a:lvl2pPr>
            <a:lvl3pPr lvl="2" algn="ctr" rtl="0">
              <a:spcBef>
                <a:spcPts val="0"/>
              </a:spcBef>
              <a:spcAft>
                <a:spcPts val="0"/>
              </a:spcAft>
              <a:buClr>
                <a:srgbClr val="E17C78"/>
              </a:buClr>
              <a:buSzPts val="4200"/>
              <a:buNone/>
              <a:defRPr sz="4200">
                <a:solidFill>
                  <a:srgbClr val="E17C78"/>
                </a:solidFill>
              </a:defRPr>
            </a:lvl3pPr>
            <a:lvl4pPr lvl="3" algn="ctr" rtl="0">
              <a:spcBef>
                <a:spcPts val="0"/>
              </a:spcBef>
              <a:spcAft>
                <a:spcPts val="0"/>
              </a:spcAft>
              <a:buClr>
                <a:srgbClr val="E17C78"/>
              </a:buClr>
              <a:buSzPts val="4200"/>
              <a:buNone/>
              <a:defRPr sz="4200">
                <a:solidFill>
                  <a:srgbClr val="E17C78"/>
                </a:solidFill>
              </a:defRPr>
            </a:lvl4pPr>
            <a:lvl5pPr lvl="4" algn="ctr" rtl="0">
              <a:spcBef>
                <a:spcPts val="0"/>
              </a:spcBef>
              <a:spcAft>
                <a:spcPts val="0"/>
              </a:spcAft>
              <a:buClr>
                <a:srgbClr val="E17C78"/>
              </a:buClr>
              <a:buSzPts val="4200"/>
              <a:buNone/>
              <a:defRPr sz="4200">
                <a:solidFill>
                  <a:srgbClr val="E17C78"/>
                </a:solidFill>
              </a:defRPr>
            </a:lvl5pPr>
            <a:lvl6pPr lvl="5" algn="ctr" rtl="0">
              <a:spcBef>
                <a:spcPts val="0"/>
              </a:spcBef>
              <a:spcAft>
                <a:spcPts val="0"/>
              </a:spcAft>
              <a:buClr>
                <a:srgbClr val="E17C78"/>
              </a:buClr>
              <a:buSzPts val="4200"/>
              <a:buNone/>
              <a:defRPr sz="4200">
                <a:solidFill>
                  <a:srgbClr val="E17C78"/>
                </a:solidFill>
              </a:defRPr>
            </a:lvl6pPr>
            <a:lvl7pPr lvl="6" algn="ctr" rtl="0">
              <a:spcBef>
                <a:spcPts val="0"/>
              </a:spcBef>
              <a:spcAft>
                <a:spcPts val="0"/>
              </a:spcAft>
              <a:buClr>
                <a:srgbClr val="E17C78"/>
              </a:buClr>
              <a:buSzPts val="4200"/>
              <a:buNone/>
              <a:defRPr sz="4200">
                <a:solidFill>
                  <a:srgbClr val="E17C78"/>
                </a:solidFill>
              </a:defRPr>
            </a:lvl7pPr>
            <a:lvl8pPr lvl="7" algn="ctr" rtl="0">
              <a:spcBef>
                <a:spcPts val="0"/>
              </a:spcBef>
              <a:spcAft>
                <a:spcPts val="0"/>
              </a:spcAft>
              <a:buClr>
                <a:srgbClr val="E17C78"/>
              </a:buClr>
              <a:buSzPts val="4200"/>
              <a:buNone/>
              <a:defRPr sz="4200">
                <a:solidFill>
                  <a:srgbClr val="E17C78"/>
                </a:solidFill>
              </a:defRPr>
            </a:lvl8pPr>
            <a:lvl9pPr lvl="8" algn="ctr" rtl="0">
              <a:spcBef>
                <a:spcPts val="0"/>
              </a:spcBef>
              <a:spcAft>
                <a:spcPts val="0"/>
              </a:spcAft>
              <a:buClr>
                <a:srgbClr val="E17C78"/>
              </a:buClr>
              <a:buSzPts val="4200"/>
              <a:buNone/>
              <a:defRPr sz="4200">
                <a:solidFill>
                  <a:srgbClr val="E17C78"/>
                </a:solidFill>
              </a:defRPr>
            </a:lvl9pPr>
          </a:lstStyle>
          <a:p>
            <a:endParaRPr/>
          </a:p>
        </p:txBody>
      </p:sp>
      <p:sp>
        <p:nvSpPr>
          <p:cNvPr id="102" name="Google Shape;102;p14"/>
          <p:cNvSpPr txBox="1">
            <a:spLocks noGrp="1"/>
          </p:cNvSpPr>
          <p:nvPr>
            <p:ph type="subTitle" idx="4"/>
          </p:nvPr>
        </p:nvSpPr>
        <p:spPr>
          <a:xfrm>
            <a:off x="3601350" y="2283250"/>
            <a:ext cx="1941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3" name="Google Shape;103;p14"/>
          <p:cNvSpPr txBox="1">
            <a:spLocks noGrp="1"/>
          </p:cNvSpPr>
          <p:nvPr>
            <p:ph type="title" idx="5"/>
          </p:nvPr>
        </p:nvSpPr>
        <p:spPr>
          <a:xfrm>
            <a:off x="5997075" y="1856051"/>
            <a:ext cx="1941300" cy="521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17C78"/>
              </a:buClr>
              <a:buSzPts val="1800"/>
              <a:buNone/>
              <a:defRPr sz="1800">
                <a:solidFill>
                  <a:srgbClr val="E17C78"/>
                </a:solidFill>
              </a:defRPr>
            </a:lvl1pPr>
            <a:lvl2pPr lvl="1" algn="ctr" rtl="0">
              <a:spcBef>
                <a:spcPts val="0"/>
              </a:spcBef>
              <a:spcAft>
                <a:spcPts val="0"/>
              </a:spcAft>
              <a:buClr>
                <a:srgbClr val="E17C78"/>
              </a:buClr>
              <a:buSzPts val="4200"/>
              <a:buNone/>
              <a:defRPr sz="4200">
                <a:solidFill>
                  <a:srgbClr val="E17C78"/>
                </a:solidFill>
              </a:defRPr>
            </a:lvl2pPr>
            <a:lvl3pPr lvl="2" algn="ctr" rtl="0">
              <a:spcBef>
                <a:spcPts val="0"/>
              </a:spcBef>
              <a:spcAft>
                <a:spcPts val="0"/>
              </a:spcAft>
              <a:buClr>
                <a:srgbClr val="E17C78"/>
              </a:buClr>
              <a:buSzPts val="4200"/>
              <a:buNone/>
              <a:defRPr sz="4200">
                <a:solidFill>
                  <a:srgbClr val="E17C78"/>
                </a:solidFill>
              </a:defRPr>
            </a:lvl3pPr>
            <a:lvl4pPr lvl="3" algn="ctr" rtl="0">
              <a:spcBef>
                <a:spcPts val="0"/>
              </a:spcBef>
              <a:spcAft>
                <a:spcPts val="0"/>
              </a:spcAft>
              <a:buClr>
                <a:srgbClr val="E17C78"/>
              </a:buClr>
              <a:buSzPts val="4200"/>
              <a:buNone/>
              <a:defRPr sz="4200">
                <a:solidFill>
                  <a:srgbClr val="E17C78"/>
                </a:solidFill>
              </a:defRPr>
            </a:lvl4pPr>
            <a:lvl5pPr lvl="4" algn="ctr" rtl="0">
              <a:spcBef>
                <a:spcPts val="0"/>
              </a:spcBef>
              <a:spcAft>
                <a:spcPts val="0"/>
              </a:spcAft>
              <a:buClr>
                <a:srgbClr val="E17C78"/>
              </a:buClr>
              <a:buSzPts val="4200"/>
              <a:buNone/>
              <a:defRPr sz="4200">
                <a:solidFill>
                  <a:srgbClr val="E17C78"/>
                </a:solidFill>
              </a:defRPr>
            </a:lvl5pPr>
            <a:lvl6pPr lvl="5" algn="ctr" rtl="0">
              <a:spcBef>
                <a:spcPts val="0"/>
              </a:spcBef>
              <a:spcAft>
                <a:spcPts val="0"/>
              </a:spcAft>
              <a:buClr>
                <a:srgbClr val="E17C78"/>
              </a:buClr>
              <a:buSzPts val="4200"/>
              <a:buNone/>
              <a:defRPr sz="4200">
                <a:solidFill>
                  <a:srgbClr val="E17C78"/>
                </a:solidFill>
              </a:defRPr>
            </a:lvl6pPr>
            <a:lvl7pPr lvl="6" algn="ctr" rtl="0">
              <a:spcBef>
                <a:spcPts val="0"/>
              </a:spcBef>
              <a:spcAft>
                <a:spcPts val="0"/>
              </a:spcAft>
              <a:buClr>
                <a:srgbClr val="E17C78"/>
              </a:buClr>
              <a:buSzPts val="4200"/>
              <a:buNone/>
              <a:defRPr sz="4200">
                <a:solidFill>
                  <a:srgbClr val="E17C78"/>
                </a:solidFill>
              </a:defRPr>
            </a:lvl7pPr>
            <a:lvl8pPr lvl="7" algn="ctr" rtl="0">
              <a:spcBef>
                <a:spcPts val="0"/>
              </a:spcBef>
              <a:spcAft>
                <a:spcPts val="0"/>
              </a:spcAft>
              <a:buClr>
                <a:srgbClr val="E17C78"/>
              </a:buClr>
              <a:buSzPts val="4200"/>
              <a:buNone/>
              <a:defRPr sz="4200">
                <a:solidFill>
                  <a:srgbClr val="E17C78"/>
                </a:solidFill>
              </a:defRPr>
            </a:lvl8pPr>
            <a:lvl9pPr lvl="8" algn="ctr" rtl="0">
              <a:spcBef>
                <a:spcPts val="0"/>
              </a:spcBef>
              <a:spcAft>
                <a:spcPts val="0"/>
              </a:spcAft>
              <a:buClr>
                <a:srgbClr val="E17C78"/>
              </a:buClr>
              <a:buSzPts val="4200"/>
              <a:buNone/>
              <a:defRPr sz="4200">
                <a:solidFill>
                  <a:srgbClr val="E17C78"/>
                </a:solidFill>
              </a:defRPr>
            </a:lvl9pPr>
          </a:lstStyle>
          <a:p>
            <a:endParaRPr/>
          </a:p>
        </p:txBody>
      </p:sp>
      <p:sp>
        <p:nvSpPr>
          <p:cNvPr id="104" name="Google Shape;104;p14"/>
          <p:cNvSpPr txBox="1">
            <a:spLocks noGrp="1"/>
          </p:cNvSpPr>
          <p:nvPr>
            <p:ph type="subTitle" idx="6"/>
          </p:nvPr>
        </p:nvSpPr>
        <p:spPr>
          <a:xfrm>
            <a:off x="5997075" y="2283250"/>
            <a:ext cx="1941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 name="Google Shape;105;p14"/>
          <p:cNvSpPr txBox="1">
            <a:spLocks noGrp="1"/>
          </p:cNvSpPr>
          <p:nvPr>
            <p:ph type="title" idx="7"/>
          </p:nvPr>
        </p:nvSpPr>
        <p:spPr>
          <a:xfrm>
            <a:off x="2403488" y="3630276"/>
            <a:ext cx="1941300" cy="521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17C78"/>
              </a:buClr>
              <a:buSzPts val="1800"/>
              <a:buNone/>
              <a:defRPr sz="1800">
                <a:solidFill>
                  <a:srgbClr val="E17C78"/>
                </a:solidFill>
              </a:defRPr>
            </a:lvl1pPr>
            <a:lvl2pPr lvl="1" algn="ctr" rtl="0">
              <a:spcBef>
                <a:spcPts val="0"/>
              </a:spcBef>
              <a:spcAft>
                <a:spcPts val="0"/>
              </a:spcAft>
              <a:buClr>
                <a:srgbClr val="E17C78"/>
              </a:buClr>
              <a:buSzPts val="4200"/>
              <a:buNone/>
              <a:defRPr sz="4200">
                <a:solidFill>
                  <a:srgbClr val="E17C78"/>
                </a:solidFill>
              </a:defRPr>
            </a:lvl2pPr>
            <a:lvl3pPr lvl="2" algn="ctr" rtl="0">
              <a:spcBef>
                <a:spcPts val="0"/>
              </a:spcBef>
              <a:spcAft>
                <a:spcPts val="0"/>
              </a:spcAft>
              <a:buClr>
                <a:srgbClr val="E17C78"/>
              </a:buClr>
              <a:buSzPts val="4200"/>
              <a:buNone/>
              <a:defRPr sz="4200">
                <a:solidFill>
                  <a:srgbClr val="E17C78"/>
                </a:solidFill>
              </a:defRPr>
            </a:lvl3pPr>
            <a:lvl4pPr lvl="3" algn="ctr" rtl="0">
              <a:spcBef>
                <a:spcPts val="0"/>
              </a:spcBef>
              <a:spcAft>
                <a:spcPts val="0"/>
              </a:spcAft>
              <a:buClr>
                <a:srgbClr val="E17C78"/>
              </a:buClr>
              <a:buSzPts val="4200"/>
              <a:buNone/>
              <a:defRPr sz="4200">
                <a:solidFill>
                  <a:srgbClr val="E17C78"/>
                </a:solidFill>
              </a:defRPr>
            </a:lvl4pPr>
            <a:lvl5pPr lvl="4" algn="ctr" rtl="0">
              <a:spcBef>
                <a:spcPts val="0"/>
              </a:spcBef>
              <a:spcAft>
                <a:spcPts val="0"/>
              </a:spcAft>
              <a:buClr>
                <a:srgbClr val="E17C78"/>
              </a:buClr>
              <a:buSzPts val="4200"/>
              <a:buNone/>
              <a:defRPr sz="4200">
                <a:solidFill>
                  <a:srgbClr val="E17C78"/>
                </a:solidFill>
              </a:defRPr>
            </a:lvl5pPr>
            <a:lvl6pPr lvl="5" algn="ctr" rtl="0">
              <a:spcBef>
                <a:spcPts val="0"/>
              </a:spcBef>
              <a:spcAft>
                <a:spcPts val="0"/>
              </a:spcAft>
              <a:buClr>
                <a:srgbClr val="E17C78"/>
              </a:buClr>
              <a:buSzPts val="4200"/>
              <a:buNone/>
              <a:defRPr sz="4200">
                <a:solidFill>
                  <a:srgbClr val="E17C78"/>
                </a:solidFill>
              </a:defRPr>
            </a:lvl6pPr>
            <a:lvl7pPr lvl="6" algn="ctr" rtl="0">
              <a:spcBef>
                <a:spcPts val="0"/>
              </a:spcBef>
              <a:spcAft>
                <a:spcPts val="0"/>
              </a:spcAft>
              <a:buClr>
                <a:srgbClr val="E17C78"/>
              </a:buClr>
              <a:buSzPts val="4200"/>
              <a:buNone/>
              <a:defRPr sz="4200">
                <a:solidFill>
                  <a:srgbClr val="E17C78"/>
                </a:solidFill>
              </a:defRPr>
            </a:lvl7pPr>
            <a:lvl8pPr lvl="7" algn="ctr" rtl="0">
              <a:spcBef>
                <a:spcPts val="0"/>
              </a:spcBef>
              <a:spcAft>
                <a:spcPts val="0"/>
              </a:spcAft>
              <a:buClr>
                <a:srgbClr val="E17C78"/>
              </a:buClr>
              <a:buSzPts val="4200"/>
              <a:buNone/>
              <a:defRPr sz="4200">
                <a:solidFill>
                  <a:srgbClr val="E17C78"/>
                </a:solidFill>
              </a:defRPr>
            </a:lvl8pPr>
            <a:lvl9pPr lvl="8" algn="ctr" rtl="0">
              <a:spcBef>
                <a:spcPts val="0"/>
              </a:spcBef>
              <a:spcAft>
                <a:spcPts val="0"/>
              </a:spcAft>
              <a:buClr>
                <a:srgbClr val="E17C78"/>
              </a:buClr>
              <a:buSzPts val="4200"/>
              <a:buNone/>
              <a:defRPr sz="4200">
                <a:solidFill>
                  <a:srgbClr val="E17C78"/>
                </a:solidFill>
              </a:defRPr>
            </a:lvl9pPr>
          </a:lstStyle>
          <a:p>
            <a:endParaRPr/>
          </a:p>
        </p:txBody>
      </p:sp>
      <p:sp>
        <p:nvSpPr>
          <p:cNvPr id="106" name="Google Shape;106;p14"/>
          <p:cNvSpPr txBox="1">
            <a:spLocks noGrp="1"/>
          </p:cNvSpPr>
          <p:nvPr>
            <p:ph type="subTitle" idx="8"/>
          </p:nvPr>
        </p:nvSpPr>
        <p:spPr>
          <a:xfrm>
            <a:off x="2403488" y="4057475"/>
            <a:ext cx="1941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7" name="Google Shape;107;p14"/>
          <p:cNvSpPr txBox="1">
            <a:spLocks noGrp="1"/>
          </p:cNvSpPr>
          <p:nvPr>
            <p:ph type="title" idx="9"/>
          </p:nvPr>
        </p:nvSpPr>
        <p:spPr>
          <a:xfrm>
            <a:off x="4799213" y="3630276"/>
            <a:ext cx="1941300" cy="521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17C78"/>
              </a:buClr>
              <a:buSzPts val="1800"/>
              <a:buNone/>
              <a:defRPr sz="1800">
                <a:solidFill>
                  <a:srgbClr val="E17C78"/>
                </a:solidFill>
              </a:defRPr>
            </a:lvl1pPr>
            <a:lvl2pPr lvl="1" algn="ctr" rtl="0">
              <a:spcBef>
                <a:spcPts val="0"/>
              </a:spcBef>
              <a:spcAft>
                <a:spcPts val="0"/>
              </a:spcAft>
              <a:buClr>
                <a:srgbClr val="E17C78"/>
              </a:buClr>
              <a:buSzPts val="4200"/>
              <a:buNone/>
              <a:defRPr sz="4200">
                <a:solidFill>
                  <a:srgbClr val="E17C78"/>
                </a:solidFill>
              </a:defRPr>
            </a:lvl2pPr>
            <a:lvl3pPr lvl="2" algn="ctr" rtl="0">
              <a:spcBef>
                <a:spcPts val="0"/>
              </a:spcBef>
              <a:spcAft>
                <a:spcPts val="0"/>
              </a:spcAft>
              <a:buClr>
                <a:srgbClr val="E17C78"/>
              </a:buClr>
              <a:buSzPts val="4200"/>
              <a:buNone/>
              <a:defRPr sz="4200">
                <a:solidFill>
                  <a:srgbClr val="E17C78"/>
                </a:solidFill>
              </a:defRPr>
            </a:lvl3pPr>
            <a:lvl4pPr lvl="3" algn="ctr" rtl="0">
              <a:spcBef>
                <a:spcPts val="0"/>
              </a:spcBef>
              <a:spcAft>
                <a:spcPts val="0"/>
              </a:spcAft>
              <a:buClr>
                <a:srgbClr val="E17C78"/>
              </a:buClr>
              <a:buSzPts val="4200"/>
              <a:buNone/>
              <a:defRPr sz="4200">
                <a:solidFill>
                  <a:srgbClr val="E17C78"/>
                </a:solidFill>
              </a:defRPr>
            </a:lvl4pPr>
            <a:lvl5pPr lvl="4" algn="ctr" rtl="0">
              <a:spcBef>
                <a:spcPts val="0"/>
              </a:spcBef>
              <a:spcAft>
                <a:spcPts val="0"/>
              </a:spcAft>
              <a:buClr>
                <a:srgbClr val="E17C78"/>
              </a:buClr>
              <a:buSzPts val="4200"/>
              <a:buNone/>
              <a:defRPr sz="4200">
                <a:solidFill>
                  <a:srgbClr val="E17C78"/>
                </a:solidFill>
              </a:defRPr>
            </a:lvl5pPr>
            <a:lvl6pPr lvl="5" algn="ctr" rtl="0">
              <a:spcBef>
                <a:spcPts val="0"/>
              </a:spcBef>
              <a:spcAft>
                <a:spcPts val="0"/>
              </a:spcAft>
              <a:buClr>
                <a:srgbClr val="E17C78"/>
              </a:buClr>
              <a:buSzPts val="4200"/>
              <a:buNone/>
              <a:defRPr sz="4200">
                <a:solidFill>
                  <a:srgbClr val="E17C78"/>
                </a:solidFill>
              </a:defRPr>
            </a:lvl6pPr>
            <a:lvl7pPr lvl="6" algn="ctr" rtl="0">
              <a:spcBef>
                <a:spcPts val="0"/>
              </a:spcBef>
              <a:spcAft>
                <a:spcPts val="0"/>
              </a:spcAft>
              <a:buClr>
                <a:srgbClr val="E17C78"/>
              </a:buClr>
              <a:buSzPts val="4200"/>
              <a:buNone/>
              <a:defRPr sz="4200">
                <a:solidFill>
                  <a:srgbClr val="E17C78"/>
                </a:solidFill>
              </a:defRPr>
            </a:lvl7pPr>
            <a:lvl8pPr lvl="7" algn="ctr" rtl="0">
              <a:spcBef>
                <a:spcPts val="0"/>
              </a:spcBef>
              <a:spcAft>
                <a:spcPts val="0"/>
              </a:spcAft>
              <a:buClr>
                <a:srgbClr val="E17C78"/>
              </a:buClr>
              <a:buSzPts val="4200"/>
              <a:buNone/>
              <a:defRPr sz="4200">
                <a:solidFill>
                  <a:srgbClr val="E17C78"/>
                </a:solidFill>
              </a:defRPr>
            </a:lvl8pPr>
            <a:lvl9pPr lvl="8" algn="ctr" rtl="0">
              <a:spcBef>
                <a:spcPts val="0"/>
              </a:spcBef>
              <a:spcAft>
                <a:spcPts val="0"/>
              </a:spcAft>
              <a:buClr>
                <a:srgbClr val="E17C78"/>
              </a:buClr>
              <a:buSzPts val="4200"/>
              <a:buNone/>
              <a:defRPr sz="4200">
                <a:solidFill>
                  <a:srgbClr val="E17C78"/>
                </a:solidFill>
              </a:defRPr>
            </a:lvl9pPr>
          </a:lstStyle>
          <a:p>
            <a:endParaRPr/>
          </a:p>
        </p:txBody>
      </p:sp>
      <p:grpSp>
        <p:nvGrpSpPr>
          <p:cNvPr id="108" name="Google Shape;108;p14"/>
          <p:cNvGrpSpPr/>
          <p:nvPr/>
        </p:nvGrpSpPr>
        <p:grpSpPr>
          <a:xfrm rot="10800000">
            <a:off x="3731673" y="-433179"/>
            <a:ext cx="6250236" cy="6469514"/>
            <a:chOff x="1279825" y="238125"/>
            <a:chExt cx="5060100" cy="5237625"/>
          </a:xfrm>
        </p:grpSpPr>
        <p:sp>
          <p:nvSpPr>
            <p:cNvPr id="109" name="Google Shape;109;p14"/>
            <p:cNvSpPr/>
            <p:nvPr/>
          </p:nvSpPr>
          <p:spPr>
            <a:xfrm>
              <a:off x="1279825" y="238125"/>
              <a:ext cx="5060100" cy="5237625"/>
            </a:xfrm>
            <a:custGeom>
              <a:avLst/>
              <a:gdLst/>
              <a:ahLst/>
              <a:cxnLst/>
              <a:rect l="l" t="t" r="r" b="b"/>
              <a:pathLst>
                <a:path w="202404" h="209505" extrusionOk="0">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4"/>
            <p:cNvSpPr/>
            <p:nvPr/>
          </p:nvSpPr>
          <p:spPr>
            <a:xfrm>
              <a:off x="2953700" y="1787050"/>
              <a:ext cx="2198900" cy="1029975"/>
            </a:xfrm>
            <a:custGeom>
              <a:avLst/>
              <a:gdLst/>
              <a:ahLst/>
              <a:cxnLst/>
              <a:rect l="l" t="t" r="r" b="b"/>
              <a:pathLst>
                <a:path w="87956" h="41199" extrusionOk="0">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4"/>
            <p:cNvSpPr/>
            <p:nvPr/>
          </p:nvSpPr>
          <p:spPr>
            <a:xfrm>
              <a:off x="1821850" y="1988275"/>
              <a:ext cx="2106500" cy="1555100"/>
            </a:xfrm>
            <a:custGeom>
              <a:avLst/>
              <a:gdLst/>
              <a:ahLst/>
              <a:cxnLst/>
              <a:rect l="l" t="t" r="r" b="b"/>
              <a:pathLst>
                <a:path w="84260" h="62204" extrusionOk="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4"/>
            <p:cNvSpPr/>
            <p:nvPr/>
          </p:nvSpPr>
          <p:spPr>
            <a:xfrm>
              <a:off x="2486375" y="903300"/>
              <a:ext cx="1387750" cy="766525"/>
            </a:xfrm>
            <a:custGeom>
              <a:avLst/>
              <a:gdLst/>
              <a:ahLst/>
              <a:cxnLst/>
              <a:rect l="l" t="t" r="r" b="b"/>
              <a:pathLst>
                <a:path w="55510" h="30661" extrusionOk="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4"/>
            <p:cNvSpPr/>
            <p:nvPr/>
          </p:nvSpPr>
          <p:spPr>
            <a:xfrm>
              <a:off x="2564975" y="814800"/>
              <a:ext cx="2848350" cy="1239400"/>
            </a:xfrm>
            <a:custGeom>
              <a:avLst/>
              <a:gdLst/>
              <a:ahLst/>
              <a:cxnLst/>
              <a:rect l="l" t="t" r="r" b="b"/>
              <a:pathLst>
                <a:path w="113934" h="49576" extrusionOk="0">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14;p14"/>
          <p:cNvSpPr txBox="1">
            <a:spLocks noGrp="1"/>
          </p:cNvSpPr>
          <p:nvPr>
            <p:ph type="subTitle" idx="13"/>
          </p:nvPr>
        </p:nvSpPr>
        <p:spPr>
          <a:xfrm>
            <a:off x="4799213" y="4057475"/>
            <a:ext cx="1941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5" name="Google Shape;115;p14"/>
          <p:cNvSpPr txBox="1">
            <a:spLocks noGrp="1"/>
          </p:cNvSpPr>
          <p:nvPr>
            <p:ph type="title" idx="14" hasCustomPrompt="1"/>
          </p:nvPr>
        </p:nvSpPr>
        <p:spPr>
          <a:xfrm>
            <a:off x="1275975" y="1239850"/>
            <a:ext cx="1800600" cy="69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16" name="Google Shape;116;p14"/>
          <p:cNvSpPr txBox="1">
            <a:spLocks noGrp="1"/>
          </p:cNvSpPr>
          <p:nvPr>
            <p:ph type="title" idx="15" hasCustomPrompt="1"/>
          </p:nvPr>
        </p:nvSpPr>
        <p:spPr>
          <a:xfrm>
            <a:off x="3671700" y="1239850"/>
            <a:ext cx="1800600" cy="69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17" name="Google Shape;117;p14"/>
          <p:cNvSpPr txBox="1">
            <a:spLocks noGrp="1"/>
          </p:cNvSpPr>
          <p:nvPr>
            <p:ph type="title" idx="16" hasCustomPrompt="1"/>
          </p:nvPr>
        </p:nvSpPr>
        <p:spPr>
          <a:xfrm>
            <a:off x="6067425" y="1239850"/>
            <a:ext cx="1800600" cy="69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18" name="Google Shape;118;p14"/>
          <p:cNvSpPr txBox="1">
            <a:spLocks noGrp="1"/>
          </p:cNvSpPr>
          <p:nvPr>
            <p:ph type="title" idx="17" hasCustomPrompt="1"/>
          </p:nvPr>
        </p:nvSpPr>
        <p:spPr>
          <a:xfrm>
            <a:off x="2473850" y="3034500"/>
            <a:ext cx="1800600" cy="69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19" name="Google Shape;119;p14"/>
          <p:cNvSpPr txBox="1">
            <a:spLocks noGrp="1"/>
          </p:cNvSpPr>
          <p:nvPr>
            <p:ph type="title" idx="18" hasCustomPrompt="1"/>
          </p:nvPr>
        </p:nvSpPr>
        <p:spPr>
          <a:xfrm>
            <a:off x="4869575" y="3034500"/>
            <a:ext cx="1800600" cy="69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anks &amp; credits">
  <p:cSld name="SECTION_TITLE_AND_DESCRIPTION_1">
    <p:spTree>
      <p:nvGrpSpPr>
        <p:cNvPr id="1" name="Shape 227"/>
        <p:cNvGrpSpPr/>
        <p:nvPr/>
      </p:nvGrpSpPr>
      <p:grpSpPr>
        <a:xfrm>
          <a:off x="0" y="0"/>
          <a:ext cx="0" cy="0"/>
          <a:chOff x="0" y="0"/>
          <a:chExt cx="0" cy="0"/>
        </a:xfrm>
      </p:grpSpPr>
      <p:grpSp>
        <p:nvGrpSpPr>
          <p:cNvPr id="228" name="Google Shape;228;p23"/>
          <p:cNvGrpSpPr/>
          <p:nvPr/>
        </p:nvGrpSpPr>
        <p:grpSpPr>
          <a:xfrm rot="5400000">
            <a:off x="4081780" y="-708152"/>
            <a:ext cx="6070096" cy="6283055"/>
            <a:chOff x="1279825" y="238125"/>
            <a:chExt cx="5060100" cy="5237625"/>
          </a:xfrm>
        </p:grpSpPr>
        <p:sp>
          <p:nvSpPr>
            <p:cNvPr id="229" name="Google Shape;229;p23"/>
            <p:cNvSpPr/>
            <p:nvPr/>
          </p:nvSpPr>
          <p:spPr>
            <a:xfrm>
              <a:off x="1279825" y="238125"/>
              <a:ext cx="5060100" cy="5237625"/>
            </a:xfrm>
            <a:custGeom>
              <a:avLst/>
              <a:gdLst/>
              <a:ahLst/>
              <a:cxnLst/>
              <a:rect l="l" t="t" r="r" b="b"/>
              <a:pathLst>
                <a:path w="202404" h="209505" extrusionOk="0">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3"/>
            <p:cNvSpPr/>
            <p:nvPr/>
          </p:nvSpPr>
          <p:spPr>
            <a:xfrm>
              <a:off x="2953700" y="1787050"/>
              <a:ext cx="2198900" cy="1029975"/>
            </a:xfrm>
            <a:custGeom>
              <a:avLst/>
              <a:gdLst/>
              <a:ahLst/>
              <a:cxnLst/>
              <a:rect l="l" t="t" r="r" b="b"/>
              <a:pathLst>
                <a:path w="87956" h="41199" extrusionOk="0">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3"/>
            <p:cNvSpPr/>
            <p:nvPr/>
          </p:nvSpPr>
          <p:spPr>
            <a:xfrm>
              <a:off x="1821850" y="1988275"/>
              <a:ext cx="2106500" cy="1555100"/>
            </a:xfrm>
            <a:custGeom>
              <a:avLst/>
              <a:gdLst/>
              <a:ahLst/>
              <a:cxnLst/>
              <a:rect l="l" t="t" r="r" b="b"/>
              <a:pathLst>
                <a:path w="84260" h="62204" extrusionOk="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3"/>
            <p:cNvSpPr/>
            <p:nvPr/>
          </p:nvSpPr>
          <p:spPr>
            <a:xfrm>
              <a:off x="2486375" y="903300"/>
              <a:ext cx="1387750" cy="766525"/>
            </a:xfrm>
            <a:custGeom>
              <a:avLst/>
              <a:gdLst/>
              <a:ahLst/>
              <a:cxnLst/>
              <a:rect l="l" t="t" r="r" b="b"/>
              <a:pathLst>
                <a:path w="55510" h="30661" extrusionOk="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3"/>
            <p:cNvSpPr/>
            <p:nvPr/>
          </p:nvSpPr>
          <p:spPr>
            <a:xfrm>
              <a:off x="2564975" y="814800"/>
              <a:ext cx="2848350" cy="1239400"/>
            </a:xfrm>
            <a:custGeom>
              <a:avLst/>
              <a:gdLst/>
              <a:ahLst/>
              <a:cxnLst/>
              <a:rect l="l" t="t" r="r" b="b"/>
              <a:pathLst>
                <a:path w="113934" h="49576" extrusionOk="0">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4" name="Google Shape;234;p23"/>
          <p:cNvSpPr txBox="1">
            <a:spLocks noGrp="1"/>
          </p:cNvSpPr>
          <p:nvPr>
            <p:ph type="subTitle" idx="1"/>
          </p:nvPr>
        </p:nvSpPr>
        <p:spPr>
          <a:xfrm>
            <a:off x="672350" y="1401150"/>
            <a:ext cx="3556800" cy="161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235" name="Google Shape;235;p23"/>
          <p:cNvSpPr txBox="1">
            <a:spLocks noGrp="1"/>
          </p:cNvSpPr>
          <p:nvPr>
            <p:ph type="title"/>
          </p:nvPr>
        </p:nvSpPr>
        <p:spPr>
          <a:xfrm>
            <a:off x="672350" y="436450"/>
            <a:ext cx="4746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E17C78"/>
              </a:buClr>
              <a:buSzPts val="4800"/>
              <a:buNone/>
              <a:defRPr sz="4800">
                <a:solidFill>
                  <a:srgbClr val="E17C78"/>
                </a:solidFill>
              </a:defRPr>
            </a:lvl1pPr>
            <a:lvl2pPr lvl="1" rtl="0">
              <a:spcBef>
                <a:spcPts val="0"/>
              </a:spcBef>
              <a:spcAft>
                <a:spcPts val="0"/>
              </a:spcAft>
              <a:buClr>
                <a:srgbClr val="E17C78"/>
              </a:buClr>
              <a:buSzPts val="2800"/>
              <a:buNone/>
              <a:defRPr>
                <a:solidFill>
                  <a:srgbClr val="E17C78"/>
                </a:solidFill>
              </a:defRPr>
            </a:lvl2pPr>
            <a:lvl3pPr lvl="2" rtl="0">
              <a:spcBef>
                <a:spcPts val="0"/>
              </a:spcBef>
              <a:spcAft>
                <a:spcPts val="0"/>
              </a:spcAft>
              <a:buClr>
                <a:srgbClr val="E17C78"/>
              </a:buClr>
              <a:buSzPts val="2800"/>
              <a:buNone/>
              <a:defRPr>
                <a:solidFill>
                  <a:srgbClr val="E17C78"/>
                </a:solidFill>
              </a:defRPr>
            </a:lvl3pPr>
            <a:lvl4pPr lvl="3" rtl="0">
              <a:spcBef>
                <a:spcPts val="0"/>
              </a:spcBef>
              <a:spcAft>
                <a:spcPts val="0"/>
              </a:spcAft>
              <a:buClr>
                <a:srgbClr val="E17C78"/>
              </a:buClr>
              <a:buSzPts val="2800"/>
              <a:buNone/>
              <a:defRPr>
                <a:solidFill>
                  <a:srgbClr val="E17C78"/>
                </a:solidFill>
              </a:defRPr>
            </a:lvl4pPr>
            <a:lvl5pPr lvl="4" rtl="0">
              <a:spcBef>
                <a:spcPts val="0"/>
              </a:spcBef>
              <a:spcAft>
                <a:spcPts val="0"/>
              </a:spcAft>
              <a:buClr>
                <a:srgbClr val="E17C78"/>
              </a:buClr>
              <a:buSzPts val="2800"/>
              <a:buNone/>
              <a:defRPr>
                <a:solidFill>
                  <a:srgbClr val="E17C78"/>
                </a:solidFill>
              </a:defRPr>
            </a:lvl5pPr>
            <a:lvl6pPr lvl="5" rtl="0">
              <a:spcBef>
                <a:spcPts val="0"/>
              </a:spcBef>
              <a:spcAft>
                <a:spcPts val="0"/>
              </a:spcAft>
              <a:buClr>
                <a:srgbClr val="E17C78"/>
              </a:buClr>
              <a:buSzPts val="2800"/>
              <a:buNone/>
              <a:defRPr>
                <a:solidFill>
                  <a:srgbClr val="E17C78"/>
                </a:solidFill>
              </a:defRPr>
            </a:lvl6pPr>
            <a:lvl7pPr lvl="6" rtl="0">
              <a:spcBef>
                <a:spcPts val="0"/>
              </a:spcBef>
              <a:spcAft>
                <a:spcPts val="0"/>
              </a:spcAft>
              <a:buClr>
                <a:srgbClr val="E17C78"/>
              </a:buClr>
              <a:buSzPts val="2800"/>
              <a:buNone/>
              <a:defRPr>
                <a:solidFill>
                  <a:srgbClr val="E17C78"/>
                </a:solidFill>
              </a:defRPr>
            </a:lvl7pPr>
            <a:lvl8pPr lvl="7" rtl="0">
              <a:spcBef>
                <a:spcPts val="0"/>
              </a:spcBef>
              <a:spcAft>
                <a:spcPts val="0"/>
              </a:spcAft>
              <a:buClr>
                <a:srgbClr val="E17C78"/>
              </a:buClr>
              <a:buSzPts val="2800"/>
              <a:buNone/>
              <a:defRPr>
                <a:solidFill>
                  <a:srgbClr val="E17C78"/>
                </a:solidFill>
              </a:defRPr>
            </a:lvl8pPr>
            <a:lvl9pPr lvl="8" rtl="0">
              <a:spcBef>
                <a:spcPts val="0"/>
              </a:spcBef>
              <a:spcAft>
                <a:spcPts val="0"/>
              </a:spcAft>
              <a:buClr>
                <a:srgbClr val="E17C78"/>
              </a:buClr>
              <a:buSzPts val="2800"/>
              <a:buNone/>
              <a:defRPr>
                <a:solidFill>
                  <a:srgbClr val="E17C78"/>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1pPr>
            <a:lvl2pPr lvl="1">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2pPr>
            <a:lvl3pPr lvl="2">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3pPr>
            <a:lvl4pPr lvl="3">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4pPr>
            <a:lvl5pPr lvl="4">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5pPr>
            <a:lvl6pPr lvl="5">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6pPr>
            <a:lvl7pPr lvl="6">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7pPr>
            <a:lvl8pPr lvl="7">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8pPr>
            <a:lvl9pPr lvl="8">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Fira Sans Condensed"/>
              <a:buChar char="●"/>
              <a:defRPr sz="1800">
                <a:solidFill>
                  <a:schemeClr val="dk1"/>
                </a:solidFill>
                <a:latin typeface="Fira Sans Condensed"/>
                <a:ea typeface="Fira Sans Condensed"/>
                <a:cs typeface="Fira Sans Condensed"/>
                <a:sym typeface="Fira Sans Condensed"/>
              </a:defRPr>
            </a:lvl1pPr>
            <a:lvl2pPr marL="914400" lvl="1" indent="-317500">
              <a:lnSpc>
                <a:spcPct val="100000"/>
              </a:lnSpc>
              <a:spcBef>
                <a:spcPts val="1600"/>
              </a:spcBef>
              <a:spcAft>
                <a:spcPts val="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2pPr>
            <a:lvl3pPr marL="1371600" lvl="2" indent="-317500">
              <a:lnSpc>
                <a:spcPct val="100000"/>
              </a:lnSpc>
              <a:spcBef>
                <a:spcPts val="1600"/>
              </a:spcBef>
              <a:spcAft>
                <a:spcPts val="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3pPr>
            <a:lvl4pPr marL="1828800" lvl="3" indent="-317500">
              <a:lnSpc>
                <a:spcPct val="100000"/>
              </a:lnSpc>
              <a:spcBef>
                <a:spcPts val="1600"/>
              </a:spcBef>
              <a:spcAft>
                <a:spcPts val="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4pPr>
            <a:lvl5pPr marL="2286000" lvl="4" indent="-317500">
              <a:lnSpc>
                <a:spcPct val="100000"/>
              </a:lnSpc>
              <a:spcBef>
                <a:spcPts val="1600"/>
              </a:spcBef>
              <a:spcAft>
                <a:spcPts val="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5pPr>
            <a:lvl6pPr marL="2743200" lvl="5" indent="-317500">
              <a:lnSpc>
                <a:spcPct val="100000"/>
              </a:lnSpc>
              <a:spcBef>
                <a:spcPts val="1600"/>
              </a:spcBef>
              <a:spcAft>
                <a:spcPts val="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6pPr>
            <a:lvl7pPr marL="3200400" lvl="6" indent="-317500">
              <a:lnSpc>
                <a:spcPct val="100000"/>
              </a:lnSpc>
              <a:spcBef>
                <a:spcPts val="1600"/>
              </a:spcBef>
              <a:spcAft>
                <a:spcPts val="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7pPr>
            <a:lvl8pPr marL="3657600" lvl="7" indent="-317500">
              <a:lnSpc>
                <a:spcPct val="100000"/>
              </a:lnSpc>
              <a:spcBef>
                <a:spcPts val="1600"/>
              </a:spcBef>
              <a:spcAft>
                <a:spcPts val="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8pPr>
            <a:lvl9pPr marL="4114800" lvl="8" indent="-317500">
              <a:lnSpc>
                <a:spcPct val="100000"/>
              </a:lnSpc>
              <a:spcBef>
                <a:spcPts val="1600"/>
              </a:spcBef>
              <a:spcAft>
                <a:spcPts val="160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8" r:id="rId3"/>
    <p:sldLayoutId id="2147483660" r:id="rId4"/>
    <p:sldLayoutId id="2147483669"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pic>
        <p:nvPicPr>
          <p:cNvPr id="41" name="Google Shape;461;p30"/>
          <p:cNvPicPr preferRelativeResize="0"/>
          <p:nvPr/>
        </p:nvPicPr>
        <p:blipFill rotWithShape="1">
          <a:blip r:embed="rId3">
            <a:alphaModFix/>
          </a:blip>
          <a:srcRect t="14712"/>
          <a:stretch/>
        </p:blipFill>
        <p:spPr>
          <a:xfrm>
            <a:off x="-7" y="798055"/>
            <a:ext cx="9144005" cy="4386650"/>
          </a:xfrm>
          <a:prstGeom prst="rect">
            <a:avLst/>
          </a:prstGeom>
          <a:noFill/>
          <a:ln>
            <a:noFill/>
          </a:ln>
        </p:spPr>
      </p:pic>
      <p:sp>
        <p:nvSpPr>
          <p:cNvPr id="249" name="Google Shape;249;p27"/>
          <p:cNvSpPr txBox="1">
            <a:spLocks noGrp="1"/>
          </p:cNvSpPr>
          <p:nvPr>
            <p:ph type="ctrTitle"/>
          </p:nvPr>
        </p:nvSpPr>
        <p:spPr>
          <a:xfrm>
            <a:off x="1084590" y="416156"/>
            <a:ext cx="7166400" cy="88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latin typeface="Squada One" panose="02000000000000000000" charset="0"/>
              </a:rPr>
              <a:t>AI Master Class series – Day 22</a:t>
            </a:r>
            <a:endParaRPr dirty="0">
              <a:latin typeface="Squada One" panose="02000000000000000000" charset="0"/>
            </a:endParaRPr>
          </a:p>
        </p:txBody>
      </p:sp>
      <p:sp>
        <p:nvSpPr>
          <p:cNvPr id="250" name="Google Shape;250;p27"/>
          <p:cNvSpPr txBox="1">
            <a:spLocks noGrp="1"/>
          </p:cNvSpPr>
          <p:nvPr>
            <p:ph type="subTitle" idx="1"/>
          </p:nvPr>
        </p:nvSpPr>
        <p:spPr>
          <a:xfrm>
            <a:off x="1430395" y="1035053"/>
            <a:ext cx="6283202" cy="792600"/>
          </a:xfrm>
          <a:prstGeom prst="rect">
            <a:avLst/>
          </a:prstGeom>
        </p:spPr>
        <p:txBody>
          <a:bodyPr spcFirstLastPara="1" wrap="square" lIns="91425" tIns="91425" rIns="91425" bIns="91425" anchor="t" anchorCtr="0">
            <a:noAutofit/>
          </a:bodyPr>
          <a:lstStyle/>
          <a:p>
            <a:pPr marL="0" lvl="0" indent="0"/>
            <a:r>
              <a:rPr lang="en" sz="2000" b="1" dirty="0" smtClean="0">
                <a:solidFill>
                  <a:schemeClr val="accent1"/>
                </a:solidFill>
                <a:latin typeface="Barlow" panose="00000500000000000000" charset="0"/>
                <a:sym typeface="Squada One"/>
              </a:rPr>
              <a:t>Introduction to Machine Learning</a:t>
            </a:r>
            <a:endParaRPr sz="500" b="1" dirty="0">
              <a:latin typeface="Barlow" panose="00000500000000000000" charset="0"/>
            </a:endParaRPr>
          </a:p>
        </p:txBody>
      </p:sp>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884" y="290620"/>
            <a:ext cx="1731110" cy="399487"/>
          </a:xfrm>
          <a:prstGeom prst="rect">
            <a:avLst/>
          </a:prstGeom>
        </p:spPr>
      </p:pic>
      <p:pic>
        <p:nvPicPr>
          <p:cNvPr id="5" name="Picture 4"/>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117993" y="268813"/>
            <a:ext cx="531604" cy="529242"/>
          </a:xfrm>
          <a:prstGeom prst="rect">
            <a:avLst/>
          </a:prstGeom>
        </p:spPr>
      </p:pic>
    </p:spTree>
    <p:extLst>
      <p:ext uri="{BB962C8B-B14F-4D97-AF65-F5344CB8AC3E}">
        <p14:creationId xmlns:p14="http://schemas.microsoft.com/office/powerpoint/2010/main" val="40172672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8" name="Google Shape;318;p30"/>
          <p:cNvSpPr txBox="1">
            <a:spLocks noGrp="1"/>
          </p:cNvSpPr>
          <p:nvPr>
            <p:ph type="title"/>
          </p:nvPr>
        </p:nvSpPr>
        <p:spPr>
          <a:xfrm>
            <a:off x="278347" y="188244"/>
            <a:ext cx="5821001" cy="572700"/>
          </a:xfrm>
          <a:prstGeom prst="rect">
            <a:avLst/>
          </a:prstGeom>
        </p:spPr>
        <p:txBody>
          <a:bodyPr spcFirstLastPara="1" wrap="square" lIns="91425" tIns="91425" rIns="91425" bIns="91425" anchor="t" anchorCtr="0">
            <a:noAutofit/>
          </a:bodyPr>
          <a:lstStyle/>
          <a:p>
            <a:pPr lvl="0">
              <a:buClr>
                <a:srgbClr val="000000"/>
              </a:buClr>
              <a:buSzTx/>
            </a:pPr>
            <a:r>
              <a:rPr lang="en-US" altLang="ko-KR" dirty="0" smtClean="0">
                <a:solidFill>
                  <a:srgbClr val="507C89"/>
                </a:solidFill>
                <a:latin typeface="Squada One" panose="02000000000000000000" pitchFamily="2" charset="0"/>
                <a:cs typeface="Arial" pitchFamily="34" charset="0"/>
                <a:sym typeface="Arial"/>
              </a:rPr>
              <a:t>DECISION TREE</a:t>
            </a:r>
            <a:r>
              <a:rPr lang="en-US" altLang="ko-KR" sz="3600" dirty="0">
                <a:solidFill>
                  <a:srgbClr val="507C89"/>
                </a:solidFill>
                <a:latin typeface="Squada One" panose="02000000000000000000" pitchFamily="2" charset="0"/>
                <a:cs typeface="Arial" pitchFamily="34" charset="0"/>
                <a:sym typeface="Arial"/>
              </a:rPr>
              <a:t> </a:t>
            </a:r>
            <a:r>
              <a:rPr lang="en-US" altLang="ko-KR" sz="3600" dirty="0" smtClean="0">
                <a:solidFill>
                  <a:srgbClr val="507C89"/>
                </a:solidFill>
                <a:latin typeface="Squada One" panose="02000000000000000000" pitchFamily="2" charset="0"/>
                <a:cs typeface="Arial" pitchFamily="34" charset="0"/>
                <a:sym typeface="Arial"/>
              </a:rPr>
              <a:t>- </a:t>
            </a:r>
            <a:r>
              <a:rPr lang="en-US" dirty="0" smtClean="0">
                <a:latin typeface="Squada One" panose="02000000000000000000" pitchFamily="2" charset="0"/>
              </a:rPr>
              <a:t>SUPERVISED LEARNING</a:t>
            </a:r>
            <a:r>
              <a:rPr lang="en-US" dirty="0" smtClean="0">
                <a:solidFill>
                  <a:schemeClr val="dk1"/>
                </a:solidFill>
                <a:latin typeface="Squada One" panose="02000000000000000000" pitchFamily="2" charset="0"/>
              </a:rPr>
              <a:t>.</a:t>
            </a:r>
            <a:endParaRPr lang="en-US" dirty="0">
              <a:solidFill>
                <a:schemeClr val="dk1"/>
              </a:solidFill>
              <a:latin typeface="Squada One" panose="02000000000000000000" pitchFamily="2" charset="0"/>
            </a:endParaRPr>
          </a:p>
        </p:txBody>
      </p:sp>
      <p:sp>
        <p:nvSpPr>
          <p:cNvPr id="8" name="Rectangle 7">
            <a:extLst>
              <a:ext uri="{FF2B5EF4-FFF2-40B4-BE49-F238E27FC236}">
                <a16:creationId xmlns:a16="http://schemas.microsoft.com/office/drawing/2014/main" id="{743E8C94-61F1-483B-89A7-36F68DF35AAE}"/>
              </a:ext>
            </a:extLst>
          </p:cNvPr>
          <p:cNvSpPr/>
          <p:nvPr/>
        </p:nvSpPr>
        <p:spPr>
          <a:xfrm>
            <a:off x="278348" y="891573"/>
            <a:ext cx="5057327" cy="2708434"/>
          </a:xfrm>
          <a:prstGeom prst="rect">
            <a:avLst/>
          </a:prstGeom>
        </p:spPr>
        <p:txBody>
          <a:bodyPr wrap="square">
            <a:spAutoFit/>
          </a:bodyPr>
          <a:lstStyle/>
          <a:p>
            <a:endParaRPr lang="en-US" altLang="ko-KR" sz="1600" dirty="0" smtClean="0">
              <a:solidFill>
                <a:schemeClr val="tx1"/>
              </a:solidFill>
              <a:latin typeface="Squada One" panose="02000000000000000000" pitchFamily="2" charset="0"/>
              <a:cs typeface="Arial" pitchFamily="34" charset="0"/>
            </a:endParaRPr>
          </a:p>
          <a:p>
            <a:pPr marL="285750" indent="-285750">
              <a:buFont typeface="Arial" panose="020B0604020202020204" pitchFamily="34" charset="0"/>
              <a:buChar char="•"/>
            </a:pPr>
            <a:r>
              <a:rPr lang="en-US" altLang="ko-KR" dirty="0">
                <a:solidFill>
                  <a:schemeClr val="tx1"/>
                </a:solidFill>
                <a:latin typeface="Barlow" panose="00000500000000000000" pitchFamily="2" charset="0"/>
                <a:cs typeface="Arial" pitchFamily="34" charset="0"/>
              </a:rPr>
              <a:t>Decision tree is the most powerful and popular tool for classification and prediction. </a:t>
            </a:r>
            <a:endParaRPr lang="en-US" altLang="ko-KR" dirty="0" smtClean="0">
              <a:solidFill>
                <a:schemeClr val="tx1"/>
              </a:solidFill>
              <a:latin typeface="Barlow" panose="00000500000000000000" pitchFamily="2" charset="0"/>
              <a:cs typeface="Arial" pitchFamily="34" charset="0"/>
            </a:endParaRPr>
          </a:p>
          <a:p>
            <a:pPr marL="285750" indent="-285750">
              <a:buFont typeface="Arial" panose="020B0604020202020204" pitchFamily="34" charset="0"/>
              <a:buChar char="•"/>
            </a:pPr>
            <a:endParaRPr lang="en-US" altLang="ko-KR" dirty="0">
              <a:solidFill>
                <a:schemeClr val="tx1"/>
              </a:solidFill>
              <a:latin typeface="Barlow" panose="00000500000000000000" pitchFamily="2" charset="0"/>
              <a:cs typeface="Arial" pitchFamily="34" charset="0"/>
            </a:endParaRPr>
          </a:p>
          <a:p>
            <a:pPr marL="285750" indent="-285750">
              <a:buFont typeface="Arial" panose="020B0604020202020204" pitchFamily="34" charset="0"/>
              <a:buChar char="•"/>
            </a:pPr>
            <a:r>
              <a:rPr lang="en-US" altLang="ko-KR" dirty="0" smtClean="0">
                <a:solidFill>
                  <a:schemeClr val="tx1"/>
                </a:solidFill>
                <a:latin typeface="Barlow" panose="00000500000000000000" pitchFamily="2" charset="0"/>
                <a:cs typeface="Arial" pitchFamily="34" charset="0"/>
              </a:rPr>
              <a:t>A </a:t>
            </a:r>
            <a:r>
              <a:rPr lang="en-US" altLang="ko-KR" dirty="0">
                <a:solidFill>
                  <a:schemeClr val="tx1"/>
                </a:solidFill>
                <a:latin typeface="Barlow" panose="00000500000000000000" pitchFamily="2" charset="0"/>
                <a:cs typeface="Arial" pitchFamily="34" charset="0"/>
              </a:rPr>
              <a:t>Decision tree is a flowchart like tree </a:t>
            </a:r>
            <a:r>
              <a:rPr lang="en-US" altLang="ko-KR" dirty="0" smtClean="0">
                <a:solidFill>
                  <a:schemeClr val="tx1"/>
                </a:solidFill>
                <a:latin typeface="Barlow" panose="00000500000000000000" pitchFamily="2" charset="0"/>
                <a:cs typeface="Arial" pitchFamily="34" charset="0"/>
              </a:rPr>
              <a:t>structure</a:t>
            </a:r>
          </a:p>
          <a:p>
            <a:pPr marL="285750" indent="-285750">
              <a:buFont typeface="Arial" panose="020B0604020202020204" pitchFamily="34" charset="0"/>
              <a:buChar char="•"/>
            </a:pPr>
            <a:endParaRPr lang="en-US" altLang="ko-KR" dirty="0">
              <a:solidFill>
                <a:schemeClr val="tx1"/>
              </a:solidFill>
              <a:latin typeface="Barlow" panose="00000500000000000000" pitchFamily="2" charset="0"/>
              <a:cs typeface="Arial" pitchFamily="34" charset="0"/>
            </a:endParaRPr>
          </a:p>
          <a:p>
            <a:pPr marL="285750" indent="-285750">
              <a:buFont typeface="Arial" panose="020B0604020202020204" pitchFamily="34" charset="0"/>
              <a:buChar char="•"/>
            </a:pPr>
            <a:r>
              <a:rPr lang="en-US" altLang="ko-KR" dirty="0" smtClean="0">
                <a:solidFill>
                  <a:schemeClr val="tx1"/>
                </a:solidFill>
                <a:latin typeface="Barlow" panose="00000500000000000000" pitchFamily="2" charset="0"/>
                <a:cs typeface="Arial" pitchFamily="34" charset="0"/>
              </a:rPr>
              <a:t>Each </a:t>
            </a:r>
            <a:r>
              <a:rPr lang="en-US" altLang="ko-KR" dirty="0">
                <a:solidFill>
                  <a:schemeClr val="tx1"/>
                </a:solidFill>
                <a:latin typeface="Barlow" panose="00000500000000000000" pitchFamily="2" charset="0"/>
                <a:cs typeface="Arial" pitchFamily="34" charset="0"/>
              </a:rPr>
              <a:t>internal node denotes a test on an attribute, each branch represents an outcome of the test, and each leaf node (terminal node) holds a class label</a:t>
            </a:r>
            <a:r>
              <a:rPr lang="en-US" altLang="ko-KR" dirty="0" smtClean="0">
                <a:solidFill>
                  <a:schemeClr val="tx1"/>
                </a:solidFill>
                <a:latin typeface="Barlow" panose="00000500000000000000" pitchFamily="2" charset="0"/>
                <a:cs typeface="Arial" pitchFamily="34" charset="0"/>
              </a:rPr>
              <a:t>.</a:t>
            </a:r>
          </a:p>
          <a:p>
            <a:pPr marL="285750" indent="-285750">
              <a:buFont typeface="Arial" panose="020B0604020202020204" pitchFamily="34" charset="0"/>
              <a:buChar char="•"/>
            </a:pPr>
            <a:endParaRPr lang="en-US" altLang="ko-KR" dirty="0">
              <a:solidFill>
                <a:schemeClr val="tx1"/>
              </a:solidFill>
              <a:latin typeface="Barlow" panose="00000500000000000000" pitchFamily="2" charset="0"/>
              <a:cs typeface="Arial" pitchFamily="34" charset="0"/>
            </a:endParaRPr>
          </a:p>
          <a:p>
            <a:pPr marL="285750" indent="-285750">
              <a:buFont typeface="Arial" panose="020B0604020202020204" pitchFamily="34" charset="0"/>
              <a:buChar char="•"/>
            </a:pPr>
            <a:r>
              <a:rPr lang="en-US" altLang="ko-KR" dirty="0">
                <a:solidFill>
                  <a:schemeClr val="tx1"/>
                </a:solidFill>
                <a:latin typeface="Barlow" panose="00000500000000000000" pitchFamily="2" charset="0"/>
                <a:cs typeface="Arial" pitchFamily="34" charset="0"/>
              </a:rPr>
              <a:t>A tree can be </a:t>
            </a:r>
            <a:r>
              <a:rPr lang="en-US" altLang="ko-KR" dirty="0" smtClean="0">
                <a:solidFill>
                  <a:schemeClr val="tx1"/>
                </a:solidFill>
                <a:latin typeface="Barlow" panose="00000500000000000000" pitchFamily="2" charset="0"/>
                <a:cs typeface="Arial" pitchFamily="34" charset="0"/>
              </a:rPr>
              <a:t>learned </a:t>
            </a:r>
            <a:r>
              <a:rPr lang="en-US" altLang="ko-KR" dirty="0">
                <a:solidFill>
                  <a:schemeClr val="tx1"/>
                </a:solidFill>
                <a:latin typeface="Barlow" panose="00000500000000000000" pitchFamily="2" charset="0"/>
                <a:cs typeface="Arial" pitchFamily="34" charset="0"/>
              </a:rPr>
              <a:t>by splitting the source set into subsets based on an attribute value test.</a:t>
            </a:r>
            <a:endParaRPr lang="en-US" altLang="ko-KR" dirty="0" smtClean="0">
              <a:solidFill>
                <a:schemeClr val="tx1"/>
              </a:solidFill>
              <a:latin typeface="Barlow" panose="00000500000000000000" pitchFamily="2" charset="0"/>
              <a:cs typeface="Arial" pitchFamily="34" charset="0"/>
            </a:endParaRPr>
          </a:p>
        </p:txBody>
      </p:sp>
      <p:pic>
        <p:nvPicPr>
          <p:cNvPr id="2" name="Picture 1"/>
          <p:cNvPicPr>
            <a:picLocks noChangeAspect="1"/>
          </p:cNvPicPr>
          <p:nvPr/>
        </p:nvPicPr>
        <p:blipFill rotWithShape="1">
          <a:blip r:embed="rId3"/>
          <a:srcRect l="14574" t="23114" r="19453" b="15103"/>
          <a:stretch/>
        </p:blipFill>
        <p:spPr>
          <a:xfrm>
            <a:off x="5335675" y="1266092"/>
            <a:ext cx="3446756" cy="2418487"/>
          </a:xfrm>
          <a:prstGeom prst="rect">
            <a:avLst/>
          </a:prstGeom>
        </p:spPr>
      </p:pic>
    </p:spTree>
    <p:extLst>
      <p:ext uri="{BB962C8B-B14F-4D97-AF65-F5344CB8AC3E}">
        <p14:creationId xmlns:p14="http://schemas.microsoft.com/office/powerpoint/2010/main" val="1423366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500"/>
                                        <p:tgtEl>
                                          <p:spTgt spid="8">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3" end="3"/>
                                            </p:txEl>
                                          </p:spTgt>
                                        </p:tgtEl>
                                        <p:attrNameLst>
                                          <p:attrName>style.visibility</p:attrName>
                                        </p:attrNameLst>
                                      </p:cBhvr>
                                      <p:to>
                                        <p:strVal val="visible"/>
                                      </p:to>
                                    </p:set>
                                    <p:animEffect transition="in" filter="fade">
                                      <p:cBhvr>
                                        <p:cTn id="10" dur="500"/>
                                        <p:tgtEl>
                                          <p:spTgt spid="8">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xEl>
                                              <p:pRg st="5" end="5"/>
                                            </p:txEl>
                                          </p:spTgt>
                                        </p:tgtEl>
                                        <p:attrNameLst>
                                          <p:attrName>style.visibility</p:attrName>
                                        </p:attrNameLst>
                                      </p:cBhvr>
                                      <p:to>
                                        <p:strVal val="visible"/>
                                      </p:to>
                                    </p:set>
                                    <p:animEffect transition="in" filter="fade">
                                      <p:cBhvr>
                                        <p:cTn id="13" dur="500"/>
                                        <p:tgtEl>
                                          <p:spTgt spid="8">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8">
                                            <p:txEl>
                                              <p:pRg st="7" end="7"/>
                                            </p:txEl>
                                          </p:spTgt>
                                        </p:tgtEl>
                                        <p:attrNameLst>
                                          <p:attrName>style.visibility</p:attrName>
                                        </p:attrNameLst>
                                      </p:cBhvr>
                                      <p:to>
                                        <p:strVal val="visible"/>
                                      </p:to>
                                    </p:set>
                                    <p:animEffect transition="in" filter="fade">
                                      <p:cBhvr>
                                        <p:cTn id="16"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8" name="Google Shape;318;p30"/>
          <p:cNvSpPr txBox="1">
            <a:spLocks noGrp="1"/>
          </p:cNvSpPr>
          <p:nvPr>
            <p:ph type="title"/>
          </p:nvPr>
        </p:nvSpPr>
        <p:spPr>
          <a:xfrm>
            <a:off x="278348" y="188244"/>
            <a:ext cx="6474144" cy="572700"/>
          </a:xfrm>
          <a:prstGeom prst="rect">
            <a:avLst/>
          </a:prstGeom>
        </p:spPr>
        <p:txBody>
          <a:bodyPr spcFirstLastPara="1" wrap="square" lIns="91425" tIns="91425" rIns="91425" bIns="91425" anchor="t" anchorCtr="0">
            <a:noAutofit/>
          </a:bodyPr>
          <a:lstStyle/>
          <a:p>
            <a:pPr lvl="0">
              <a:buClr>
                <a:srgbClr val="000000"/>
              </a:buClr>
              <a:buSzTx/>
            </a:pPr>
            <a:r>
              <a:rPr lang="en-US" altLang="ko-KR" dirty="0" smtClean="0">
                <a:solidFill>
                  <a:srgbClr val="507C89"/>
                </a:solidFill>
                <a:latin typeface="Squada One" panose="02000000000000000000" pitchFamily="2" charset="0"/>
                <a:cs typeface="Arial" pitchFamily="34" charset="0"/>
                <a:sym typeface="Arial"/>
              </a:rPr>
              <a:t>RANDOM FOREST</a:t>
            </a:r>
            <a:r>
              <a:rPr lang="en-US" altLang="ko-KR" sz="3600" dirty="0" smtClean="0">
                <a:solidFill>
                  <a:srgbClr val="507C89"/>
                </a:solidFill>
                <a:latin typeface="Squada One" panose="02000000000000000000" pitchFamily="2" charset="0"/>
                <a:cs typeface="Arial" pitchFamily="34" charset="0"/>
                <a:sym typeface="Arial"/>
              </a:rPr>
              <a:t> - </a:t>
            </a:r>
            <a:r>
              <a:rPr lang="en-US" dirty="0" smtClean="0">
                <a:latin typeface="Squada One" panose="02000000000000000000" pitchFamily="2" charset="0"/>
              </a:rPr>
              <a:t>SUPERVISED LEARNING</a:t>
            </a:r>
            <a:r>
              <a:rPr lang="en-US" dirty="0" smtClean="0">
                <a:solidFill>
                  <a:schemeClr val="dk1"/>
                </a:solidFill>
                <a:latin typeface="Squada One" panose="02000000000000000000" pitchFamily="2" charset="0"/>
              </a:rPr>
              <a:t>.</a:t>
            </a:r>
            <a:endParaRPr lang="en-US" dirty="0">
              <a:solidFill>
                <a:schemeClr val="dk1"/>
              </a:solidFill>
              <a:latin typeface="Squada One" panose="02000000000000000000" pitchFamily="2" charset="0"/>
            </a:endParaRPr>
          </a:p>
        </p:txBody>
      </p:sp>
      <p:sp>
        <p:nvSpPr>
          <p:cNvPr id="8" name="Rectangle 7">
            <a:extLst>
              <a:ext uri="{FF2B5EF4-FFF2-40B4-BE49-F238E27FC236}">
                <a16:creationId xmlns:a16="http://schemas.microsoft.com/office/drawing/2014/main" id="{743E8C94-61F1-483B-89A7-36F68DF35AAE}"/>
              </a:ext>
            </a:extLst>
          </p:cNvPr>
          <p:cNvSpPr/>
          <p:nvPr/>
        </p:nvSpPr>
        <p:spPr>
          <a:xfrm>
            <a:off x="278348" y="891573"/>
            <a:ext cx="5057327" cy="3139321"/>
          </a:xfrm>
          <a:prstGeom prst="rect">
            <a:avLst/>
          </a:prstGeom>
        </p:spPr>
        <p:txBody>
          <a:bodyPr wrap="square">
            <a:spAutoFit/>
          </a:bodyPr>
          <a:lstStyle/>
          <a:p>
            <a:endParaRPr lang="en-US" altLang="ko-KR" sz="1600" dirty="0" smtClean="0">
              <a:solidFill>
                <a:schemeClr val="tx1"/>
              </a:solidFill>
              <a:latin typeface="Squada One" panose="02000000000000000000" pitchFamily="2" charset="0"/>
              <a:cs typeface="Arial" pitchFamily="34" charset="0"/>
            </a:endParaRPr>
          </a:p>
          <a:p>
            <a:pPr marL="285750" indent="-285750">
              <a:buFont typeface="Arial" panose="020B0604020202020204" pitchFamily="34" charset="0"/>
              <a:buChar char="•"/>
            </a:pPr>
            <a:r>
              <a:rPr lang="en-US" altLang="ko-KR" dirty="0">
                <a:solidFill>
                  <a:schemeClr val="tx1"/>
                </a:solidFill>
                <a:latin typeface="Barlow" panose="00000500000000000000" pitchFamily="2" charset="0"/>
                <a:cs typeface="Arial" pitchFamily="34" charset="0"/>
              </a:rPr>
              <a:t>Every decision tree has high variance, but when we combine all of them together in parallel then the resultant variance is low as each decision tree gets perfectly trained on that particular sample data </a:t>
            </a:r>
            <a:endParaRPr lang="en-US" altLang="ko-KR" dirty="0" smtClean="0">
              <a:solidFill>
                <a:schemeClr val="tx1"/>
              </a:solidFill>
              <a:latin typeface="Barlow" panose="00000500000000000000" pitchFamily="2" charset="0"/>
              <a:cs typeface="Arial" pitchFamily="34" charset="0"/>
            </a:endParaRPr>
          </a:p>
          <a:p>
            <a:pPr marL="285750" indent="-285750">
              <a:buFont typeface="Arial" panose="020B0604020202020204" pitchFamily="34" charset="0"/>
              <a:buChar char="•"/>
            </a:pPr>
            <a:endParaRPr lang="en-US" altLang="ko-KR" dirty="0" smtClean="0">
              <a:solidFill>
                <a:schemeClr val="tx1"/>
              </a:solidFill>
              <a:latin typeface="Barlow" panose="00000500000000000000" pitchFamily="2" charset="0"/>
              <a:cs typeface="Arial" pitchFamily="34" charset="0"/>
            </a:endParaRPr>
          </a:p>
          <a:p>
            <a:pPr marL="285750" indent="-285750">
              <a:buFont typeface="Arial" panose="020B0604020202020204" pitchFamily="34" charset="0"/>
              <a:buChar char="•"/>
            </a:pPr>
            <a:r>
              <a:rPr lang="en-US" altLang="ko-KR" dirty="0" smtClean="0">
                <a:solidFill>
                  <a:schemeClr val="tx1"/>
                </a:solidFill>
                <a:latin typeface="Barlow" panose="00000500000000000000" pitchFamily="2" charset="0"/>
                <a:cs typeface="Arial" pitchFamily="34" charset="0"/>
              </a:rPr>
              <a:t>hence, output </a:t>
            </a:r>
            <a:r>
              <a:rPr lang="en-US" altLang="ko-KR" dirty="0">
                <a:solidFill>
                  <a:schemeClr val="tx1"/>
                </a:solidFill>
                <a:latin typeface="Barlow" panose="00000500000000000000" pitchFamily="2" charset="0"/>
                <a:cs typeface="Arial" pitchFamily="34" charset="0"/>
              </a:rPr>
              <a:t>doesn’t depend on one decision tree but multiple decision trees</a:t>
            </a:r>
            <a:r>
              <a:rPr lang="en-US" altLang="ko-KR" dirty="0" smtClean="0">
                <a:solidFill>
                  <a:schemeClr val="tx1"/>
                </a:solidFill>
                <a:latin typeface="Barlow" panose="00000500000000000000" pitchFamily="2" charset="0"/>
                <a:cs typeface="Arial" pitchFamily="34" charset="0"/>
              </a:rPr>
              <a:t>.</a:t>
            </a:r>
          </a:p>
          <a:p>
            <a:pPr marL="285750" indent="-285750">
              <a:buFont typeface="Arial" panose="020B0604020202020204" pitchFamily="34" charset="0"/>
              <a:buChar char="•"/>
            </a:pPr>
            <a:endParaRPr lang="en-US" altLang="ko-KR" dirty="0" smtClean="0">
              <a:solidFill>
                <a:schemeClr val="tx1"/>
              </a:solidFill>
              <a:latin typeface="Barlow" panose="00000500000000000000" pitchFamily="2" charset="0"/>
              <a:cs typeface="Arial" pitchFamily="34" charset="0"/>
            </a:endParaRPr>
          </a:p>
          <a:p>
            <a:pPr marL="285750" indent="-285750">
              <a:buFont typeface="Arial" panose="020B0604020202020204" pitchFamily="34" charset="0"/>
              <a:buChar char="•"/>
            </a:pPr>
            <a:r>
              <a:rPr lang="en-US" altLang="ko-KR" dirty="0" smtClean="0">
                <a:solidFill>
                  <a:schemeClr val="tx1"/>
                </a:solidFill>
                <a:latin typeface="Barlow" panose="00000500000000000000" pitchFamily="2" charset="0"/>
                <a:cs typeface="Arial" pitchFamily="34" charset="0"/>
              </a:rPr>
              <a:t>In </a:t>
            </a:r>
            <a:r>
              <a:rPr lang="en-US" altLang="ko-KR" dirty="0">
                <a:solidFill>
                  <a:schemeClr val="tx1"/>
                </a:solidFill>
                <a:latin typeface="Barlow" panose="00000500000000000000" pitchFamily="2" charset="0"/>
                <a:cs typeface="Arial" pitchFamily="34" charset="0"/>
              </a:rPr>
              <a:t>the case of a classification problem, the final output is taken by using the majority voting classifier. </a:t>
            </a:r>
            <a:endParaRPr lang="en-US" altLang="ko-KR" dirty="0" smtClean="0">
              <a:solidFill>
                <a:schemeClr val="tx1"/>
              </a:solidFill>
              <a:latin typeface="Barlow" panose="00000500000000000000" pitchFamily="2" charset="0"/>
              <a:cs typeface="Arial" pitchFamily="34" charset="0"/>
            </a:endParaRPr>
          </a:p>
          <a:p>
            <a:pPr marL="285750" indent="-285750">
              <a:buFont typeface="Arial" panose="020B0604020202020204" pitchFamily="34" charset="0"/>
              <a:buChar char="•"/>
            </a:pPr>
            <a:endParaRPr lang="en-US" altLang="ko-KR" dirty="0">
              <a:solidFill>
                <a:schemeClr val="tx1"/>
              </a:solidFill>
              <a:latin typeface="Barlow" panose="00000500000000000000" pitchFamily="2" charset="0"/>
              <a:cs typeface="Arial" pitchFamily="34" charset="0"/>
            </a:endParaRPr>
          </a:p>
          <a:p>
            <a:pPr marL="285750" indent="-285750">
              <a:buFont typeface="Arial" panose="020B0604020202020204" pitchFamily="34" charset="0"/>
              <a:buChar char="•"/>
            </a:pPr>
            <a:r>
              <a:rPr lang="en-US" altLang="ko-KR" dirty="0" smtClean="0">
                <a:solidFill>
                  <a:schemeClr val="tx1"/>
                </a:solidFill>
                <a:latin typeface="Barlow" panose="00000500000000000000" pitchFamily="2" charset="0"/>
                <a:cs typeface="Arial" pitchFamily="34" charset="0"/>
              </a:rPr>
              <a:t>In </a:t>
            </a:r>
            <a:r>
              <a:rPr lang="en-US" altLang="ko-KR" dirty="0">
                <a:solidFill>
                  <a:schemeClr val="tx1"/>
                </a:solidFill>
                <a:latin typeface="Barlow" panose="00000500000000000000" pitchFamily="2" charset="0"/>
                <a:cs typeface="Arial" pitchFamily="34" charset="0"/>
              </a:rPr>
              <a:t>the case of a regression problem, the final output is the mean of all the outputs. This part is Aggregation.</a:t>
            </a:r>
            <a:endParaRPr lang="en-US" altLang="ko-KR" dirty="0" smtClean="0">
              <a:solidFill>
                <a:schemeClr val="tx1"/>
              </a:solidFill>
              <a:latin typeface="Barlow" panose="00000500000000000000" pitchFamily="2" charset="0"/>
              <a:cs typeface="Arial" pitchFamily="34" charset="0"/>
            </a:endParaRPr>
          </a:p>
        </p:txBody>
      </p:sp>
      <p:pic>
        <p:nvPicPr>
          <p:cNvPr id="3" name="Picture 2"/>
          <p:cNvPicPr>
            <a:picLocks noChangeAspect="1"/>
          </p:cNvPicPr>
          <p:nvPr/>
        </p:nvPicPr>
        <p:blipFill>
          <a:blip r:embed="rId3"/>
          <a:stretch>
            <a:fillRect/>
          </a:stretch>
        </p:blipFill>
        <p:spPr>
          <a:xfrm>
            <a:off x="5212290" y="1426866"/>
            <a:ext cx="3669616" cy="2450140"/>
          </a:xfrm>
          <a:prstGeom prst="rect">
            <a:avLst/>
          </a:prstGeom>
        </p:spPr>
      </p:pic>
    </p:spTree>
    <p:extLst>
      <p:ext uri="{BB962C8B-B14F-4D97-AF65-F5344CB8AC3E}">
        <p14:creationId xmlns:p14="http://schemas.microsoft.com/office/powerpoint/2010/main" val="3958416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500"/>
                                        <p:tgtEl>
                                          <p:spTgt spid="8">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3" end="3"/>
                                            </p:txEl>
                                          </p:spTgt>
                                        </p:tgtEl>
                                        <p:attrNameLst>
                                          <p:attrName>style.visibility</p:attrName>
                                        </p:attrNameLst>
                                      </p:cBhvr>
                                      <p:to>
                                        <p:strVal val="visible"/>
                                      </p:to>
                                    </p:set>
                                    <p:animEffect transition="in" filter="fade">
                                      <p:cBhvr>
                                        <p:cTn id="10" dur="500"/>
                                        <p:tgtEl>
                                          <p:spTgt spid="8">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xEl>
                                              <p:pRg st="5" end="5"/>
                                            </p:txEl>
                                          </p:spTgt>
                                        </p:tgtEl>
                                        <p:attrNameLst>
                                          <p:attrName>style.visibility</p:attrName>
                                        </p:attrNameLst>
                                      </p:cBhvr>
                                      <p:to>
                                        <p:strVal val="visible"/>
                                      </p:to>
                                    </p:set>
                                    <p:animEffect transition="in" filter="fade">
                                      <p:cBhvr>
                                        <p:cTn id="13" dur="500"/>
                                        <p:tgtEl>
                                          <p:spTgt spid="8">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8">
                                            <p:txEl>
                                              <p:pRg st="7" end="7"/>
                                            </p:txEl>
                                          </p:spTgt>
                                        </p:tgtEl>
                                        <p:attrNameLst>
                                          <p:attrName>style.visibility</p:attrName>
                                        </p:attrNameLst>
                                      </p:cBhvr>
                                      <p:to>
                                        <p:strVal val="visible"/>
                                      </p:to>
                                    </p:set>
                                    <p:animEffect transition="in" filter="fade">
                                      <p:cBhvr>
                                        <p:cTn id="16"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8" name="Google Shape;318;p30"/>
          <p:cNvSpPr txBox="1">
            <a:spLocks noGrp="1"/>
          </p:cNvSpPr>
          <p:nvPr>
            <p:ph type="title"/>
          </p:nvPr>
        </p:nvSpPr>
        <p:spPr>
          <a:xfrm>
            <a:off x="448630" y="365784"/>
            <a:ext cx="4746000" cy="572700"/>
          </a:xfrm>
          <a:prstGeom prst="rect">
            <a:avLst/>
          </a:prstGeom>
        </p:spPr>
        <p:txBody>
          <a:bodyPr spcFirstLastPara="1" wrap="square" lIns="91425" tIns="91425" rIns="91425" bIns="91425" anchor="t" anchorCtr="0">
            <a:noAutofit/>
          </a:bodyPr>
          <a:lstStyle/>
          <a:p>
            <a:pPr lvl="0"/>
            <a:r>
              <a:rPr lang="en-IN" dirty="0" smtClean="0">
                <a:latin typeface="Squada One" panose="02000000000000000000" pitchFamily="2" charset="0"/>
              </a:rPr>
              <a:t>Unsupervised Learning</a:t>
            </a:r>
            <a:r>
              <a:rPr lang="en" dirty="0" smtClean="0">
                <a:solidFill>
                  <a:schemeClr val="dk1"/>
                </a:solidFill>
                <a:latin typeface="Squada One" panose="02000000000000000000" pitchFamily="2" charset="0"/>
              </a:rPr>
              <a:t>.</a:t>
            </a:r>
            <a:endParaRPr dirty="0">
              <a:solidFill>
                <a:schemeClr val="dk1"/>
              </a:solidFill>
              <a:latin typeface="Squada One" panose="02000000000000000000" pitchFamily="2" charset="0"/>
            </a:endParaRPr>
          </a:p>
        </p:txBody>
      </p:sp>
      <p:pic>
        <p:nvPicPr>
          <p:cNvPr id="3" name="Picture 2"/>
          <p:cNvPicPr>
            <a:picLocks noChangeAspect="1"/>
          </p:cNvPicPr>
          <p:nvPr/>
        </p:nvPicPr>
        <p:blipFill>
          <a:blip r:embed="rId3"/>
          <a:stretch>
            <a:fillRect/>
          </a:stretch>
        </p:blipFill>
        <p:spPr>
          <a:xfrm>
            <a:off x="341643" y="1015939"/>
            <a:ext cx="8483757" cy="3860711"/>
          </a:xfrm>
          <a:prstGeom prst="rect">
            <a:avLst/>
          </a:prstGeom>
        </p:spPr>
      </p:pic>
    </p:spTree>
    <p:extLst>
      <p:ext uri="{BB962C8B-B14F-4D97-AF65-F5344CB8AC3E}">
        <p14:creationId xmlns:p14="http://schemas.microsoft.com/office/powerpoint/2010/main" val="14549592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8" name="Google Shape;318;p30"/>
          <p:cNvSpPr txBox="1">
            <a:spLocks noGrp="1"/>
          </p:cNvSpPr>
          <p:nvPr>
            <p:ph type="title"/>
          </p:nvPr>
        </p:nvSpPr>
        <p:spPr>
          <a:xfrm>
            <a:off x="278348" y="188244"/>
            <a:ext cx="6695208" cy="572700"/>
          </a:xfrm>
          <a:prstGeom prst="rect">
            <a:avLst/>
          </a:prstGeom>
        </p:spPr>
        <p:txBody>
          <a:bodyPr spcFirstLastPara="1" wrap="square" lIns="91425" tIns="91425" rIns="91425" bIns="91425" anchor="t" anchorCtr="0">
            <a:noAutofit/>
          </a:bodyPr>
          <a:lstStyle/>
          <a:p>
            <a:pPr lvl="0"/>
            <a:r>
              <a:rPr lang="en-US" altLang="ko-KR" dirty="0">
                <a:solidFill>
                  <a:srgbClr val="507C89"/>
                </a:solidFill>
                <a:latin typeface="Squada One" panose="02000000000000000000" pitchFamily="2" charset="0"/>
                <a:cs typeface="Arial" pitchFamily="34" charset="0"/>
              </a:rPr>
              <a:t>CLUSTERRING </a:t>
            </a:r>
            <a:r>
              <a:rPr lang="en-US" altLang="ko-KR" dirty="0" smtClean="0">
                <a:solidFill>
                  <a:srgbClr val="507C89"/>
                </a:solidFill>
                <a:latin typeface="Squada One" panose="02000000000000000000" pitchFamily="2" charset="0"/>
                <a:cs typeface="Arial" pitchFamily="34" charset="0"/>
              </a:rPr>
              <a:t>- </a:t>
            </a:r>
            <a:r>
              <a:rPr lang="en-IN" dirty="0" smtClean="0">
                <a:solidFill>
                  <a:schemeClr val="accent2"/>
                </a:solidFill>
                <a:latin typeface="Squada One" panose="02000000000000000000" pitchFamily="2" charset="0"/>
              </a:rPr>
              <a:t>UN</a:t>
            </a:r>
            <a:r>
              <a:rPr lang="en-IN" dirty="0" smtClean="0">
                <a:latin typeface="Squada One" panose="02000000000000000000" pitchFamily="2" charset="0"/>
              </a:rPr>
              <a:t>SUPERVISED LEARNING</a:t>
            </a:r>
            <a:r>
              <a:rPr lang="en" dirty="0" smtClean="0">
                <a:solidFill>
                  <a:schemeClr val="dk1"/>
                </a:solidFill>
                <a:latin typeface="Squada One" panose="02000000000000000000" pitchFamily="2" charset="0"/>
              </a:rPr>
              <a:t>.</a:t>
            </a:r>
            <a:endParaRPr dirty="0">
              <a:solidFill>
                <a:schemeClr val="dk1"/>
              </a:solidFill>
              <a:latin typeface="Squada One" panose="02000000000000000000" pitchFamily="2" charset="0"/>
            </a:endParaRPr>
          </a:p>
        </p:txBody>
      </p:sp>
      <p:sp>
        <p:nvSpPr>
          <p:cNvPr id="8" name="Rectangle 7">
            <a:extLst>
              <a:ext uri="{FF2B5EF4-FFF2-40B4-BE49-F238E27FC236}">
                <a16:creationId xmlns:a16="http://schemas.microsoft.com/office/drawing/2014/main" id="{743E8C94-61F1-483B-89A7-36F68DF35AAE}"/>
              </a:ext>
            </a:extLst>
          </p:cNvPr>
          <p:cNvSpPr/>
          <p:nvPr/>
        </p:nvSpPr>
        <p:spPr>
          <a:xfrm>
            <a:off x="278348" y="891573"/>
            <a:ext cx="5057327" cy="1569660"/>
          </a:xfrm>
          <a:prstGeom prst="rect">
            <a:avLst/>
          </a:prstGeom>
        </p:spPr>
        <p:txBody>
          <a:bodyPr wrap="square">
            <a:spAutoFit/>
          </a:bodyPr>
          <a:lstStyle/>
          <a:p>
            <a:endParaRPr lang="en-US" altLang="ko-KR" sz="2400" dirty="0" smtClean="0">
              <a:solidFill>
                <a:srgbClr val="507C89"/>
              </a:solidFill>
              <a:latin typeface="Squada One" panose="02000000000000000000" pitchFamily="2" charset="0"/>
              <a:cs typeface="Arial" pitchFamily="34" charset="0"/>
            </a:endParaRPr>
          </a:p>
          <a:p>
            <a:endParaRPr lang="en-US" altLang="ko-KR" sz="1600" dirty="0" smtClean="0">
              <a:solidFill>
                <a:schemeClr val="tx1"/>
              </a:solidFill>
              <a:latin typeface="Squada One" panose="02000000000000000000" pitchFamily="2" charset="0"/>
              <a:cs typeface="Arial" pitchFamily="34" charset="0"/>
            </a:endParaRPr>
          </a:p>
          <a:p>
            <a:pPr marL="285750" indent="-285750">
              <a:buFont typeface="Arial" panose="020B0604020202020204" pitchFamily="34" charset="0"/>
              <a:buChar char="•"/>
            </a:pPr>
            <a:r>
              <a:rPr lang="en-US" altLang="ko-KR" dirty="0" smtClean="0">
                <a:solidFill>
                  <a:schemeClr val="tx1"/>
                </a:solidFill>
                <a:latin typeface="Barlow" panose="00000500000000000000" pitchFamily="2" charset="0"/>
                <a:cs typeface="Arial" pitchFamily="34" charset="0"/>
              </a:rPr>
              <a:t>Set </a:t>
            </a:r>
            <a:r>
              <a:rPr lang="en-US" altLang="ko-KR" dirty="0">
                <a:solidFill>
                  <a:schemeClr val="tx1"/>
                </a:solidFill>
                <a:latin typeface="Barlow" panose="00000500000000000000" pitchFamily="2" charset="0"/>
                <a:cs typeface="Arial" pitchFamily="34" charset="0"/>
              </a:rPr>
              <a:t>of inputs is to be divided into groups. </a:t>
            </a:r>
            <a:endParaRPr lang="en-US" altLang="ko-KR" dirty="0" smtClean="0">
              <a:solidFill>
                <a:schemeClr val="tx1"/>
              </a:solidFill>
              <a:latin typeface="Barlow" panose="00000500000000000000" pitchFamily="2" charset="0"/>
              <a:cs typeface="Arial" pitchFamily="34" charset="0"/>
            </a:endParaRPr>
          </a:p>
          <a:p>
            <a:endParaRPr lang="en-US" altLang="ko-KR" dirty="0" smtClean="0">
              <a:solidFill>
                <a:schemeClr val="tx1"/>
              </a:solidFill>
              <a:latin typeface="Barlow" panose="00000500000000000000" pitchFamily="2" charset="0"/>
              <a:cs typeface="Arial" pitchFamily="34" charset="0"/>
            </a:endParaRPr>
          </a:p>
          <a:p>
            <a:pPr marL="285750" indent="-285750">
              <a:buFont typeface="Arial" panose="020B0604020202020204" pitchFamily="34" charset="0"/>
              <a:buChar char="•"/>
            </a:pPr>
            <a:r>
              <a:rPr lang="en-US" altLang="ko-KR" dirty="0" smtClean="0">
                <a:solidFill>
                  <a:schemeClr val="tx1"/>
                </a:solidFill>
                <a:latin typeface="Barlow" panose="00000500000000000000" pitchFamily="2" charset="0"/>
                <a:cs typeface="Arial" pitchFamily="34" charset="0"/>
              </a:rPr>
              <a:t>The </a:t>
            </a:r>
            <a:r>
              <a:rPr lang="en-US" altLang="ko-KR" dirty="0">
                <a:solidFill>
                  <a:schemeClr val="tx1"/>
                </a:solidFill>
                <a:latin typeface="Barlow" panose="00000500000000000000" pitchFamily="2" charset="0"/>
                <a:cs typeface="Arial" pitchFamily="34" charset="0"/>
              </a:rPr>
              <a:t>groups are not known beforehand</a:t>
            </a:r>
            <a:r>
              <a:rPr lang="en-US" altLang="ko-KR" dirty="0" smtClean="0">
                <a:solidFill>
                  <a:schemeClr val="tx1"/>
                </a:solidFill>
                <a:latin typeface="Barlow" panose="00000500000000000000" pitchFamily="2" charset="0"/>
                <a:cs typeface="Arial" pitchFamily="34" charset="0"/>
              </a:rPr>
              <a:t>, whereas classification knows</a:t>
            </a:r>
          </a:p>
        </p:txBody>
      </p:sp>
      <p:pic>
        <p:nvPicPr>
          <p:cNvPr id="2" name="Picture 1"/>
          <p:cNvPicPr>
            <a:picLocks noChangeAspect="1"/>
          </p:cNvPicPr>
          <p:nvPr/>
        </p:nvPicPr>
        <p:blipFill>
          <a:blip r:embed="rId3"/>
          <a:stretch>
            <a:fillRect/>
          </a:stretch>
        </p:blipFill>
        <p:spPr>
          <a:xfrm>
            <a:off x="5785548" y="760944"/>
            <a:ext cx="2476500" cy="2343150"/>
          </a:xfrm>
          <a:prstGeom prst="rect">
            <a:avLst/>
          </a:prstGeom>
        </p:spPr>
      </p:pic>
      <p:pic>
        <p:nvPicPr>
          <p:cNvPr id="4" name="Picture 3"/>
          <p:cNvPicPr>
            <a:picLocks noChangeAspect="1"/>
          </p:cNvPicPr>
          <p:nvPr/>
        </p:nvPicPr>
        <p:blipFill>
          <a:blip r:embed="rId4"/>
          <a:stretch>
            <a:fillRect/>
          </a:stretch>
        </p:blipFill>
        <p:spPr>
          <a:xfrm>
            <a:off x="1057904" y="2688719"/>
            <a:ext cx="3465112" cy="1732556"/>
          </a:xfrm>
          <a:prstGeom prst="rect">
            <a:avLst/>
          </a:prstGeom>
        </p:spPr>
      </p:pic>
    </p:spTree>
    <p:extLst>
      <p:ext uri="{BB962C8B-B14F-4D97-AF65-F5344CB8AC3E}">
        <p14:creationId xmlns:p14="http://schemas.microsoft.com/office/powerpoint/2010/main" val="1030672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500"/>
                                        <p:tgtEl>
                                          <p:spTgt spid="8">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4" end="4"/>
                                            </p:txEl>
                                          </p:spTgt>
                                        </p:tgtEl>
                                        <p:attrNameLst>
                                          <p:attrName>style.visibility</p:attrName>
                                        </p:attrNameLst>
                                      </p:cBhvr>
                                      <p:to>
                                        <p:strVal val="visible"/>
                                      </p:to>
                                    </p:set>
                                    <p:animEffect transition="in" filter="fade">
                                      <p:cBhvr>
                                        <p:cTn id="10" dur="500"/>
                                        <p:tgtEl>
                                          <p:spTgt spid="8">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8" name="Google Shape;318;p30"/>
          <p:cNvSpPr txBox="1">
            <a:spLocks noGrp="1"/>
          </p:cNvSpPr>
          <p:nvPr>
            <p:ph type="title"/>
          </p:nvPr>
        </p:nvSpPr>
        <p:spPr>
          <a:xfrm>
            <a:off x="278347" y="188244"/>
            <a:ext cx="7308157" cy="572700"/>
          </a:xfrm>
          <a:prstGeom prst="rect">
            <a:avLst/>
          </a:prstGeom>
        </p:spPr>
        <p:txBody>
          <a:bodyPr spcFirstLastPara="1" wrap="square" lIns="91425" tIns="91425" rIns="91425" bIns="91425" anchor="t" anchorCtr="0">
            <a:noAutofit/>
          </a:bodyPr>
          <a:lstStyle/>
          <a:p>
            <a:pPr lvl="0"/>
            <a:r>
              <a:rPr lang="en-IN" dirty="0">
                <a:solidFill>
                  <a:srgbClr val="507C89"/>
                </a:solidFill>
                <a:latin typeface="Squada One" panose="02000000000000000000" pitchFamily="2" charset="0"/>
              </a:rPr>
              <a:t>K-Means </a:t>
            </a:r>
            <a:r>
              <a:rPr lang="en-IN" dirty="0" smtClean="0">
                <a:solidFill>
                  <a:srgbClr val="507C89"/>
                </a:solidFill>
                <a:latin typeface="Squada One" panose="02000000000000000000" pitchFamily="2" charset="0"/>
              </a:rPr>
              <a:t>CLUSTERRING - </a:t>
            </a:r>
            <a:r>
              <a:rPr lang="en-IN" dirty="0" smtClean="0">
                <a:solidFill>
                  <a:schemeClr val="accent2"/>
                </a:solidFill>
                <a:latin typeface="Squada One" panose="02000000000000000000" pitchFamily="2" charset="0"/>
              </a:rPr>
              <a:t>UN</a:t>
            </a:r>
            <a:r>
              <a:rPr lang="en-IN" dirty="0" smtClean="0">
                <a:latin typeface="Squada One" panose="02000000000000000000" pitchFamily="2" charset="0"/>
              </a:rPr>
              <a:t>SUPERVISED LEARNING</a:t>
            </a:r>
            <a:r>
              <a:rPr lang="en-IN" dirty="0" smtClean="0">
                <a:solidFill>
                  <a:schemeClr val="dk1"/>
                </a:solidFill>
                <a:latin typeface="Squada One" panose="02000000000000000000" pitchFamily="2" charset="0"/>
              </a:rPr>
              <a:t>.</a:t>
            </a:r>
            <a:endParaRPr lang="en-IN" dirty="0">
              <a:solidFill>
                <a:schemeClr val="dk1"/>
              </a:solidFill>
              <a:latin typeface="Squada One" panose="02000000000000000000" pitchFamily="2" charset="0"/>
            </a:endParaRPr>
          </a:p>
        </p:txBody>
      </p:sp>
      <p:sp>
        <p:nvSpPr>
          <p:cNvPr id="8" name="Rectangle 7">
            <a:extLst>
              <a:ext uri="{FF2B5EF4-FFF2-40B4-BE49-F238E27FC236}">
                <a16:creationId xmlns:a16="http://schemas.microsoft.com/office/drawing/2014/main" id="{743E8C94-61F1-483B-89A7-36F68DF35AAE}"/>
              </a:ext>
            </a:extLst>
          </p:cNvPr>
          <p:cNvSpPr/>
          <p:nvPr/>
        </p:nvSpPr>
        <p:spPr>
          <a:xfrm>
            <a:off x="278348" y="760944"/>
            <a:ext cx="4746000" cy="3785652"/>
          </a:xfrm>
          <a:prstGeom prst="rect">
            <a:avLst/>
          </a:prstGeom>
        </p:spPr>
        <p:txBody>
          <a:bodyPr wrap="square">
            <a:spAutoFit/>
          </a:bodyPr>
          <a:lstStyle/>
          <a:p>
            <a:endParaRPr lang="en-US" altLang="ko-KR" sz="1600" dirty="0" smtClean="0">
              <a:solidFill>
                <a:schemeClr val="tx1"/>
              </a:solidFill>
              <a:latin typeface="Squada One" panose="02000000000000000000" pitchFamily="2" charset="0"/>
              <a:cs typeface="Arial" pitchFamily="34" charset="0"/>
            </a:endParaRPr>
          </a:p>
          <a:p>
            <a:pPr marL="285750" indent="-285750">
              <a:buFont typeface="Arial" panose="020B0604020202020204" pitchFamily="34" charset="0"/>
              <a:buChar char="•"/>
            </a:pPr>
            <a:r>
              <a:rPr lang="en-US" altLang="ko-KR" dirty="0" smtClean="0">
                <a:solidFill>
                  <a:schemeClr val="tx1"/>
                </a:solidFill>
                <a:latin typeface="Barlow" panose="00000500000000000000" pitchFamily="2" charset="0"/>
                <a:cs typeface="Arial" pitchFamily="34" charset="0"/>
              </a:rPr>
              <a:t>Randomly </a:t>
            </a:r>
            <a:r>
              <a:rPr lang="en-US" altLang="ko-KR" dirty="0">
                <a:solidFill>
                  <a:schemeClr val="tx1"/>
                </a:solidFill>
                <a:latin typeface="Barlow" panose="00000500000000000000" pitchFamily="2" charset="0"/>
                <a:cs typeface="Arial" pitchFamily="34" charset="0"/>
              </a:rPr>
              <a:t>select ‘c’ cluster centers.</a:t>
            </a:r>
          </a:p>
          <a:p>
            <a:pPr marL="285750" indent="-285750">
              <a:buFont typeface="Arial" panose="020B0604020202020204" pitchFamily="34" charset="0"/>
              <a:buChar char="•"/>
            </a:pPr>
            <a:endParaRPr lang="en-US" altLang="ko-KR" dirty="0">
              <a:solidFill>
                <a:schemeClr val="tx1"/>
              </a:solidFill>
              <a:latin typeface="Barlow" panose="00000500000000000000" pitchFamily="2" charset="0"/>
              <a:cs typeface="Arial" pitchFamily="34" charset="0"/>
            </a:endParaRPr>
          </a:p>
          <a:p>
            <a:pPr marL="285750" indent="-285750">
              <a:buFont typeface="Arial" panose="020B0604020202020204" pitchFamily="34" charset="0"/>
              <a:buChar char="•"/>
            </a:pPr>
            <a:r>
              <a:rPr lang="en-US" altLang="ko-KR" dirty="0" smtClean="0">
                <a:solidFill>
                  <a:schemeClr val="tx1"/>
                </a:solidFill>
                <a:latin typeface="Barlow" panose="00000500000000000000" pitchFamily="2" charset="0"/>
                <a:cs typeface="Arial" pitchFamily="34" charset="0"/>
              </a:rPr>
              <a:t>Calculate </a:t>
            </a:r>
            <a:r>
              <a:rPr lang="en-US" altLang="ko-KR" dirty="0">
                <a:solidFill>
                  <a:schemeClr val="tx1"/>
                </a:solidFill>
                <a:latin typeface="Barlow" panose="00000500000000000000" pitchFamily="2" charset="0"/>
                <a:cs typeface="Arial" pitchFamily="34" charset="0"/>
              </a:rPr>
              <a:t>the distance between each data point and cluster centers.</a:t>
            </a:r>
          </a:p>
          <a:p>
            <a:pPr marL="285750" indent="-285750">
              <a:buFont typeface="Arial" panose="020B0604020202020204" pitchFamily="34" charset="0"/>
              <a:buChar char="•"/>
            </a:pPr>
            <a:endParaRPr lang="en-US" altLang="ko-KR" dirty="0">
              <a:solidFill>
                <a:schemeClr val="tx1"/>
              </a:solidFill>
              <a:latin typeface="Barlow" panose="00000500000000000000" pitchFamily="2" charset="0"/>
              <a:cs typeface="Arial" pitchFamily="34" charset="0"/>
            </a:endParaRPr>
          </a:p>
          <a:p>
            <a:pPr marL="285750" indent="-285750">
              <a:buFont typeface="Arial" panose="020B0604020202020204" pitchFamily="34" charset="0"/>
              <a:buChar char="•"/>
            </a:pPr>
            <a:r>
              <a:rPr lang="en-US" altLang="ko-KR" dirty="0" smtClean="0">
                <a:solidFill>
                  <a:schemeClr val="tx1"/>
                </a:solidFill>
                <a:latin typeface="Barlow" panose="00000500000000000000" pitchFamily="2" charset="0"/>
                <a:cs typeface="Arial" pitchFamily="34" charset="0"/>
              </a:rPr>
              <a:t>Assign </a:t>
            </a:r>
            <a:r>
              <a:rPr lang="en-US" altLang="ko-KR" dirty="0">
                <a:solidFill>
                  <a:schemeClr val="tx1"/>
                </a:solidFill>
                <a:latin typeface="Barlow" panose="00000500000000000000" pitchFamily="2" charset="0"/>
                <a:cs typeface="Arial" pitchFamily="34" charset="0"/>
              </a:rPr>
              <a:t>the data point to the cluster center whose distance from the cluster center is minimum of all the cluster centers..</a:t>
            </a:r>
          </a:p>
          <a:p>
            <a:pPr marL="285750" indent="-285750">
              <a:buFont typeface="Arial" panose="020B0604020202020204" pitchFamily="34" charset="0"/>
              <a:buChar char="•"/>
            </a:pPr>
            <a:endParaRPr lang="en-US" altLang="ko-KR" dirty="0">
              <a:solidFill>
                <a:schemeClr val="tx1"/>
              </a:solidFill>
              <a:latin typeface="Barlow" panose="00000500000000000000" pitchFamily="2" charset="0"/>
              <a:cs typeface="Arial" pitchFamily="34" charset="0"/>
            </a:endParaRPr>
          </a:p>
          <a:p>
            <a:pPr marL="285750" indent="-285750">
              <a:buFont typeface="Arial" panose="020B0604020202020204" pitchFamily="34" charset="0"/>
              <a:buChar char="•"/>
            </a:pPr>
            <a:r>
              <a:rPr lang="en-US" altLang="ko-KR" dirty="0" smtClean="0">
                <a:solidFill>
                  <a:schemeClr val="tx1"/>
                </a:solidFill>
                <a:latin typeface="Barlow" panose="00000500000000000000" pitchFamily="2" charset="0"/>
                <a:cs typeface="Arial" pitchFamily="34" charset="0"/>
              </a:rPr>
              <a:t>Recalculate </a:t>
            </a:r>
            <a:r>
              <a:rPr lang="en-US" altLang="ko-KR" dirty="0">
                <a:solidFill>
                  <a:schemeClr val="tx1"/>
                </a:solidFill>
                <a:latin typeface="Barlow" panose="00000500000000000000" pitchFamily="2" charset="0"/>
                <a:cs typeface="Arial" pitchFamily="34" charset="0"/>
              </a:rPr>
              <a:t>the new cluster </a:t>
            </a:r>
            <a:r>
              <a:rPr lang="en-US" altLang="ko-KR" dirty="0" smtClean="0">
                <a:solidFill>
                  <a:schemeClr val="tx1"/>
                </a:solidFill>
                <a:latin typeface="Barlow" panose="00000500000000000000" pitchFamily="2" charset="0"/>
                <a:cs typeface="Arial" pitchFamily="34" charset="0"/>
              </a:rPr>
              <a:t>center</a:t>
            </a:r>
            <a:endParaRPr lang="en-US" altLang="ko-KR" dirty="0">
              <a:solidFill>
                <a:schemeClr val="tx1"/>
              </a:solidFill>
              <a:latin typeface="Barlow" panose="00000500000000000000" pitchFamily="2" charset="0"/>
              <a:cs typeface="Arial" pitchFamily="34" charset="0"/>
            </a:endParaRPr>
          </a:p>
          <a:p>
            <a:pPr marL="285750" indent="-285750">
              <a:buFont typeface="Arial" panose="020B0604020202020204" pitchFamily="34" charset="0"/>
              <a:buChar char="•"/>
            </a:pPr>
            <a:endParaRPr lang="en-US" altLang="ko-KR" dirty="0">
              <a:solidFill>
                <a:schemeClr val="tx1"/>
              </a:solidFill>
              <a:latin typeface="Barlow" panose="00000500000000000000" pitchFamily="2" charset="0"/>
              <a:cs typeface="Arial" pitchFamily="34" charset="0"/>
            </a:endParaRPr>
          </a:p>
          <a:p>
            <a:pPr marL="285750" indent="-285750">
              <a:buFont typeface="Arial" panose="020B0604020202020204" pitchFamily="34" charset="0"/>
              <a:buChar char="•"/>
            </a:pPr>
            <a:r>
              <a:rPr lang="en-US" altLang="ko-KR" dirty="0" smtClean="0">
                <a:solidFill>
                  <a:schemeClr val="tx1"/>
                </a:solidFill>
                <a:latin typeface="Barlow" panose="00000500000000000000" pitchFamily="2" charset="0"/>
                <a:cs typeface="Arial" pitchFamily="34" charset="0"/>
              </a:rPr>
              <a:t>Recalculate </a:t>
            </a:r>
            <a:r>
              <a:rPr lang="en-US" altLang="ko-KR" dirty="0">
                <a:solidFill>
                  <a:schemeClr val="tx1"/>
                </a:solidFill>
                <a:latin typeface="Barlow" panose="00000500000000000000" pitchFamily="2" charset="0"/>
                <a:cs typeface="Arial" pitchFamily="34" charset="0"/>
              </a:rPr>
              <a:t>the distance between each data point and new obtained cluster centers.</a:t>
            </a:r>
          </a:p>
          <a:p>
            <a:pPr marL="285750" indent="-285750">
              <a:buFont typeface="Arial" panose="020B0604020202020204" pitchFamily="34" charset="0"/>
              <a:buChar char="•"/>
            </a:pPr>
            <a:endParaRPr lang="en-US" altLang="ko-KR" dirty="0">
              <a:solidFill>
                <a:schemeClr val="tx1"/>
              </a:solidFill>
              <a:latin typeface="Barlow" panose="00000500000000000000" pitchFamily="2" charset="0"/>
              <a:cs typeface="Arial" pitchFamily="34" charset="0"/>
            </a:endParaRPr>
          </a:p>
          <a:p>
            <a:pPr marL="285750" indent="-285750">
              <a:buFont typeface="Arial" panose="020B0604020202020204" pitchFamily="34" charset="0"/>
              <a:buChar char="•"/>
            </a:pPr>
            <a:r>
              <a:rPr lang="en-US" altLang="ko-KR" dirty="0" smtClean="0">
                <a:solidFill>
                  <a:schemeClr val="tx1"/>
                </a:solidFill>
                <a:latin typeface="Barlow" panose="00000500000000000000" pitchFamily="2" charset="0"/>
                <a:cs typeface="Arial" pitchFamily="34" charset="0"/>
              </a:rPr>
              <a:t>If </a:t>
            </a:r>
            <a:r>
              <a:rPr lang="en-US" altLang="ko-KR" dirty="0">
                <a:solidFill>
                  <a:schemeClr val="tx1"/>
                </a:solidFill>
                <a:latin typeface="Barlow" panose="00000500000000000000" pitchFamily="2" charset="0"/>
                <a:cs typeface="Arial" pitchFamily="34" charset="0"/>
              </a:rPr>
              <a:t>no data point was reassigned then stop, otherwise repeat from step 3).</a:t>
            </a:r>
            <a:endParaRPr lang="en-US" altLang="ko-KR" dirty="0" smtClean="0">
              <a:solidFill>
                <a:schemeClr val="tx1"/>
              </a:solidFill>
              <a:latin typeface="Barlow" panose="00000500000000000000" pitchFamily="2" charset="0"/>
              <a:cs typeface="Arial" pitchFamily="34" charset="0"/>
            </a:endParaRPr>
          </a:p>
        </p:txBody>
      </p:sp>
      <p:pic>
        <p:nvPicPr>
          <p:cNvPr id="3" name="Picture 2"/>
          <p:cNvPicPr>
            <a:picLocks noChangeAspect="1"/>
          </p:cNvPicPr>
          <p:nvPr/>
        </p:nvPicPr>
        <p:blipFill rotWithShape="1">
          <a:blip r:embed="rId3"/>
          <a:srcRect l="3406" t="18541" r="2528" b="2631"/>
          <a:stretch/>
        </p:blipFill>
        <p:spPr>
          <a:xfrm>
            <a:off x="5225143" y="1022201"/>
            <a:ext cx="3325443" cy="2090057"/>
          </a:xfrm>
          <a:prstGeom prst="rect">
            <a:avLst/>
          </a:prstGeom>
        </p:spPr>
      </p:pic>
    </p:spTree>
    <p:extLst>
      <p:ext uri="{BB962C8B-B14F-4D97-AF65-F5344CB8AC3E}">
        <p14:creationId xmlns:p14="http://schemas.microsoft.com/office/powerpoint/2010/main" val="3019602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500"/>
                                        <p:tgtEl>
                                          <p:spTgt spid="8">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3" end="3"/>
                                            </p:txEl>
                                          </p:spTgt>
                                        </p:tgtEl>
                                        <p:attrNameLst>
                                          <p:attrName>style.visibility</p:attrName>
                                        </p:attrNameLst>
                                      </p:cBhvr>
                                      <p:to>
                                        <p:strVal val="visible"/>
                                      </p:to>
                                    </p:set>
                                    <p:animEffect transition="in" filter="fade">
                                      <p:cBhvr>
                                        <p:cTn id="10" dur="500"/>
                                        <p:tgtEl>
                                          <p:spTgt spid="8">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xEl>
                                              <p:pRg st="5" end="5"/>
                                            </p:txEl>
                                          </p:spTgt>
                                        </p:tgtEl>
                                        <p:attrNameLst>
                                          <p:attrName>style.visibility</p:attrName>
                                        </p:attrNameLst>
                                      </p:cBhvr>
                                      <p:to>
                                        <p:strVal val="visible"/>
                                      </p:to>
                                    </p:set>
                                    <p:animEffect transition="in" filter="fade">
                                      <p:cBhvr>
                                        <p:cTn id="13" dur="500"/>
                                        <p:tgtEl>
                                          <p:spTgt spid="8">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8">
                                            <p:txEl>
                                              <p:pRg st="7" end="7"/>
                                            </p:txEl>
                                          </p:spTgt>
                                        </p:tgtEl>
                                        <p:attrNameLst>
                                          <p:attrName>style.visibility</p:attrName>
                                        </p:attrNameLst>
                                      </p:cBhvr>
                                      <p:to>
                                        <p:strVal val="visible"/>
                                      </p:to>
                                    </p:set>
                                    <p:animEffect transition="in" filter="fade">
                                      <p:cBhvr>
                                        <p:cTn id="16" dur="500"/>
                                        <p:tgtEl>
                                          <p:spTgt spid="8">
                                            <p:txEl>
                                              <p:pRg st="7" end="7"/>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8">
                                            <p:txEl>
                                              <p:pRg st="9" end="9"/>
                                            </p:txEl>
                                          </p:spTgt>
                                        </p:tgtEl>
                                        <p:attrNameLst>
                                          <p:attrName>style.visibility</p:attrName>
                                        </p:attrNameLst>
                                      </p:cBhvr>
                                      <p:to>
                                        <p:strVal val="visible"/>
                                      </p:to>
                                    </p:set>
                                    <p:animEffect transition="in" filter="fade">
                                      <p:cBhvr>
                                        <p:cTn id="19" dur="500"/>
                                        <p:tgtEl>
                                          <p:spTgt spid="8">
                                            <p:txEl>
                                              <p:pRg st="9" end="9"/>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8">
                                            <p:txEl>
                                              <p:pRg st="11" end="11"/>
                                            </p:txEl>
                                          </p:spTgt>
                                        </p:tgtEl>
                                        <p:attrNameLst>
                                          <p:attrName>style.visibility</p:attrName>
                                        </p:attrNameLst>
                                      </p:cBhvr>
                                      <p:to>
                                        <p:strVal val="visible"/>
                                      </p:to>
                                    </p:set>
                                    <p:animEffect transition="in" filter="fade">
                                      <p:cBhvr>
                                        <p:cTn id="22" dur="500"/>
                                        <p:tgtEl>
                                          <p:spTgt spid="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8" name="Google Shape;318;p30"/>
          <p:cNvSpPr txBox="1">
            <a:spLocks noGrp="1"/>
          </p:cNvSpPr>
          <p:nvPr>
            <p:ph type="title"/>
          </p:nvPr>
        </p:nvSpPr>
        <p:spPr>
          <a:xfrm>
            <a:off x="448630" y="365784"/>
            <a:ext cx="4746000" cy="572700"/>
          </a:xfrm>
          <a:prstGeom prst="rect">
            <a:avLst/>
          </a:prstGeom>
        </p:spPr>
        <p:txBody>
          <a:bodyPr spcFirstLastPara="1" wrap="square" lIns="91425" tIns="91425" rIns="91425" bIns="91425" anchor="t" anchorCtr="0">
            <a:noAutofit/>
          </a:bodyPr>
          <a:lstStyle/>
          <a:p>
            <a:pPr lvl="0"/>
            <a:r>
              <a:rPr lang="en-IN" dirty="0" smtClean="0">
                <a:latin typeface="Squada One" panose="02000000000000000000" pitchFamily="2" charset="0"/>
              </a:rPr>
              <a:t>Reinforcement Learning</a:t>
            </a:r>
            <a:r>
              <a:rPr lang="en" dirty="0" smtClean="0">
                <a:solidFill>
                  <a:schemeClr val="dk1"/>
                </a:solidFill>
                <a:latin typeface="Squada One" panose="02000000000000000000" pitchFamily="2" charset="0"/>
              </a:rPr>
              <a:t>.</a:t>
            </a:r>
            <a:endParaRPr dirty="0">
              <a:solidFill>
                <a:schemeClr val="dk1"/>
              </a:solidFill>
              <a:latin typeface="Squada One" panose="02000000000000000000" pitchFamily="2" charset="0"/>
            </a:endParaRPr>
          </a:p>
        </p:txBody>
      </p:sp>
      <p:pic>
        <p:nvPicPr>
          <p:cNvPr id="2" name="Picture 1"/>
          <p:cNvPicPr>
            <a:picLocks noChangeAspect="1"/>
          </p:cNvPicPr>
          <p:nvPr/>
        </p:nvPicPr>
        <p:blipFill>
          <a:blip r:embed="rId3"/>
          <a:stretch>
            <a:fillRect/>
          </a:stretch>
        </p:blipFill>
        <p:spPr>
          <a:xfrm>
            <a:off x="1627832" y="1392079"/>
            <a:ext cx="6266050" cy="2957245"/>
          </a:xfrm>
          <a:prstGeom prst="rect">
            <a:avLst/>
          </a:prstGeom>
        </p:spPr>
      </p:pic>
    </p:spTree>
    <p:extLst>
      <p:ext uri="{BB962C8B-B14F-4D97-AF65-F5344CB8AC3E}">
        <p14:creationId xmlns:p14="http://schemas.microsoft.com/office/powerpoint/2010/main" val="11928092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8" name="Google Shape;318;p30"/>
          <p:cNvSpPr txBox="1">
            <a:spLocks noGrp="1"/>
          </p:cNvSpPr>
          <p:nvPr>
            <p:ph type="title"/>
          </p:nvPr>
        </p:nvSpPr>
        <p:spPr>
          <a:xfrm>
            <a:off x="278348" y="188244"/>
            <a:ext cx="4746000" cy="572700"/>
          </a:xfrm>
          <a:prstGeom prst="rect">
            <a:avLst/>
          </a:prstGeom>
        </p:spPr>
        <p:txBody>
          <a:bodyPr spcFirstLastPara="1" wrap="square" lIns="91425" tIns="91425" rIns="91425" bIns="91425" anchor="t" anchorCtr="0">
            <a:noAutofit/>
          </a:bodyPr>
          <a:lstStyle/>
          <a:p>
            <a:pPr lvl="0"/>
            <a:r>
              <a:rPr lang="en-IN" dirty="0" smtClean="0">
                <a:solidFill>
                  <a:srgbClr val="507C89"/>
                </a:solidFill>
                <a:latin typeface="Squada One" panose="02000000000000000000" pitchFamily="2" charset="0"/>
              </a:rPr>
              <a:t>REINFORCEMENT</a:t>
            </a:r>
            <a:r>
              <a:rPr lang="en-IN" dirty="0" smtClean="0">
                <a:latin typeface="Squada One" panose="02000000000000000000" pitchFamily="2" charset="0"/>
              </a:rPr>
              <a:t> LEARNING</a:t>
            </a:r>
            <a:r>
              <a:rPr lang="en-IN" dirty="0" smtClean="0">
                <a:solidFill>
                  <a:schemeClr val="dk1"/>
                </a:solidFill>
                <a:latin typeface="Squada One" panose="02000000000000000000" pitchFamily="2" charset="0"/>
              </a:rPr>
              <a:t>.</a:t>
            </a:r>
            <a:endParaRPr lang="en-IN" dirty="0">
              <a:solidFill>
                <a:schemeClr val="dk1"/>
              </a:solidFill>
              <a:latin typeface="Squada One" panose="02000000000000000000" pitchFamily="2" charset="0"/>
            </a:endParaRPr>
          </a:p>
        </p:txBody>
      </p:sp>
      <p:sp>
        <p:nvSpPr>
          <p:cNvPr id="8" name="Rectangle 7">
            <a:extLst>
              <a:ext uri="{FF2B5EF4-FFF2-40B4-BE49-F238E27FC236}">
                <a16:creationId xmlns:a16="http://schemas.microsoft.com/office/drawing/2014/main" id="{743E8C94-61F1-483B-89A7-36F68DF35AAE}"/>
              </a:ext>
            </a:extLst>
          </p:cNvPr>
          <p:cNvSpPr/>
          <p:nvPr/>
        </p:nvSpPr>
        <p:spPr>
          <a:xfrm>
            <a:off x="278348" y="891573"/>
            <a:ext cx="4746000" cy="2923877"/>
          </a:xfrm>
          <a:prstGeom prst="rect">
            <a:avLst/>
          </a:prstGeom>
        </p:spPr>
        <p:txBody>
          <a:bodyPr wrap="square">
            <a:spAutoFit/>
          </a:bodyPr>
          <a:lstStyle/>
          <a:p>
            <a:pPr marL="285750" indent="-285750">
              <a:buFont typeface="Arial" panose="020B0604020202020204" pitchFamily="34" charset="0"/>
              <a:buChar char="•"/>
            </a:pPr>
            <a:r>
              <a:rPr lang="en-US" altLang="ko-KR" dirty="0">
                <a:solidFill>
                  <a:schemeClr val="tx1"/>
                </a:solidFill>
                <a:latin typeface="Barlow" panose="00000500000000000000" pitchFamily="2" charset="0"/>
                <a:cs typeface="Arial" pitchFamily="34" charset="0"/>
              </a:rPr>
              <a:t>It is about taking suitable action to maximize reward in a particular situation. </a:t>
            </a:r>
            <a:endParaRPr lang="en-US" altLang="ko-KR" dirty="0" smtClean="0">
              <a:solidFill>
                <a:schemeClr val="tx1"/>
              </a:solidFill>
              <a:latin typeface="Barlow" panose="00000500000000000000" pitchFamily="2" charset="0"/>
              <a:cs typeface="Arial" pitchFamily="34" charset="0"/>
            </a:endParaRPr>
          </a:p>
          <a:p>
            <a:pPr marL="285750" indent="-285750">
              <a:buFont typeface="Arial" panose="020B0604020202020204" pitchFamily="34" charset="0"/>
              <a:buChar char="•"/>
            </a:pPr>
            <a:endParaRPr lang="en-US" altLang="ko-KR" dirty="0" smtClean="0">
              <a:solidFill>
                <a:schemeClr val="tx1"/>
              </a:solidFill>
              <a:latin typeface="Barlow" panose="00000500000000000000" pitchFamily="2" charset="0"/>
              <a:cs typeface="Arial" pitchFamily="34" charset="0"/>
            </a:endParaRPr>
          </a:p>
          <a:p>
            <a:pPr marL="285750" indent="-285750">
              <a:buFont typeface="Arial" panose="020B0604020202020204" pitchFamily="34" charset="0"/>
              <a:buChar char="•"/>
            </a:pPr>
            <a:r>
              <a:rPr lang="en-US" altLang="ko-KR" dirty="0" smtClean="0">
                <a:solidFill>
                  <a:schemeClr val="tx1"/>
                </a:solidFill>
                <a:latin typeface="Barlow" panose="00000500000000000000" pitchFamily="2" charset="0"/>
                <a:cs typeface="Arial" pitchFamily="34" charset="0"/>
              </a:rPr>
              <a:t>It </a:t>
            </a:r>
            <a:r>
              <a:rPr lang="en-US" altLang="ko-KR" dirty="0">
                <a:solidFill>
                  <a:schemeClr val="tx1"/>
                </a:solidFill>
                <a:latin typeface="Barlow" panose="00000500000000000000" pitchFamily="2" charset="0"/>
                <a:cs typeface="Arial" pitchFamily="34" charset="0"/>
              </a:rPr>
              <a:t>is employed by various software and machines to find the best possible behavior or path it should take in a specific situation</a:t>
            </a:r>
            <a:r>
              <a:rPr lang="en-US" altLang="ko-KR" dirty="0" smtClean="0">
                <a:solidFill>
                  <a:schemeClr val="tx1"/>
                </a:solidFill>
                <a:latin typeface="Barlow" panose="00000500000000000000" pitchFamily="2" charset="0"/>
                <a:cs typeface="Arial" pitchFamily="34" charset="0"/>
              </a:rPr>
              <a:t>.</a:t>
            </a:r>
          </a:p>
          <a:p>
            <a:pPr marL="285750" indent="-285750">
              <a:buFont typeface="Arial" panose="020B0604020202020204" pitchFamily="34" charset="0"/>
              <a:buChar char="•"/>
            </a:pPr>
            <a:endParaRPr lang="en-US" altLang="ko-KR" sz="1200" dirty="0">
              <a:solidFill>
                <a:schemeClr val="tx1"/>
              </a:solidFill>
              <a:latin typeface="Barlow" panose="00000500000000000000" pitchFamily="2" charset="0"/>
              <a:cs typeface="Arial" pitchFamily="34" charset="0"/>
            </a:endParaRPr>
          </a:p>
          <a:p>
            <a:pPr marL="285750" indent="-285750">
              <a:buFont typeface="Arial" panose="020B0604020202020204" pitchFamily="34" charset="0"/>
              <a:buChar char="•"/>
            </a:pPr>
            <a:r>
              <a:rPr lang="en-US" altLang="ko-KR" dirty="0" smtClean="0">
                <a:solidFill>
                  <a:schemeClr val="tx1"/>
                </a:solidFill>
                <a:latin typeface="Barlow" panose="00000500000000000000" pitchFamily="2" charset="0"/>
                <a:cs typeface="Arial" pitchFamily="34" charset="0"/>
              </a:rPr>
              <a:t>Output </a:t>
            </a:r>
            <a:r>
              <a:rPr lang="en-US" altLang="ko-KR" dirty="0">
                <a:solidFill>
                  <a:schemeClr val="tx1"/>
                </a:solidFill>
                <a:latin typeface="Barlow" panose="00000500000000000000" pitchFamily="2" charset="0"/>
                <a:cs typeface="Arial" pitchFamily="34" charset="0"/>
              </a:rPr>
              <a:t>depends on the state of the current input and the next input depends on the output of the previous </a:t>
            </a:r>
            <a:r>
              <a:rPr lang="en-US" altLang="ko-KR" dirty="0" smtClean="0">
                <a:solidFill>
                  <a:schemeClr val="tx1"/>
                </a:solidFill>
                <a:latin typeface="Barlow" panose="00000500000000000000" pitchFamily="2" charset="0"/>
                <a:cs typeface="Arial" pitchFamily="34" charset="0"/>
              </a:rPr>
              <a:t>input</a:t>
            </a:r>
          </a:p>
          <a:p>
            <a:pPr marL="285750" indent="-285750">
              <a:buFont typeface="Arial" panose="020B0604020202020204" pitchFamily="34" charset="0"/>
              <a:buChar char="•"/>
            </a:pPr>
            <a:endParaRPr lang="en-US" altLang="ko-KR" dirty="0">
              <a:solidFill>
                <a:schemeClr val="tx1"/>
              </a:solidFill>
              <a:latin typeface="Barlow" panose="00000500000000000000" pitchFamily="2" charset="0"/>
              <a:cs typeface="Arial" pitchFamily="34" charset="0"/>
            </a:endParaRPr>
          </a:p>
          <a:p>
            <a:pPr marL="285750" indent="-285750">
              <a:buFont typeface="Wingdings" panose="05000000000000000000" pitchFamily="2" charset="2"/>
              <a:buChar char="ü"/>
            </a:pPr>
            <a:r>
              <a:rPr lang="en-US" altLang="ko-KR" sz="1600" dirty="0" smtClean="0">
                <a:solidFill>
                  <a:schemeClr val="tx1"/>
                </a:solidFill>
                <a:latin typeface="Squada One" panose="02000000000000000000" pitchFamily="2" charset="0"/>
                <a:cs typeface="Arial" pitchFamily="34" charset="0"/>
              </a:rPr>
              <a:t>Positive</a:t>
            </a:r>
          </a:p>
          <a:p>
            <a:pPr marL="285750" indent="-285750">
              <a:buFont typeface="Wingdings" panose="05000000000000000000" pitchFamily="2" charset="2"/>
              <a:buChar char="ü"/>
            </a:pPr>
            <a:r>
              <a:rPr lang="en-US" altLang="ko-KR" sz="1600" dirty="0" smtClean="0">
                <a:solidFill>
                  <a:schemeClr val="tx1"/>
                </a:solidFill>
                <a:latin typeface="Squada One" panose="02000000000000000000" pitchFamily="2" charset="0"/>
                <a:cs typeface="Arial" pitchFamily="34" charset="0"/>
              </a:rPr>
              <a:t>Negative</a:t>
            </a:r>
          </a:p>
        </p:txBody>
      </p:sp>
      <p:pic>
        <p:nvPicPr>
          <p:cNvPr id="2" name="Picture 1"/>
          <p:cNvPicPr>
            <a:picLocks noChangeAspect="1"/>
          </p:cNvPicPr>
          <p:nvPr/>
        </p:nvPicPr>
        <p:blipFill>
          <a:blip r:embed="rId3"/>
          <a:stretch>
            <a:fillRect/>
          </a:stretch>
        </p:blipFill>
        <p:spPr>
          <a:xfrm>
            <a:off x="5751274" y="1114214"/>
            <a:ext cx="2986761" cy="2141451"/>
          </a:xfrm>
          <a:prstGeom prst="rect">
            <a:avLst/>
          </a:prstGeom>
        </p:spPr>
      </p:pic>
    </p:spTree>
    <p:extLst>
      <p:ext uri="{BB962C8B-B14F-4D97-AF65-F5344CB8AC3E}">
        <p14:creationId xmlns:p14="http://schemas.microsoft.com/office/powerpoint/2010/main" val="2911694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2" end="2"/>
                                            </p:txEl>
                                          </p:spTgt>
                                        </p:tgtEl>
                                        <p:attrNameLst>
                                          <p:attrName>style.visibility</p:attrName>
                                        </p:attrNameLst>
                                      </p:cBhvr>
                                      <p:to>
                                        <p:strVal val="visible"/>
                                      </p:to>
                                    </p:set>
                                    <p:animEffect transition="in" filter="fade">
                                      <p:cBhvr>
                                        <p:cTn id="10" dur="500"/>
                                        <p:tgtEl>
                                          <p:spTgt spid="8">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animEffect transition="in" filter="fade">
                                      <p:cBhvr>
                                        <p:cTn id="13" dur="500"/>
                                        <p:tgtEl>
                                          <p:spTgt spid="8">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8">
                                            <p:txEl>
                                              <p:pRg st="6" end="6"/>
                                            </p:txEl>
                                          </p:spTgt>
                                        </p:tgtEl>
                                        <p:attrNameLst>
                                          <p:attrName>style.visibility</p:attrName>
                                        </p:attrNameLst>
                                      </p:cBhvr>
                                      <p:to>
                                        <p:strVal val="visible"/>
                                      </p:to>
                                    </p:set>
                                    <p:animEffect transition="in" filter="fade">
                                      <p:cBhvr>
                                        <p:cTn id="16" dur="500"/>
                                        <p:tgtEl>
                                          <p:spTgt spid="8">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8">
                                            <p:txEl>
                                              <p:pRg st="7" end="7"/>
                                            </p:txEl>
                                          </p:spTgt>
                                        </p:tgtEl>
                                        <p:attrNameLst>
                                          <p:attrName>style.visibility</p:attrName>
                                        </p:attrNameLst>
                                      </p:cBhvr>
                                      <p:to>
                                        <p:strVal val="visible"/>
                                      </p:to>
                                    </p:set>
                                    <p:animEffect transition="in" filter="fade">
                                      <p:cBhvr>
                                        <p:cTn id="19"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8" name="Google Shape;318;p30"/>
          <p:cNvSpPr txBox="1">
            <a:spLocks noGrp="1"/>
          </p:cNvSpPr>
          <p:nvPr>
            <p:ph type="title"/>
          </p:nvPr>
        </p:nvSpPr>
        <p:spPr>
          <a:xfrm>
            <a:off x="374640" y="72741"/>
            <a:ext cx="4746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latin typeface="Squada One" panose="02000000000000000000" pitchFamily="2" charset="0"/>
              </a:rPr>
              <a:t>AI News – Day 22</a:t>
            </a:r>
            <a:r>
              <a:rPr lang="en" dirty="0" smtClean="0">
                <a:solidFill>
                  <a:schemeClr val="dk1"/>
                </a:solidFill>
                <a:latin typeface="Squada One" panose="02000000000000000000" pitchFamily="2" charset="0"/>
              </a:rPr>
              <a:t>. </a:t>
            </a:r>
            <a:br>
              <a:rPr lang="en" dirty="0" smtClean="0">
                <a:solidFill>
                  <a:schemeClr val="dk1"/>
                </a:solidFill>
                <a:latin typeface="Squada One" panose="02000000000000000000" pitchFamily="2" charset="0"/>
              </a:rPr>
            </a:br>
            <a:r>
              <a:rPr lang="en" dirty="0" smtClean="0">
                <a:solidFill>
                  <a:schemeClr val="dk1"/>
                </a:solidFill>
                <a:latin typeface="Squada One" panose="02000000000000000000" pitchFamily="2" charset="0"/>
              </a:rPr>
              <a:t>JULY - 2020</a:t>
            </a:r>
            <a:endParaRPr dirty="0">
              <a:solidFill>
                <a:schemeClr val="dk1"/>
              </a:solidFill>
              <a:latin typeface="Squada One" panose="02000000000000000000" pitchFamily="2" charset="0"/>
            </a:endParaRPr>
          </a:p>
        </p:txBody>
      </p:sp>
      <p:sp>
        <p:nvSpPr>
          <p:cNvPr id="9" name="Google Shape;317;p30"/>
          <p:cNvSpPr txBox="1">
            <a:spLocks noGrp="1"/>
          </p:cNvSpPr>
          <p:nvPr>
            <p:ph type="body" idx="1"/>
          </p:nvPr>
        </p:nvSpPr>
        <p:spPr>
          <a:xfrm>
            <a:off x="5211886" y="2014243"/>
            <a:ext cx="3838471" cy="1179743"/>
          </a:xfrm>
          <a:prstGeom prst="rect">
            <a:avLst/>
          </a:prstGeom>
        </p:spPr>
        <p:txBody>
          <a:bodyPr spcFirstLastPara="1" wrap="square" lIns="91425" tIns="91425" rIns="91425" bIns="91425" anchor="t" anchorCtr="0">
            <a:noAutofit/>
          </a:bodyPr>
          <a:lstStyle/>
          <a:p>
            <a:pPr marL="127000" indent="0">
              <a:buNone/>
            </a:pPr>
            <a:r>
              <a:rPr lang="en-US" altLang="ko-KR" dirty="0">
                <a:solidFill>
                  <a:schemeClr val="tx1">
                    <a:lumMod val="75000"/>
                    <a:lumOff val="25000"/>
                  </a:schemeClr>
                </a:solidFill>
                <a:latin typeface="Squada One" panose="02000000000000000000" pitchFamily="2" charset="0"/>
                <a:cs typeface="Arial" pitchFamily="34" charset="0"/>
              </a:rPr>
              <a:t>For humans, it can be challenging to manipulate thin flexible objects like ropes, wires, or cables. But if these problems are hard for humans, they are nearly impossible for robots. </a:t>
            </a:r>
            <a:endParaRPr lang="en-US" altLang="ko-KR" dirty="0" smtClean="0">
              <a:solidFill>
                <a:schemeClr val="tx1">
                  <a:lumMod val="75000"/>
                  <a:lumOff val="25000"/>
                </a:schemeClr>
              </a:solidFill>
              <a:latin typeface="Squada One" panose="02000000000000000000" pitchFamily="2" charset="0"/>
              <a:cs typeface="Arial" pitchFamily="34" charset="0"/>
            </a:endParaRPr>
          </a:p>
          <a:p>
            <a:pPr marL="127000" indent="0">
              <a:buNone/>
            </a:pPr>
            <a:endParaRPr lang="en-US" altLang="ko-KR" dirty="0">
              <a:solidFill>
                <a:schemeClr val="tx1">
                  <a:lumMod val="75000"/>
                  <a:lumOff val="25000"/>
                </a:schemeClr>
              </a:solidFill>
              <a:latin typeface="Squada One" panose="02000000000000000000" pitchFamily="2" charset="0"/>
              <a:cs typeface="Arial" pitchFamily="34" charset="0"/>
            </a:endParaRPr>
          </a:p>
          <a:p>
            <a:pPr marL="127000" indent="0">
              <a:buNone/>
            </a:pPr>
            <a:r>
              <a:rPr lang="en-US" altLang="ko-KR" dirty="0" smtClean="0">
                <a:solidFill>
                  <a:schemeClr val="tx1">
                    <a:lumMod val="75000"/>
                    <a:lumOff val="25000"/>
                  </a:schemeClr>
                </a:solidFill>
                <a:latin typeface="Squada One" panose="02000000000000000000" pitchFamily="2" charset="0"/>
                <a:cs typeface="Arial" pitchFamily="34" charset="0"/>
              </a:rPr>
              <a:t>As </a:t>
            </a:r>
            <a:r>
              <a:rPr lang="en-US" altLang="ko-KR" dirty="0">
                <a:solidFill>
                  <a:schemeClr val="tx1">
                    <a:lumMod val="75000"/>
                    <a:lumOff val="25000"/>
                  </a:schemeClr>
                </a:solidFill>
                <a:latin typeface="Squada One" panose="02000000000000000000" pitchFamily="2" charset="0"/>
                <a:cs typeface="Arial" pitchFamily="34" charset="0"/>
              </a:rPr>
              <a:t>a cable slides between the fingers, its shape is constantly changing, and the robot’s fingers must be constantly sensing and adjusting the cable’s position and motion.</a:t>
            </a:r>
            <a:endParaRPr lang="en-US" altLang="ko-KR" dirty="0" smtClean="0">
              <a:solidFill>
                <a:schemeClr val="tx1">
                  <a:lumMod val="75000"/>
                  <a:lumOff val="25000"/>
                </a:schemeClr>
              </a:solidFill>
              <a:latin typeface="Squada One" panose="02000000000000000000" pitchFamily="2" charset="0"/>
              <a:cs typeface="Arial" pitchFamily="34" charset="0"/>
            </a:endParaRPr>
          </a:p>
        </p:txBody>
      </p:sp>
      <p:sp>
        <p:nvSpPr>
          <p:cNvPr id="10" name="Google Shape;317;p30"/>
          <p:cNvSpPr txBox="1">
            <a:spLocks/>
          </p:cNvSpPr>
          <p:nvPr/>
        </p:nvSpPr>
        <p:spPr>
          <a:xfrm>
            <a:off x="5216770" y="926743"/>
            <a:ext cx="3337866" cy="11797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1pPr>
            <a:lvl2pPr marL="914400" marR="0" lvl="1"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2pPr>
            <a:lvl3pPr marL="1371600" marR="0" lvl="2"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3pPr>
            <a:lvl4pPr marL="1828800" marR="0" lvl="3"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4pPr>
            <a:lvl5pPr marL="2286000" marR="0" lvl="4"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5pPr>
            <a:lvl6pPr marL="2743200" marR="0" lvl="5"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6pPr>
            <a:lvl7pPr marL="3200400" marR="0" lvl="6"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7pPr>
            <a:lvl8pPr marL="3657600" marR="0" lvl="7"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8pPr>
            <a:lvl9pPr marL="4114800" marR="0" lvl="8" indent="-330200" algn="l" rtl="0">
              <a:lnSpc>
                <a:spcPct val="100000"/>
              </a:lnSpc>
              <a:spcBef>
                <a:spcPts val="1600"/>
              </a:spcBef>
              <a:spcAft>
                <a:spcPts val="160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9pPr>
          </a:lstStyle>
          <a:p>
            <a:pPr marL="127000" indent="0">
              <a:buNone/>
            </a:pPr>
            <a:r>
              <a:rPr lang="en-US" altLang="ko-KR" dirty="0">
                <a:solidFill>
                  <a:schemeClr val="tx1">
                    <a:lumMod val="75000"/>
                    <a:lumOff val="25000"/>
                  </a:schemeClr>
                </a:solidFill>
                <a:latin typeface="Squada One" panose="02000000000000000000" pitchFamily="2" charset="0"/>
                <a:cs typeface="Arial" pitchFamily="34" charset="0"/>
              </a:rPr>
              <a:t>Robotic gripper with soft sensitive fingers developed at MIT can handle cables with unprecedented dexterity.</a:t>
            </a:r>
            <a:endParaRPr lang="en-US" altLang="ko-KR" dirty="0" smtClean="0">
              <a:solidFill>
                <a:schemeClr val="tx1">
                  <a:lumMod val="75000"/>
                  <a:lumOff val="25000"/>
                </a:schemeClr>
              </a:solidFill>
              <a:latin typeface="Squada One" panose="02000000000000000000" pitchFamily="2" charset="0"/>
              <a:cs typeface="Arial" pitchFamily="34" charset="0"/>
            </a:endParaRPr>
          </a:p>
        </p:txBody>
      </p:sp>
      <p:pic>
        <p:nvPicPr>
          <p:cNvPr id="2" name="Picture 1"/>
          <p:cNvPicPr>
            <a:picLocks noChangeAspect="1"/>
          </p:cNvPicPr>
          <p:nvPr/>
        </p:nvPicPr>
        <p:blipFill>
          <a:blip r:embed="rId3"/>
          <a:stretch>
            <a:fillRect/>
          </a:stretch>
        </p:blipFill>
        <p:spPr>
          <a:xfrm>
            <a:off x="3079976" y="227492"/>
            <a:ext cx="5857875" cy="514350"/>
          </a:xfrm>
          <a:prstGeom prst="rect">
            <a:avLst/>
          </a:prstGeom>
        </p:spPr>
      </p:pic>
      <p:pic>
        <p:nvPicPr>
          <p:cNvPr id="4" name="Picture 3"/>
          <p:cNvPicPr>
            <a:picLocks noChangeAspect="1"/>
          </p:cNvPicPr>
          <p:nvPr/>
        </p:nvPicPr>
        <p:blipFill>
          <a:blip r:embed="rId4"/>
          <a:stretch>
            <a:fillRect/>
          </a:stretch>
        </p:blipFill>
        <p:spPr>
          <a:xfrm>
            <a:off x="374640" y="1128458"/>
            <a:ext cx="2027726" cy="1174206"/>
          </a:xfrm>
          <a:prstGeom prst="rect">
            <a:avLst/>
          </a:prstGeom>
        </p:spPr>
      </p:pic>
      <p:pic>
        <p:nvPicPr>
          <p:cNvPr id="7" name="Picture 6"/>
          <p:cNvPicPr>
            <a:picLocks noChangeAspect="1"/>
          </p:cNvPicPr>
          <p:nvPr/>
        </p:nvPicPr>
        <p:blipFill>
          <a:blip r:embed="rId5"/>
          <a:stretch>
            <a:fillRect/>
          </a:stretch>
        </p:blipFill>
        <p:spPr>
          <a:xfrm>
            <a:off x="2714625" y="1077781"/>
            <a:ext cx="2088487" cy="1269158"/>
          </a:xfrm>
          <a:prstGeom prst="rect">
            <a:avLst/>
          </a:prstGeom>
        </p:spPr>
      </p:pic>
      <p:pic>
        <p:nvPicPr>
          <p:cNvPr id="11" name="Picture 10"/>
          <p:cNvPicPr>
            <a:picLocks noChangeAspect="1"/>
          </p:cNvPicPr>
          <p:nvPr/>
        </p:nvPicPr>
        <p:blipFill>
          <a:blip r:embed="rId6"/>
          <a:stretch>
            <a:fillRect/>
          </a:stretch>
        </p:blipFill>
        <p:spPr>
          <a:xfrm>
            <a:off x="838242" y="2604114"/>
            <a:ext cx="3472502" cy="2315001"/>
          </a:xfrm>
          <a:prstGeom prst="rect">
            <a:avLst/>
          </a:prstGeom>
        </p:spPr>
      </p:pic>
    </p:spTree>
    <p:extLst>
      <p:ext uri="{BB962C8B-B14F-4D97-AF65-F5344CB8AC3E}">
        <p14:creationId xmlns:p14="http://schemas.microsoft.com/office/powerpoint/2010/main" val="18620359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pic>
        <p:nvPicPr>
          <p:cNvPr id="13" name="Google Shape;1215;p59"/>
          <p:cNvPicPr preferRelativeResize="0"/>
          <p:nvPr/>
        </p:nvPicPr>
        <p:blipFill>
          <a:blip r:embed="rId3">
            <a:alphaModFix/>
          </a:blip>
          <a:stretch>
            <a:fillRect/>
          </a:stretch>
        </p:blipFill>
        <p:spPr>
          <a:xfrm>
            <a:off x="0" y="484929"/>
            <a:ext cx="9144000" cy="4658572"/>
          </a:xfrm>
          <a:prstGeom prst="rect">
            <a:avLst/>
          </a:prstGeom>
          <a:noFill/>
          <a:ln>
            <a:noFill/>
          </a:ln>
        </p:spPr>
      </p:pic>
      <p:sp>
        <p:nvSpPr>
          <p:cNvPr id="897" name="Google Shape;897;p51"/>
          <p:cNvSpPr txBox="1">
            <a:spLocks noGrp="1"/>
          </p:cNvSpPr>
          <p:nvPr>
            <p:ph type="title"/>
          </p:nvPr>
        </p:nvSpPr>
        <p:spPr>
          <a:xfrm>
            <a:off x="984403" y="690611"/>
            <a:ext cx="4746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Squada One" panose="02000000000000000000" pitchFamily="2" charset="0"/>
              </a:rPr>
              <a:t>Thanks!</a:t>
            </a:r>
            <a:endParaRPr dirty="0">
              <a:latin typeface="Squada One" panose="02000000000000000000" pitchFamily="2" charset="0"/>
            </a:endParaRPr>
          </a:p>
        </p:txBody>
      </p:sp>
      <p:sp>
        <p:nvSpPr>
          <p:cNvPr id="898" name="Google Shape;898;p51"/>
          <p:cNvSpPr/>
          <p:nvPr/>
        </p:nvSpPr>
        <p:spPr>
          <a:xfrm>
            <a:off x="6827250" y="183420"/>
            <a:ext cx="485700" cy="485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51"/>
          <p:cNvSpPr/>
          <p:nvPr/>
        </p:nvSpPr>
        <p:spPr>
          <a:xfrm>
            <a:off x="7427316" y="183420"/>
            <a:ext cx="485700" cy="485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51"/>
          <p:cNvSpPr/>
          <p:nvPr/>
        </p:nvSpPr>
        <p:spPr>
          <a:xfrm>
            <a:off x="8027382" y="183420"/>
            <a:ext cx="485700" cy="485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51"/>
          <p:cNvSpPr/>
          <p:nvPr/>
        </p:nvSpPr>
        <p:spPr>
          <a:xfrm>
            <a:off x="6989626" y="302705"/>
            <a:ext cx="161005" cy="387906"/>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2" name="Google Shape;902;p51"/>
          <p:cNvGrpSpPr/>
          <p:nvPr/>
        </p:nvGrpSpPr>
        <p:grpSpPr>
          <a:xfrm>
            <a:off x="7547880" y="297186"/>
            <a:ext cx="258143" cy="258148"/>
            <a:chOff x="935197" y="1793977"/>
            <a:chExt cx="256451" cy="256430"/>
          </a:xfrm>
        </p:grpSpPr>
        <p:sp>
          <p:nvSpPr>
            <p:cNvPr id="903" name="Google Shape;903;p51"/>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51"/>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5" name="Google Shape;905;p51"/>
          <p:cNvSpPr/>
          <p:nvPr/>
        </p:nvSpPr>
        <p:spPr>
          <a:xfrm>
            <a:off x="8139057" y="317530"/>
            <a:ext cx="291610" cy="237839"/>
          </a:xfrm>
          <a:custGeom>
            <a:avLst/>
            <a:gdLst/>
            <a:ahLst/>
            <a:cxnLst/>
            <a:rect l="l" t="t" r="r" b="b"/>
            <a:pathLst>
              <a:path w="19122" h="15596" extrusionOk="0">
                <a:moveTo>
                  <a:pt x="12981" y="0"/>
                </a:moveTo>
                <a:cubicBezTo>
                  <a:pt x="12091" y="0"/>
                  <a:pt x="10821" y="352"/>
                  <a:pt x="9915" y="1352"/>
                </a:cubicBezTo>
                <a:cubicBezTo>
                  <a:pt x="9203" y="2141"/>
                  <a:pt x="8847" y="3174"/>
                  <a:pt x="8856" y="4430"/>
                </a:cubicBezTo>
                <a:cubicBezTo>
                  <a:pt x="6243" y="4110"/>
                  <a:pt x="4101" y="2933"/>
                  <a:pt x="2323" y="846"/>
                </a:cubicBezTo>
                <a:cubicBezTo>
                  <a:pt x="2216" y="723"/>
                  <a:pt x="2064" y="650"/>
                  <a:pt x="1902" y="650"/>
                </a:cubicBezTo>
                <a:cubicBezTo>
                  <a:pt x="1875" y="650"/>
                  <a:pt x="1848" y="652"/>
                  <a:pt x="1820" y="656"/>
                </a:cubicBezTo>
                <a:cubicBezTo>
                  <a:pt x="1631" y="683"/>
                  <a:pt x="1468" y="805"/>
                  <a:pt x="1391" y="977"/>
                </a:cubicBezTo>
                <a:cubicBezTo>
                  <a:pt x="695" y="2512"/>
                  <a:pt x="701" y="3895"/>
                  <a:pt x="1403" y="5113"/>
                </a:cubicBezTo>
                <a:cubicBezTo>
                  <a:pt x="1389" y="5111"/>
                  <a:pt x="1374" y="5111"/>
                  <a:pt x="1360" y="5111"/>
                </a:cubicBezTo>
                <a:cubicBezTo>
                  <a:pt x="1076" y="5111"/>
                  <a:pt x="803" y="5375"/>
                  <a:pt x="824" y="5707"/>
                </a:cubicBezTo>
                <a:cubicBezTo>
                  <a:pt x="916" y="7101"/>
                  <a:pt x="1428" y="8182"/>
                  <a:pt x="2351" y="8934"/>
                </a:cubicBezTo>
                <a:cubicBezTo>
                  <a:pt x="2176" y="9073"/>
                  <a:pt x="2102" y="9307"/>
                  <a:pt x="2164" y="9524"/>
                </a:cubicBezTo>
                <a:cubicBezTo>
                  <a:pt x="2456" y="10535"/>
                  <a:pt x="3310" y="11633"/>
                  <a:pt x="4615" y="12155"/>
                </a:cubicBezTo>
                <a:cubicBezTo>
                  <a:pt x="3657" y="12655"/>
                  <a:pt x="2516" y="12903"/>
                  <a:pt x="1345" y="12903"/>
                </a:cubicBezTo>
                <a:cubicBezTo>
                  <a:pt x="1111" y="12903"/>
                  <a:pt x="876" y="12893"/>
                  <a:pt x="641" y="12873"/>
                </a:cubicBezTo>
                <a:cubicBezTo>
                  <a:pt x="628" y="12872"/>
                  <a:pt x="615" y="12872"/>
                  <a:pt x="603" y="12872"/>
                </a:cubicBezTo>
                <a:cubicBezTo>
                  <a:pt x="362" y="12872"/>
                  <a:pt x="155" y="13031"/>
                  <a:pt x="78" y="13266"/>
                </a:cubicBezTo>
                <a:cubicBezTo>
                  <a:pt x="0" y="13512"/>
                  <a:pt x="113" y="13788"/>
                  <a:pt x="334" y="13922"/>
                </a:cubicBezTo>
                <a:cubicBezTo>
                  <a:pt x="1162" y="14423"/>
                  <a:pt x="3243" y="15596"/>
                  <a:pt x="6294" y="15596"/>
                </a:cubicBezTo>
                <a:cubicBezTo>
                  <a:pt x="14568" y="15596"/>
                  <a:pt x="17244" y="8279"/>
                  <a:pt x="17244" y="4736"/>
                </a:cubicBezTo>
                <a:cubicBezTo>
                  <a:pt x="17241" y="4515"/>
                  <a:pt x="17243" y="4541"/>
                  <a:pt x="17230" y="4426"/>
                </a:cubicBezTo>
                <a:cubicBezTo>
                  <a:pt x="17250" y="4403"/>
                  <a:pt x="17326" y="4347"/>
                  <a:pt x="17386" y="4301"/>
                </a:cubicBezTo>
                <a:cubicBezTo>
                  <a:pt x="17696" y="4067"/>
                  <a:pt x="18237" y="3680"/>
                  <a:pt x="18983" y="2590"/>
                </a:cubicBezTo>
                <a:cubicBezTo>
                  <a:pt x="19121" y="2386"/>
                  <a:pt x="19111" y="2118"/>
                  <a:pt x="18957" y="1925"/>
                </a:cubicBezTo>
                <a:cubicBezTo>
                  <a:pt x="18840" y="1779"/>
                  <a:pt x="18708" y="1722"/>
                  <a:pt x="18558" y="1722"/>
                </a:cubicBezTo>
                <a:cubicBezTo>
                  <a:pt x="18451" y="1722"/>
                  <a:pt x="18336" y="1751"/>
                  <a:pt x="18212" y="1799"/>
                </a:cubicBezTo>
                <a:cubicBezTo>
                  <a:pt x="18352" y="1553"/>
                  <a:pt x="18467" y="1291"/>
                  <a:pt x="18559" y="1014"/>
                </a:cubicBezTo>
                <a:cubicBezTo>
                  <a:pt x="18631" y="800"/>
                  <a:pt x="18553" y="614"/>
                  <a:pt x="18382" y="465"/>
                </a:cubicBezTo>
                <a:cubicBezTo>
                  <a:pt x="18282" y="379"/>
                  <a:pt x="18151" y="335"/>
                  <a:pt x="18020" y="335"/>
                </a:cubicBezTo>
                <a:cubicBezTo>
                  <a:pt x="17928" y="335"/>
                  <a:pt x="17837" y="356"/>
                  <a:pt x="17754" y="398"/>
                </a:cubicBezTo>
                <a:cubicBezTo>
                  <a:pt x="16848" y="856"/>
                  <a:pt x="16172" y="1054"/>
                  <a:pt x="15873" y="1113"/>
                </a:cubicBezTo>
                <a:cubicBezTo>
                  <a:pt x="15090" y="395"/>
                  <a:pt x="14251" y="0"/>
                  <a:pt x="129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50;p44"/>
          <p:cNvSpPr txBox="1">
            <a:spLocks/>
          </p:cNvSpPr>
          <p:nvPr/>
        </p:nvSpPr>
        <p:spPr>
          <a:xfrm>
            <a:off x="5735248" y="900123"/>
            <a:ext cx="3134185" cy="62260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E17C78"/>
              </a:buClr>
              <a:buSzPts val="4800"/>
              <a:buFont typeface="Fira Sans Condensed ExtraBold"/>
              <a:buNone/>
              <a:defRPr sz="4800" b="0" i="0" u="none" strike="noStrike" cap="none">
                <a:solidFill>
                  <a:srgbClr val="E17C78"/>
                </a:solidFill>
                <a:latin typeface="Fira Sans Condensed ExtraBold"/>
                <a:ea typeface="Fira Sans Condensed ExtraBold"/>
                <a:cs typeface="Fira Sans Condensed ExtraBold"/>
                <a:sym typeface="Fira Sans Condensed ExtraBold"/>
              </a:defRPr>
            </a:lvl1pPr>
            <a:lvl2pPr marR="0" lvl="1"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2pPr>
            <a:lvl3pPr marR="0" lvl="2"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3pPr>
            <a:lvl4pPr marR="0" lvl="3"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4pPr>
            <a:lvl5pPr marR="0" lvl="4"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5pPr>
            <a:lvl6pPr marR="0" lvl="5"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6pPr>
            <a:lvl7pPr marR="0" lvl="6"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7pPr>
            <a:lvl8pPr marR="0" lvl="7"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8pPr>
            <a:lvl9pPr marR="0" lvl="8"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9pPr>
          </a:lstStyle>
          <a:p>
            <a:pPr algn="ctr"/>
            <a:r>
              <a:rPr lang="en-IN" sz="3200" dirty="0" smtClean="0">
                <a:latin typeface="Squada One" panose="02000000000000000000" charset="0"/>
              </a:rPr>
              <a:t>Tomorrow session</a:t>
            </a:r>
            <a:endParaRPr lang="en-IN" sz="3200" dirty="0">
              <a:latin typeface="Squada One" panose="02000000000000000000" charset="0"/>
            </a:endParaRPr>
          </a:p>
        </p:txBody>
      </p:sp>
      <p:sp>
        <p:nvSpPr>
          <p:cNvPr id="15" name="Google Shape;751;p44"/>
          <p:cNvSpPr txBox="1">
            <a:spLocks/>
          </p:cNvSpPr>
          <p:nvPr/>
        </p:nvSpPr>
        <p:spPr>
          <a:xfrm>
            <a:off x="5980353" y="1522725"/>
            <a:ext cx="2893925" cy="49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Fira Sans Condensed"/>
              <a:buNone/>
              <a:defRPr sz="1800" b="0" i="0" u="none" strike="noStrike" cap="none">
                <a:solidFill>
                  <a:schemeClr val="dk1"/>
                </a:solidFill>
                <a:latin typeface="Fira Sans Condensed"/>
                <a:ea typeface="Fira Sans Condensed"/>
                <a:cs typeface="Fira Sans Condensed"/>
                <a:sym typeface="Fira Sans Condensed"/>
              </a:defRPr>
            </a:lvl1pPr>
            <a:lvl2pPr marL="914400" marR="0" lvl="1" indent="-317500" algn="l" rtl="0">
              <a:lnSpc>
                <a:spcPct val="100000"/>
              </a:lnSpc>
              <a:spcBef>
                <a:spcPts val="0"/>
              </a:spcBef>
              <a:spcAft>
                <a:spcPts val="0"/>
              </a:spcAft>
              <a:buClr>
                <a:schemeClr val="dk1"/>
              </a:buClr>
              <a:buSzPts val="1800"/>
              <a:buFont typeface="Fira Sans Condensed"/>
              <a:buNone/>
              <a:defRPr sz="1800" b="0" i="0" u="none" strike="noStrike" cap="none">
                <a:solidFill>
                  <a:schemeClr val="dk1"/>
                </a:solidFill>
                <a:latin typeface="Fira Sans Condensed"/>
                <a:ea typeface="Fira Sans Condensed"/>
                <a:cs typeface="Fira Sans Condensed"/>
                <a:sym typeface="Fira Sans Condensed"/>
              </a:defRPr>
            </a:lvl2pPr>
            <a:lvl3pPr marL="1371600" marR="0" lvl="2" indent="-317500" algn="l" rtl="0">
              <a:lnSpc>
                <a:spcPct val="100000"/>
              </a:lnSpc>
              <a:spcBef>
                <a:spcPts val="0"/>
              </a:spcBef>
              <a:spcAft>
                <a:spcPts val="0"/>
              </a:spcAft>
              <a:buClr>
                <a:schemeClr val="dk1"/>
              </a:buClr>
              <a:buSzPts val="1800"/>
              <a:buFont typeface="Fira Sans Condensed"/>
              <a:buNone/>
              <a:defRPr sz="1800" b="0" i="0" u="none" strike="noStrike" cap="none">
                <a:solidFill>
                  <a:schemeClr val="dk1"/>
                </a:solidFill>
                <a:latin typeface="Fira Sans Condensed"/>
                <a:ea typeface="Fira Sans Condensed"/>
                <a:cs typeface="Fira Sans Condensed"/>
                <a:sym typeface="Fira Sans Condensed"/>
              </a:defRPr>
            </a:lvl3pPr>
            <a:lvl4pPr marL="1828800" marR="0" lvl="3" indent="-317500" algn="l" rtl="0">
              <a:lnSpc>
                <a:spcPct val="100000"/>
              </a:lnSpc>
              <a:spcBef>
                <a:spcPts val="0"/>
              </a:spcBef>
              <a:spcAft>
                <a:spcPts val="0"/>
              </a:spcAft>
              <a:buClr>
                <a:schemeClr val="dk1"/>
              </a:buClr>
              <a:buSzPts val="1800"/>
              <a:buFont typeface="Fira Sans Condensed"/>
              <a:buNone/>
              <a:defRPr sz="1800" b="0" i="0" u="none" strike="noStrike" cap="none">
                <a:solidFill>
                  <a:schemeClr val="dk1"/>
                </a:solidFill>
                <a:latin typeface="Fira Sans Condensed"/>
                <a:ea typeface="Fira Sans Condensed"/>
                <a:cs typeface="Fira Sans Condensed"/>
                <a:sym typeface="Fira Sans Condensed"/>
              </a:defRPr>
            </a:lvl4pPr>
            <a:lvl5pPr marL="2286000" marR="0" lvl="4" indent="-317500" algn="l" rtl="0">
              <a:lnSpc>
                <a:spcPct val="100000"/>
              </a:lnSpc>
              <a:spcBef>
                <a:spcPts val="0"/>
              </a:spcBef>
              <a:spcAft>
                <a:spcPts val="0"/>
              </a:spcAft>
              <a:buClr>
                <a:schemeClr val="dk1"/>
              </a:buClr>
              <a:buSzPts val="1800"/>
              <a:buFont typeface="Fira Sans Condensed"/>
              <a:buNone/>
              <a:defRPr sz="1800" b="0" i="0" u="none" strike="noStrike" cap="none">
                <a:solidFill>
                  <a:schemeClr val="dk1"/>
                </a:solidFill>
                <a:latin typeface="Fira Sans Condensed"/>
                <a:ea typeface="Fira Sans Condensed"/>
                <a:cs typeface="Fira Sans Condensed"/>
                <a:sym typeface="Fira Sans Condensed"/>
              </a:defRPr>
            </a:lvl5pPr>
            <a:lvl6pPr marL="2743200" marR="0" lvl="5" indent="-317500" algn="l" rtl="0">
              <a:lnSpc>
                <a:spcPct val="100000"/>
              </a:lnSpc>
              <a:spcBef>
                <a:spcPts val="0"/>
              </a:spcBef>
              <a:spcAft>
                <a:spcPts val="0"/>
              </a:spcAft>
              <a:buClr>
                <a:schemeClr val="dk1"/>
              </a:buClr>
              <a:buSzPts val="1800"/>
              <a:buFont typeface="Fira Sans Condensed"/>
              <a:buNone/>
              <a:defRPr sz="1800" b="0" i="0" u="none" strike="noStrike" cap="none">
                <a:solidFill>
                  <a:schemeClr val="dk1"/>
                </a:solidFill>
                <a:latin typeface="Fira Sans Condensed"/>
                <a:ea typeface="Fira Sans Condensed"/>
                <a:cs typeface="Fira Sans Condensed"/>
                <a:sym typeface="Fira Sans Condensed"/>
              </a:defRPr>
            </a:lvl6pPr>
            <a:lvl7pPr marL="3200400" marR="0" lvl="6" indent="-317500" algn="l" rtl="0">
              <a:lnSpc>
                <a:spcPct val="100000"/>
              </a:lnSpc>
              <a:spcBef>
                <a:spcPts val="0"/>
              </a:spcBef>
              <a:spcAft>
                <a:spcPts val="0"/>
              </a:spcAft>
              <a:buClr>
                <a:schemeClr val="dk1"/>
              </a:buClr>
              <a:buSzPts val="1800"/>
              <a:buFont typeface="Fira Sans Condensed"/>
              <a:buNone/>
              <a:defRPr sz="1800" b="0" i="0" u="none" strike="noStrike" cap="none">
                <a:solidFill>
                  <a:schemeClr val="dk1"/>
                </a:solidFill>
                <a:latin typeface="Fira Sans Condensed"/>
                <a:ea typeface="Fira Sans Condensed"/>
                <a:cs typeface="Fira Sans Condensed"/>
                <a:sym typeface="Fira Sans Condensed"/>
              </a:defRPr>
            </a:lvl7pPr>
            <a:lvl8pPr marL="3657600" marR="0" lvl="7" indent="-317500" algn="l" rtl="0">
              <a:lnSpc>
                <a:spcPct val="100000"/>
              </a:lnSpc>
              <a:spcBef>
                <a:spcPts val="0"/>
              </a:spcBef>
              <a:spcAft>
                <a:spcPts val="0"/>
              </a:spcAft>
              <a:buClr>
                <a:schemeClr val="dk1"/>
              </a:buClr>
              <a:buSzPts val="1800"/>
              <a:buFont typeface="Fira Sans Condensed"/>
              <a:buNone/>
              <a:defRPr sz="1800" b="0" i="0" u="none" strike="noStrike" cap="none">
                <a:solidFill>
                  <a:schemeClr val="dk1"/>
                </a:solidFill>
                <a:latin typeface="Fira Sans Condensed"/>
                <a:ea typeface="Fira Sans Condensed"/>
                <a:cs typeface="Fira Sans Condensed"/>
                <a:sym typeface="Fira Sans Condensed"/>
              </a:defRPr>
            </a:lvl8pPr>
            <a:lvl9pPr marL="4114800" marR="0" lvl="8" indent="-317500" algn="l" rtl="0">
              <a:lnSpc>
                <a:spcPct val="100000"/>
              </a:lnSpc>
              <a:spcBef>
                <a:spcPts val="0"/>
              </a:spcBef>
              <a:spcAft>
                <a:spcPts val="0"/>
              </a:spcAft>
              <a:buClr>
                <a:schemeClr val="dk1"/>
              </a:buClr>
              <a:buSzPts val="1800"/>
              <a:buFont typeface="Fira Sans Condensed"/>
              <a:buNone/>
              <a:defRPr sz="1800" b="0" i="0" u="none" strike="noStrike" cap="none">
                <a:solidFill>
                  <a:schemeClr val="dk1"/>
                </a:solidFill>
                <a:latin typeface="Fira Sans Condensed"/>
                <a:ea typeface="Fira Sans Condensed"/>
                <a:cs typeface="Fira Sans Condensed"/>
                <a:sym typeface="Fira Sans Condensed"/>
              </a:defRPr>
            </a:lvl9pPr>
          </a:lstStyle>
          <a:p>
            <a:pPr marL="0" indent="0" algn="ctr">
              <a:spcAft>
                <a:spcPts val="1600"/>
              </a:spcAft>
            </a:pPr>
            <a:r>
              <a:rPr lang="en-IN" sz="1400" dirty="0" smtClean="0">
                <a:latin typeface="Squada One" panose="02000000000000000000" pitchFamily="2" charset="0"/>
              </a:rPr>
              <a:t>Evaluating ML Algorithms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29"/>
          <p:cNvSpPr txBox="1">
            <a:spLocks noGrp="1"/>
          </p:cNvSpPr>
          <p:nvPr>
            <p:ph type="title"/>
          </p:nvPr>
        </p:nvSpPr>
        <p:spPr>
          <a:xfrm>
            <a:off x="550430" y="198882"/>
            <a:ext cx="4746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latin typeface="Squada One" panose="02000000000000000000" charset="0"/>
              </a:rPr>
              <a:t>Day-22 Agenda</a:t>
            </a:r>
            <a:r>
              <a:rPr lang="en" dirty="0" smtClean="0">
                <a:solidFill>
                  <a:schemeClr val="dk1"/>
                </a:solidFill>
                <a:latin typeface="Squada One" panose="02000000000000000000" charset="0"/>
              </a:rPr>
              <a:t>.</a:t>
            </a:r>
            <a:endParaRPr dirty="0">
              <a:solidFill>
                <a:schemeClr val="dk1"/>
              </a:solidFill>
              <a:latin typeface="Squada One" panose="02000000000000000000" charset="0"/>
            </a:endParaRPr>
          </a:p>
        </p:txBody>
      </p:sp>
      <p:sp>
        <p:nvSpPr>
          <p:cNvPr id="298" name="Google Shape;298;p29"/>
          <p:cNvSpPr txBox="1">
            <a:spLocks noGrp="1"/>
          </p:cNvSpPr>
          <p:nvPr>
            <p:ph type="title" idx="2"/>
          </p:nvPr>
        </p:nvSpPr>
        <p:spPr>
          <a:xfrm>
            <a:off x="806186" y="2288874"/>
            <a:ext cx="2752491" cy="521100"/>
          </a:xfrm>
          <a:prstGeom prst="rect">
            <a:avLst/>
          </a:prstGeom>
        </p:spPr>
        <p:txBody>
          <a:bodyPr spcFirstLastPara="1" wrap="square" lIns="91425" tIns="91425" rIns="91425" bIns="91425" anchor="b" anchorCtr="0">
            <a:noAutofit/>
          </a:bodyPr>
          <a:lstStyle/>
          <a:p>
            <a:pPr lvl="0"/>
            <a:r>
              <a:rPr lang="en" dirty="0" smtClean="0">
                <a:latin typeface="Squada One" panose="02000000000000000000" charset="0"/>
              </a:rPr>
              <a:t>Machine Learning</a:t>
            </a:r>
            <a:endParaRPr dirty="0">
              <a:latin typeface="Squada One" panose="02000000000000000000" charset="0"/>
            </a:endParaRPr>
          </a:p>
        </p:txBody>
      </p:sp>
      <p:sp>
        <p:nvSpPr>
          <p:cNvPr id="299" name="Google Shape;299;p29"/>
          <p:cNvSpPr txBox="1">
            <a:spLocks noGrp="1"/>
          </p:cNvSpPr>
          <p:nvPr>
            <p:ph type="subTitle" idx="1"/>
          </p:nvPr>
        </p:nvSpPr>
        <p:spPr>
          <a:xfrm>
            <a:off x="674752" y="2809573"/>
            <a:ext cx="3015357"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smtClean="0">
                <a:latin typeface="Barlow" panose="00000500000000000000" charset="0"/>
              </a:rPr>
              <a:t>Machine Learning &amp; Types</a:t>
            </a:r>
            <a:endParaRPr dirty="0">
              <a:latin typeface="Barlow" panose="00000500000000000000" charset="0"/>
            </a:endParaRPr>
          </a:p>
        </p:txBody>
      </p:sp>
      <p:sp>
        <p:nvSpPr>
          <p:cNvPr id="302" name="Google Shape;302;p29"/>
          <p:cNvSpPr txBox="1">
            <a:spLocks noGrp="1"/>
          </p:cNvSpPr>
          <p:nvPr>
            <p:ph type="title" idx="5"/>
          </p:nvPr>
        </p:nvSpPr>
        <p:spPr>
          <a:xfrm>
            <a:off x="5860699" y="2315692"/>
            <a:ext cx="2888388" cy="52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smtClean="0">
                <a:latin typeface="Squada One" panose="02000000000000000000" pitchFamily="2" charset="0"/>
              </a:rPr>
              <a:t>Q &amp; A</a:t>
            </a:r>
            <a:endParaRPr dirty="0">
              <a:latin typeface="Squada One" panose="02000000000000000000" pitchFamily="2" charset="0"/>
            </a:endParaRPr>
          </a:p>
        </p:txBody>
      </p:sp>
      <p:sp>
        <p:nvSpPr>
          <p:cNvPr id="304" name="Google Shape;304;p29"/>
          <p:cNvSpPr txBox="1">
            <a:spLocks noGrp="1"/>
          </p:cNvSpPr>
          <p:nvPr>
            <p:ph type="title" idx="7"/>
          </p:nvPr>
        </p:nvSpPr>
        <p:spPr>
          <a:xfrm>
            <a:off x="3190343" y="2305420"/>
            <a:ext cx="3114615" cy="52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latin typeface="Squada One" panose="02000000000000000000" pitchFamily="2" charset="0"/>
              </a:rPr>
              <a:t>ML Types</a:t>
            </a:r>
            <a:endParaRPr dirty="0">
              <a:latin typeface="Squada One" panose="02000000000000000000" pitchFamily="2" charset="0"/>
            </a:endParaRPr>
          </a:p>
        </p:txBody>
      </p:sp>
      <p:sp>
        <p:nvSpPr>
          <p:cNvPr id="305" name="Google Shape;305;p29"/>
          <p:cNvSpPr txBox="1">
            <a:spLocks noGrp="1"/>
          </p:cNvSpPr>
          <p:nvPr>
            <p:ph type="subTitle" idx="8"/>
          </p:nvPr>
        </p:nvSpPr>
        <p:spPr>
          <a:xfrm>
            <a:off x="3419775" y="2818047"/>
            <a:ext cx="2487109" cy="572700"/>
          </a:xfrm>
          <a:prstGeom prst="rect">
            <a:avLst/>
          </a:prstGeom>
        </p:spPr>
        <p:txBody>
          <a:bodyPr spcFirstLastPara="1" wrap="square" lIns="91425" tIns="91425" rIns="91425" bIns="91425" anchor="t" anchorCtr="0">
            <a:noAutofit/>
          </a:bodyPr>
          <a:lstStyle/>
          <a:p>
            <a:pPr marL="0" lvl="0" indent="0"/>
            <a:r>
              <a:rPr lang="en-IN" dirty="0" smtClean="0">
                <a:latin typeface="Barlow" panose="00000500000000000000" pitchFamily="2" charset="0"/>
              </a:rPr>
              <a:t>Machine learning Algorithms based on Types</a:t>
            </a:r>
            <a:endParaRPr dirty="0">
              <a:latin typeface="Barlow" panose="00000500000000000000" pitchFamily="2" charset="0"/>
            </a:endParaRPr>
          </a:p>
        </p:txBody>
      </p:sp>
      <p:sp>
        <p:nvSpPr>
          <p:cNvPr id="308" name="Google Shape;308;p29"/>
          <p:cNvSpPr txBox="1">
            <a:spLocks noGrp="1"/>
          </p:cNvSpPr>
          <p:nvPr>
            <p:ph type="title" idx="14"/>
          </p:nvPr>
        </p:nvSpPr>
        <p:spPr>
          <a:xfrm>
            <a:off x="1266722" y="1642036"/>
            <a:ext cx="1800600" cy="69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r>
              <a:rPr lang="en" dirty="0">
                <a:solidFill>
                  <a:srgbClr val="E17C78"/>
                </a:solidFill>
              </a:rPr>
              <a:t>.</a:t>
            </a:r>
            <a:endParaRPr dirty="0">
              <a:solidFill>
                <a:srgbClr val="E17C78"/>
              </a:solidFill>
            </a:endParaRPr>
          </a:p>
        </p:txBody>
      </p:sp>
      <p:sp>
        <p:nvSpPr>
          <p:cNvPr id="310" name="Google Shape;310;p29"/>
          <p:cNvSpPr txBox="1">
            <a:spLocks noGrp="1"/>
          </p:cNvSpPr>
          <p:nvPr>
            <p:ph type="title" idx="16"/>
          </p:nvPr>
        </p:nvSpPr>
        <p:spPr>
          <a:xfrm>
            <a:off x="3811385" y="1642036"/>
            <a:ext cx="1800600" cy="69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02</a:t>
            </a:r>
            <a:r>
              <a:rPr lang="en" dirty="0" smtClean="0">
                <a:solidFill>
                  <a:srgbClr val="E17C78"/>
                </a:solidFill>
              </a:rPr>
              <a:t>.</a:t>
            </a:r>
            <a:endParaRPr dirty="0">
              <a:solidFill>
                <a:srgbClr val="E17C78"/>
              </a:solidFill>
            </a:endParaRPr>
          </a:p>
        </p:txBody>
      </p:sp>
      <p:sp>
        <p:nvSpPr>
          <p:cNvPr id="311" name="Google Shape;311;p29"/>
          <p:cNvSpPr txBox="1">
            <a:spLocks noGrp="1"/>
          </p:cNvSpPr>
          <p:nvPr>
            <p:ph type="title" idx="17"/>
          </p:nvPr>
        </p:nvSpPr>
        <p:spPr>
          <a:xfrm>
            <a:off x="6404593" y="1642036"/>
            <a:ext cx="1800600" cy="69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03</a:t>
            </a:r>
            <a:r>
              <a:rPr lang="en" dirty="0" smtClean="0">
                <a:solidFill>
                  <a:srgbClr val="E17C78"/>
                </a:solidFill>
              </a:rPr>
              <a:t>.</a:t>
            </a:r>
            <a:endParaRPr dirty="0">
              <a:solidFill>
                <a:srgbClr val="E17C78"/>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0"/>
                                        </p:tgtEl>
                                        <p:attrNameLst>
                                          <p:attrName>style.visibility</p:attrName>
                                        </p:attrNameLst>
                                      </p:cBhvr>
                                      <p:to>
                                        <p:strVal val="visible"/>
                                      </p:to>
                                    </p:set>
                                    <p:animEffect transition="in" filter="fade">
                                      <p:cBhvr>
                                        <p:cTn id="7" dur="500"/>
                                        <p:tgtEl>
                                          <p:spTgt spid="3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4"/>
                                        </p:tgtEl>
                                        <p:attrNameLst>
                                          <p:attrName>style.visibility</p:attrName>
                                        </p:attrNameLst>
                                      </p:cBhvr>
                                      <p:to>
                                        <p:strVal val="visible"/>
                                      </p:to>
                                    </p:set>
                                    <p:animEffect transition="in" filter="fade">
                                      <p:cBhvr>
                                        <p:cTn id="10" dur="500"/>
                                        <p:tgtEl>
                                          <p:spTgt spid="30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5">
                                            <p:txEl>
                                              <p:pRg st="0" end="0"/>
                                            </p:txEl>
                                          </p:spTgt>
                                        </p:tgtEl>
                                        <p:attrNameLst>
                                          <p:attrName>style.visibility</p:attrName>
                                        </p:attrNameLst>
                                      </p:cBhvr>
                                      <p:to>
                                        <p:strVal val="visible"/>
                                      </p:to>
                                    </p:set>
                                    <p:animEffect transition="in" filter="fade">
                                      <p:cBhvr>
                                        <p:cTn id="13" dur="500"/>
                                        <p:tgtEl>
                                          <p:spTgt spid="305">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11"/>
                                        </p:tgtEl>
                                        <p:attrNameLst>
                                          <p:attrName>style.visibility</p:attrName>
                                        </p:attrNameLst>
                                      </p:cBhvr>
                                      <p:to>
                                        <p:strVal val="visible"/>
                                      </p:to>
                                    </p:set>
                                    <p:animEffect transition="in" filter="fade">
                                      <p:cBhvr>
                                        <p:cTn id="18" dur="500"/>
                                        <p:tgtEl>
                                          <p:spTgt spid="3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02"/>
                                        </p:tgtEl>
                                        <p:attrNameLst>
                                          <p:attrName>style.visibility</p:attrName>
                                        </p:attrNameLst>
                                      </p:cBhvr>
                                      <p:to>
                                        <p:strVal val="visible"/>
                                      </p:to>
                                    </p:set>
                                    <p:animEffect transition="in" filter="fade">
                                      <p:cBhvr>
                                        <p:cTn id="21" dur="500"/>
                                        <p:tgtEl>
                                          <p:spTgt spid="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 grpId="0"/>
      <p:bldP spid="304" grpId="0"/>
      <p:bldP spid="305" grpId="0" build="p"/>
      <p:bldP spid="310" grpId="0"/>
      <p:bldP spid="3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8" name="Google Shape;318;p30"/>
          <p:cNvSpPr txBox="1">
            <a:spLocks noGrp="1"/>
          </p:cNvSpPr>
          <p:nvPr>
            <p:ph type="title"/>
          </p:nvPr>
        </p:nvSpPr>
        <p:spPr>
          <a:xfrm>
            <a:off x="539065" y="345687"/>
            <a:ext cx="4746000" cy="572700"/>
          </a:xfrm>
          <a:prstGeom prst="rect">
            <a:avLst/>
          </a:prstGeom>
        </p:spPr>
        <p:txBody>
          <a:bodyPr spcFirstLastPara="1" wrap="square" lIns="91425" tIns="91425" rIns="91425" bIns="91425" anchor="t" anchorCtr="0">
            <a:noAutofit/>
          </a:bodyPr>
          <a:lstStyle/>
          <a:p>
            <a:pPr lvl="0"/>
            <a:r>
              <a:rPr lang="en-IN" dirty="0" smtClean="0">
                <a:latin typeface="Squada One" panose="02000000000000000000" pitchFamily="2" charset="0"/>
              </a:rPr>
              <a:t>Machine Learning</a:t>
            </a:r>
            <a:r>
              <a:rPr lang="en" dirty="0" smtClean="0">
                <a:solidFill>
                  <a:schemeClr val="dk1"/>
                </a:solidFill>
                <a:latin typeface="Squada One" panose="02000000000000000000" pitchFamily="2" charset="0"/>
              </a:rPr>
              <a:t>.</a:t>
            </a:r>
            <a:endParaRPr dirty="0">
              <a:solidFill>
                <a:schemeClr val="dk1"/>
              </a:solidFill>
              <a:latin typeface="Squada One" panose="02000000000000000000" pitchFamily="2" charset="0"/>
            </a:endParaRPr>
          </a:p>
        </p:txBody>
      </p:sp>
      <p:sp>
        <p:nvSpPr>
          <p:cNvPr id="37" name="Rectangle 36">
            <a:extLst>
              <a:ext uri="{FF2B5EF4-FFF2-40B4-BE49-F238E27FC236}">
                <a16:creationId xmlns:a16="http://schemas.microsoft.com/office/drawing/2014/main" id="{743E8C94-61F1-483B-89A7-36F68DF35AAE}"/>
              </a:ext>
            </a:extLst>
          </p:cNvPr>
          <p:cNvSpPr/>
          <p:nvPr/>
        </p:nvSpPr>
        <p:spPr>
          <a:xfrm>
            <a:off x="517011" y="918387"/>
            <a:ext cx="3970590" cy="2893100"/>
          </a:xfrm>
          <a:prstGeom prst="rect">
            <a:avLst/>
          </a:prstGeom>
        </p:spPr>
        <p:txBody>
          <a:bodyPr wrap="square">
            <a:spAutoFit/>
          </a:bodyPr>
          <a:lstStyle/>
          <a:p>
            <a:pPr marL="285750" indent="-285750">
              <a:buFont typeface="Arial" panose="020B0604020202020204" pitchFamily="34" charset="0"/>
              <a:buChar char="•"/>
            </a:pPr>
            <a:r>
              <a:rPr lang="en-US" altLang="ko-KR" dirty="0">
                <a:solidFill>
                  <a:schemeClr val="tx1"/>
                </a:solidFill>
                <a:latin typeface="Barlow" panose="00000500000000000000" pitchFamily="2" charset="0"/>
                <a:cs typeface="Arial" pitchFamily="34" charset="0"/>
              </a:rPr>
              <a:t>Human’s knowledge is only obtained by the experience throughout their life. For machines those knowledge is need to be fed, by collecting enormous amount of data on a certain application and fed to it, machines also obtains the knowledge in short period of time</a:t>
            </a:r>
            <a:r>
              <a:rPr lang="en-US" altLang="ko-KR" dirty="0" smtClean="0">
                <a:solidFill>
                  <a:schemeClr val="tx1"/>
                </a:solidFill>
                <a:latin typeface="Barlow" panose="00000500000000000000" pitchFamily="2" charset="0"/>
                <a:cs typeface="Arial" pitchFamily="34" charset="0"/>
              </a:rPr>
              <a:t>.</a:t>
            </a:r>
          </a:p>
          <a:p>
            <a:endParaRPr lang="en-US" altLang="ko-KR" dirty="0">
              <a:solidFill>
                <a:schemeClr val="tx1"/>
              </a:solidFill>
              <a:latin typeface="Barlow" panose="00000500000000000000" pitchFamily="2" charset="0"/>
              <a:cs typeface="Arial" pitchFamily="34" charset="0"/>
            </a:endParaRPr>
          </a:p>
          <a:p>
            <a:pPr marL="285750" indent="-285750">
              <a:buFont typeface="Arial" panose="020B0604020202020204" pitchFamily="34" charset="0"/>
              <a:buChar char="•"/>
            </a:pPr>
            <a:r>
              <a:rPr lang="en-US" altLang="ko-KR" dirty="0">
                <a:solidFill>
                  <a:schemeClr val="tx1"/>
                </a:solidFill>
                <a:latin typeface="Barlow" panose="00000500000000000000" pitchFamily="2" charset="0"/>
                <a:cs typeface="Arial" pitchFamily="34" charset="0"/>
              </a:rPr>
              <a:t>There are three types of Machine </a:t>
            </a:r>
            <a:r>
              <a:rPr lang="en-US" altLang="ko-KR" dirty="0" smtClean="0">
                <a:solidFill>
                  <a:schemeClr val="tx1"/>
                </a:solidFill>
                <a:latin typeface="Barlow" panose="00000500000000000000" pitchFamily="2" charset="0"/>
                <a:cs typeface="Arial" pitchFamily="34" charset="0"/>
              </a:rPr>
              <a:t>Learning</a:t>
            </a:r>
          </a:p>
          <a:p>
            <a:endParaRPr lang="en-US" altLang="ko-KR" dirty="0">
              <a:solidFill>
                <a:schemeClr val="tx1"/>
              </a:solidFill>
              <a:latin typeface="Barlow" panose="00000500000000000000" pitchFamily="2" charset="0"/>
              <a:cs typeface="Arial" pitchFamily="34" charset="0"/>
            </a:endParaRPr>
          </a:p>
          <a:p>
            <a:pPr marL="285750" indent="-285750">
              <a:buFont typeface="Wingdings" panose="05000000000000000000" pitchFamily="2" charset="2"/>
              <a:buChar char="ü"/>
            </a:pPr>
            <a:r>
              <a:rPr lang="en-US" altLang="ko-KR" dirty="0">
                <a:solidFill>
                  <a:schemeClr val="tx1"/>
                </a:solidFill>
                <a:latin typeface="Barlow" panose="00000500000000000000" pitchFamily="2" charset="0"/>
                <a:cs typeface="Arial" pitchFamily="34" charset="0"/>
              </a:rPr>
              <a:t>Supervised</a:t>
            </a:r>
          </a:p>
          <a:p>
            <a:pPr marL="285750" indent="-285750">
              <a:buFont typeface="Wingdings" panose="05000000000000000000" pitchFamily="2" charset="2"/>
              <a:buChar char="ü"/>
            </a:pPr>
            <a:r>
              <a:rPr lang="en-US" altLang="ko-KR" dirty="0">
                <a:solidFill>
                  <a:schemeClr val="tx1"/>
                </a:solidFill>
                <a:latin typeface="Barlow" panose="00000500000000000000" pitchFamily="2" charset="0"/>
                <a:cs typeface="Arial" pitchFamily="34" charset="0"/>
              </a:rPr>
              <a:t>Unsupervised</a:t>
            </a:r>
          </a:p>
          <a:p>
            <a:pPr marL="285750" indent="-285750">
              <a:buFont typeface="Wingdings" panose="05000000000000000000" pitchFamily="2" charset="2"/>
              <a:buChar char="ü"/>
            </a:pPr>
            <a:r>
              <a:rPr lang="en-US" altLang="ko-KR" dirty="0" smtClean="0">
                <a:solidFill>
                  <a:schemeClr val="tx1"/>
                </a:solidFill>
                <a:latin typeface="Barlow" panose="00000500000000000000" pitchFamily="2" charset="0"/>
                <a:cs typeface="Arial" pitchFamily="34" charset="0"/>
              </a:rPr>
              <a:t>Reinforcement</a:t>
            </a:r>
            <a:endParaRPr lang="en-US" altLang="ko-KR" dirty="0">
              <a:solidFill>
                <a:schemeClr val="tx1"/>
              </a:solidFill>
              <a:latin typeface="Barlow" panose="00000500000000000000" pitchFamily="2" charset="0"/>
              <a:cs typeface="Arial" pitchFamily="34" charset="0"/>
            </a:endParaRPr>
          </a:p>
        </p:txBody>
      </p:sp>
      <p:pic>
        <p:nvPicPr>
          <p:cNvPr id="5" name="Picture 4"/>
          <p:cNvPicPr>
            <a:picLocks noChangeAspect="1"/>
          </p:cNvPicPr>
          <p:nvPr/>
        </p:nvPicPr>
        <p:blipFill>
          <a:blip r:embed="rId3"/>
          <a:stretch>
            <a:fillRect/>
          </a:stretch>
        </p:blipFill>
        <p:spPr>
          <a:xfrm>
            <a:off x="5285065" y="1090946"/>
            <a:ext cx="3251669" cy="2117094"/>
          </a:xfrm>
          <a:prstGeom prst="rect">
            <a:avLst/>
          </a:prstGeom>
        </p:spPr>
      </p:pic>
    </p:spTree>
    <p:extLst>
      <p:ext uri="{BB962C8B-B14F-4D97-AF65-F5344CB8AC3E}">
        <p14:creationId xmlns:p14="http://schemas.microsoft.com/office/powerpoint/2010/main" val="3837152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xEl>
                                              <p:pRg st="0" end="0"/>
                                            </p:txEl>
                                          </p:spTgt>
                                        </p:tgtEl>
                                        <p:attrNameLst>
                                          <p:attrName>style.visibility</p:attrName>
                                        </p:attrNameLst>
                                      </p:cBhvr>
                                      <p:to>
                                        <p:strVal val="visible"/>
                                      </p:to>
                                    </p:set>
                                    <p:animEffect transition="in" filter="fade">
                                      <p:cBhvr>
                                        <p:cTn id="7" dur="500"/>
                                        <p:tgtEl>
                                          <p:spTgt spid="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7">
                                            <p:txEl>
                                              <p:pRg st="2" end="2"/>
                                            </p:txEl>
                                          </p:spTgt>
                                        </p:tgtEl>
                                        <p:attrNameLst>
                                          <p:attrName>style.visibility</p:attrName>
                                        </p:attrNameLst>
                                      </p:cBhvr>
                                      <p:to>
                                        <p:strVal val="visible"/>
                                      </p:to>
                                    </p:set>
                                    <p:animEffect transition="in" filter="fade">
                                      <p:cBhvr>
                                        <p:cTn id="12" dur="500"/>
                                        <p:tgtEl>
                                          <p:spTgt spid="37">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7">
                                            <p:txEl>
                                              <p:pRg st="4" end="4"/>
                                            </p:txEl>
                                          </p:spTgt>
                                        </p:tgtEl>
                                        <p:attrNameLst>
                                          <p:attrName>style.visibility</p:attrName>
                                        </p:attrNameLst>
                                      </p:cBhvr>
                                      <p:to>
                                        <p:strVal val="visible"/>
                                      </p:to>
                                    </p:set>
                                    <p:animEffect transition="in" filter="fade">
                                      <p:cBhvr>
                                        <p:cTn id="15" dur="500"/>
                                        <p:tgtEl>
                                          <p:spTgt spid="37">
                                            <p:txEl>
                                              <p:pRg st="4" end="4"/>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7">
                                            <p:txEl>
                                              <p:pRg st="5" end="5"/>
                                            </p:txEl>
                                          </p:spTgt>
                                        </p:tgtEl>
                                        <p:attrNameLst>
                                          <p:attrName>style.visibility</p:attrName>
                                        </p:attrNameLst>
                                      </p:cBhvr>
                                      <p:to>
                                        <p:strVal val="visible"/>
                                      </p:to>
                                    </p:set>
                                    <p:animEffect transition="in" filter="fade">
                                      <p:cBhvr>
                                        <p:cTn id="18" dur="500"/>
                                        <p:tgtEl>
                                          <p:spTgt spid="37">
                                            <p:txEl>
                                              <p:pRg st="5" end="5"/>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7">
                                            <p:txEl>
                                              <p:pRg st="6" end="6"/>
                                            </p:txEl>
                                          </p:spTgt>
                                        </p:tgtEl>
                                        <p:attrNameLst>
                                          <p:attrName>style.visibility</p:attrName>
                                        </p:attrNameLst>
                                      </p:cBhvr>
                                      <p:to>
                                        <p:strVal val="visible"/>
                                      </p:to>
                                    </p:set>
                                    <p:animEffect transition="in" filter="fade">
                                      <p:cBhvr>
                                        <p:cTn id="21" dur="500"/>
                                        <p:tgtEl>
                                          <p:spTgt spid="3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pic>
        <p:nvPicPr>
          <p:cNvPr id="2050" name="Picture 2" descr="Machine Learning (ML) algorithms mind ma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333" y="170822"/>
            <a:ext cx="8807912" cy="4880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97426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8" name="Google Shape;318;p30"/>
          <p:cNvSpPr txBox="1">
            <a:spLocks noGrp="1"/>
          </p:cNvSpPr>
          <p:nvPr>
            <p:ph type="title"/>
          </p:nvPr>
        </p:nvSpPr>
        <p:spPr>
          <a:xfrm>
            <a:off x="448630" y="365784"/>
            <a:ext cx="4746000" cy="572700"/>
          </a:xfrm>
          <a:prstGeom prst="rect">
            <a:avLst/>
          </a:prstGeom>
        </p:spPr>
        <p:txBody>
          <a:bodyPr spcFirstLastPara="1" wrap="square" lIns="91425" tIns="91425" rIns="91425" bIns="91425" anchor="t" anchorCtr="0">
            <a:noAutofit/>
          </a:bodyPr>
          <a:lstStyle/>
          <a:p>
            <a:pPr lvl="0"/>
            <a:r>
              <a:rPr lang="en-IN" dirty="0" smtClean="0">
                <a:latin typeface="Squada One" panose="02000000000000000000" pitchFamily="2" charset="0"/>
              </a:rPr>
              <a:t>Supervised Learning</a:t>
            </a:r>
            <a:r>
              <a:rPr lang="en" dirty="0" smtClean="0">
                <a:solidFill>
                  <a:schemeClr val="dk1"/>
                </a:solidFill>
                <a:latin typeface="Squada One" panose="02000000000000000000" pitchFamily="2" charset="0"/>
              </a:rPr>
              <a:t>.</a:t>
            </a:r>
            <a:endParaRPr dirty="0">
              <a:solidFill>
                <a:schemeClr val="dk1"/>
              </a:solidFill>
              <a:latin typeface="Squada One" panose="02000000000000000000" pitchFamily="2" charset="0"/>
            </a:endParaRPr>
          </a:p>
        </p:txBody>
      </p:sp>
      <p:pic>
        <p:nvPicPr>
          <p:cNvPr id="2" name="Picture 1"/>
          <p:cNvPicPr>
            <a:picLocks noChangeAspect="1"/>
          </p:cNvPicPr>
          <p:nvPr/>
        </p:nvPicPr>
        <p:blipFill>
          <a:blip r:embed="rId3"/>
          <a:stretch>
            <a:fillRect/>
          </a:stretch>
        </p:blipFill>
        <p:spPr>
          <a:xfrm>
            <a:off x="448629" y="1024761"/>
            <a:ext cx="8559195" cy="3890139"/>
          </a:xfrm>
          <a:prstGeom prst="rect">
            <a:avLst/>
          </a:prstGeom>
        </p:spPr>
      </p:pic>
    </p:spTree>
    <p:extLst>
      <p:ext uri="{BB962C8B-B14F-4D97-AF65-F5344CB8AC3E}">
        <p14:creationId xmlns:p14="http://schemas.microsoft.com/office/powerpoint/2010/main" val="5597069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8" name="Google Shape;318;p30"/>
          <p:cNvSpPr txBox="1">
            <a:spLocks noGrp="1"/>
          </p:cNvSpPr>
          <p:nvPr>
            <p:ph type="title"/>
          </p:nvPr>
        </p:nvSpPr>
        <p:spPr>
          <a:xfrm>
            <a:off x="539065" y="345687"/>
            <a:ext cx="4746000" cy="572700"/>
          </a:xfrm>
          <a:prstGeom prst="rect">
            <a:avLst/>
          </a:prstGeom>
        </p:spPr>
        <p:txBody>
          <a:bodyPr spcFirstLastPara="1" wrap="square" lIns="91425" tIns="91425" rIns="91425" bIns="91425" anchor="t" anchorCtr="0">
            <a:noAutofit/>
          </a:bodyPr>
          <a:lstStyle/>
          <a:p>
            <a:pPr lvl="0"/>
            <a:r>
              <a:rPr lang="en-IN" dirty="0" smtClean="0">
                <a:latin typeface="Squada One" panose="02000000000000000000" pitchFamily="2" charset="0"/>
              </a:rPr>
              <a:t>SUPERVISED LEARNING</a:t>
            </a:r>
            <a:r>
              <a:rPr lang="en-IN" dirty="0" smtClean="0">
                <a:solidFill>
                  <a:schemeClr val="dk1"/>
                </a:solidFill>
                <a:latin typeface="Squada One" panose="02000000000000000000" pitchFamily="2" charset="0"/>
              </a:rPr>
              <a:t>.</a:t>
            </a:r>
            <a:endParaRPr lang="en-IN" dirty="0">
              <a:solidFill>
                <a:schemeClr val="dk1"/>
              </a:solidFill>
              <a:latin typeface="Squada One" panose="02000000000000000000" pitchFamily="2" charset="0"/>
            </a:endParaRPr>
          </a:p>
        </p:txBody>
      </p:sp>
      <p:sp>
        <p:nvSpPr>
          <p:cNvPr id="4" name="Rectangle 3">
            <a:extLst>
              <a:ext uri="{FF2B5EF4-FFF2-40B4-BE49-F238E27FC236}">
                <a16:creationId xmlns:a16="http://schemas.microsoft.com/office/drawing/2014/main" id="{743E8C94-61F1-483B-89A7-36F68DF35AAE}"/>
              </a:ext>
            </a:extLst>
          </p:cNvPr>
          <p:cNvSpPr/>
          <p:nvPr/>
        </p:nvSpPr>
        <p:spPr>
          <a:xfrm>
            <a:off x="539065" y="1063316"/>
            <a:ext cx="3970590" cy="1877437"/>
          </a:xfrm>
          <a:prstGeom prst="rect">
            <a:avLst/>
          </a:prstGeom>
        </p:spPr>
        <p:txBody>
          <a:bodyPr wrap="square">
            <a:spAutoFit/>
          </a:bodyPr>
          <a:lstStyle/>
          <a:p>
            <a:r>
              <a:rPr lang="en-US" altLang="ko-KR" sz="1800" dirty="0" smtClean="0">
                <a:solidFill>
                  <a:srgbClr val="507C89"/>
                </a:solidFill>
                <a:latin typeface="Squada One" panose="02000000000000000000" pitchFamily="2" charset="0"/>
                <a:cs typeface="Arial" pitchFamily="34" charset="0"/>
              </a:rPr>
              <a:t>CLASSIFICATION</a:t>
            </a:r>
          </a:p>
          <a:p>
            <a:endParaRPr lang="en-US" altLang="ko-KR" dirty="0" smtClean="0">
              <a:solidFill>
                <a:schemeClr val="tx1"/>
              </a:solidFill>
              <a:latin typeface="Squada One" panose="02000000000000000000" pitchFamily="2" charset="0"/>
              <a:cs typeface="Arial" pitchFamily="34" charset="0"/>
            </a:endParaRPr>
          </a:p>
          <a:p>
            <a:pPr marL="285750" indent="-285750">
              <a:buFont typeface="Arial" panose="020B0604020202020204" pitchFamily="34" charset="0"/>
              <a:buChar char="•"/>
            </a:pPr>
            <a:r>
              <a:rPr lang="en-US" altLang="ko-KR" dirty="0" smtClean="0">
                <a:solidFill>
                  <a:schemeClr val="tx1"/>
                </a:solidFill>
                <a:latin typeface="Barlow" panose="00000500000000000000" pitchFamily="2" charset="0"/>
                <a:cs typeface="Arial" pitchFamily="34" charset="0"/>
              </a:rPr>
              <a:t>Predictive </a:t>
            </a:r>
            <a:r>
              <a:rPr lang="en-US" altLang="ko-KR" dirty="0">
                <a:solidFill>
                  <a:schemeClr val="tx1"/>
                </a:solidFill>
                <a:latin typeface="Barlow" panose="00000500000000000000" pitchFamily="2" charset="0"/>
                <a:cs typeface="Arial" pitchFamily="34" charset="0"/>
              </a:rPr>
              <a:t>modeling problem where a class label is predicted for a given example of input data. </a:t>
            </a:r>
            <a:endParaRPr lang="en-US" altLang="ko-KR" dirty="0" smtClean="0">
              <a:solidFill>
                <a:schemeClr val="tx1"/>
              </a:solidFill>
              <a:latin typeface="Barlow" panose="00000500000000000000" pitchFamily="2" charset="0"/>
              <a:cs typeface="Arial" pitchFamily="34" charset="0"/>
            </a:endParaRPr>
          </a:p>
          <a:p>
            <a:pPr marL="285750" indent="-285750">
              <a:buFont typeface="Arial" panose="020B0604020202020204" pitchFamily="34" charset="0"/>
              <a:buChar char="•"/>
            </a:pPr>
            <a:r>
              <a:rPr lang="en-US" altLang="ko-KR" dirty="0" smtClean="0">
                <a:solidFill>
                  <a:schemeClr val="tx1"/>
                </a:solidFill>
                <a:latin typeface="Barlow" panose="00000500000000000000" pitchFamily="2" charset="0"/>
                <a:cs typeface="Arial" pitchFamily="34" charset="0"/>
              </a:rPr>
              <a:t>Given </a:t>
            </a:r>
            <a:r>
              <a:rPr lang="en-US" altLang="ko-KR" dirty="0">
                <a:solidFill>
                  <a:schemeClr val="tx1"/>
                </a:solidFill>
                <a:latin typeface="Barlow" panose="00000500000000000000" pitchFamily="2" charset="0"/>
                <a:cs typeface="Arial" pitchFamily="34" charset="0"/>
              </a:rPr>
              <a:t>an example, classify if it is spam or not. Given a handwritten character, classify it as one of the known characters.</a:t>
            </a:r>
          </a:p>
        </p:txBody>
      </p:sp>
      <p:pic>
        <p:nvPicPr>
          <p:cNvPr id="2" name="Picture 1"/>
          <p:cNvPicPr>
            <a:picLocks noChangeAspect="1"/>
          </p:cNvPicPr>
          <p:nvPr/>
        </p:nvPicPr>
        <p:blipFill>
          <a:blip r:embed="rId3"/>
          <a:stretch>
            <a:fillRect/>
          </a:stretch>
        </p:blipFill>
        <p:spPr>
          <a:xfrm>
            <a:off x="4536794" y="1063316"/>
            <a:ext cx="377985" cy="3298222"/>
          </a:xfrm>
          <a:prstGeom prst="rect">
            <a:avLst/>
          </a:prstGeom>
        </p:spPr>
      </p:pic>
      <p:pic>
        <p:nvPicPr>
          <p:cNvPr id="3" name="Picture 2"/>
          <p:cNvPicPr>
            <a:picLocks noChangeAspect="1"/>
          </p:cNvPicPr>
          <p:nvPr/>
        </p:nvPicPr>
        <p:blipFill>
          <a:blip r:embed="rId4"/>
          <a:stretch>
            <a:fillRect/>
          </a:stretch>
        </p:blipFill>
        <p:spPr>
          <a:xfrm>
            <a:off x="1311728" y="3226083"/>
            <a:ext cx="2276039" cy="1707029"/>
          </a:xfrm>
          <a:prstGeom prst="rect">
            <a:avLst/>
          </a:prstGeom>
        </p:spPr>
      </p:pic>
      <p:sp>
        <p:nvSpPr>
          <p:cNvPr id="8" name="Rectangle 7">
            <a:extLst>
              <a:ext uri="{FF2B5EF4-FFF2-40B4-BE49-F238E27FC236}">
                <a16:creationId xmlns:a16="http://schemas.microsoft.com/office/drawing/2014/main" id="{743E8C94-61F1-483B-89A7-36F68DF35AAE}"/>
              </a:ext>
            </a:extLst>
          </p:cNvPr>
          <p:cNvSpPr/>
          <p:nvPr/>
        </p:nvSpPr>
        <p:spPr>
          <a:xfrm>
            <a:off x="4914779" y="1061507"/>
            <a:ext cx="3970590" cy="2308324"/>
          </a:xfrm>
          <a:prstGeom prst="rect">
            <a:avLst/>
          </a:prstGeom>
        </p:spPr>
        <p:txBody>
          <a:bodyPr wrap="square">
            <a:spAutoFit/>
          </a:bodyPr>
          <a:lstStyle/>
          <a:p>
            <a:r>
              <a:rPr lang="en-US" altLang="ko-KR" sz="1800" dirty="0" smtClean="0">
                <a:solidFill>
                  <a:srgbClr val="507C89"/>
                </a:solidFill>
                <a:latin typeface="Squada One" panose="02000000000000000000" pitchFamily="2" charset="0"/>
                <a:cs typeface="Arial" pitchFamily="34" charset="0"/>
              </a:rPr>
              <a:t>PREDICTION/REGRESSION</a:t>
            </a:r>
          </a:p>
          <a:p>
            <a:endParaRPr lang="en-US" altLang="ko-KR" dirty="0" smtClean="0">
              <a:solidFill>
                <a:schemeClr val="tx1"/>
              </a:solidFill>
              <a:latin typeface="Squada One" panose="02000000000000000000" pitchFamily="2" charset="0"/>
              <a:cs typeface="Arial" pitchFamily="34" charset="0"/>
            </a:endParaRPr>
          </a:p>
          <a:p>
            <a:pPr marL="285750" indent="-285750">
              <a:buFont typeface="Arial" panose="020B0604020202020204" pitchFamily="34" charset="0"/>
              <a:buChar char="•"/>
            </a:pPr>
            <a:r>
              <a:rPr lang="en-US" altLang="ko-KR" dirty="0" smtClean="0">
                <a:solidFill>
                  <a:schemeClr val="tx1"/>
                </a:solidFill>
                <a:latin typeface="Barlow" panose="00000500000000000000" pitchFamily="2" charset="0"/>
                <a:cs typeface="Arial" pitchFamily="34" charset="0"/>
              </a:rPr>
              <a:t>It allow </a:t>
            </a:r>
            <a:r>
              <a:rPr lang="en-US" altLang="ko-KR" dirty="0">
                <a:solidFill>
                  <a:schemeClr val="tx1"/>
                </a:solidFill>
                <a:latin typeface="Barlow" panose="00000500000000000000" pitchFamily="2" charset="0"/>
                <a:cs typeface="Arial" pitchFamily="34" charset="0"/>
              </a:rPr>
              <a:t>us to predict a continuous outcome variable (y) based on the value of one or multiple predictor variables (x). Briefly, the goal of regression model is to build a mathematical equation that defines y as a function of the x variables</a:t>
            </a:r>
            <a:r>
              <a:rPr lang="en-US" altLang="ko-KR" dirty="0" smtClean="0">
                <a:solidFill>
                  <a:schemeClr val="tx1"/>
                </a:solidFill>
                <a:latin typeface="Barlow" panose="00000500000000000000" pitchFamily="2" charset="0"/>
                <a:cs typeface="Arial" pitchFamily="34" charset="0"/>
              </a:rPr>
              <a:t>.</a:t>
            </a:r>
          </a:p>
          <a:p>
            <a:pPr marL="285750" indent="-285750">
              <a:buFont typeface="Arial" panose="020B0604020202020204" pitchFamily="34" charset="0"/>
              <a:buChar char="•"/>
            </a:pPr>
            <a:r>
              <a:rPr lang="en-US" altLang="ko-KR" dirty="0" smtClean="0">
                <a:solidFill>
                  <a:schemeClr val="tx1"/>
                </a:solidFill>
                <a:latin typeface="Barlow" panose="00000500000000000000" pitchFamily="2" charset="0"/>
                <a:cs typeface="Arial" pitchFamily="34" charset="0"/>
              </a:rPr>
              <a:t>Continuous rather than discrete</a:t>
            </a:r>
          </a:p>
          <a:p>
            <a:pPr marL="285750" indent="-285750">
              <a:buFont typeface="Arial" panose="020B0604020202020204" pitchFamily="34" charset="0"/>
              <a:buChar char="•"/>
            </a:pPr>
            <a:endParaRPr lang="en-US" altLang="ko-KR" dirty="0">
              <a:solidFill>
                <a:schemeClr val="tx1"/>
              </a:solidFill>
              <a:latin typeface="Barlow" panose="00000500000000000000" pitchFamily="2" charset="0"/>
              <a:cs typeface="Arial" pitchFamily="34" charset="0"/>
            </a:endParaRPr>
          </a:p>
        </p:txBody>
      </p:sp>
      <p:pic>
        <p:nvPicPr>
          <p:cNvPr id="7" name="Picture 6"/>
          <p:cNvPicPr>
            <a:picLocks noChangeAspect="1"/>
          </p:cNvPicPr>
          <p:nvPr/>
        </p:nvPicPr>
        <p:blipFill>
          <a:blip r:embed="rId5"/>
          <a:stretch>
            <a:fillRect/>
          </a:stretch>
        </p:blipFill>
        <p:spPr>
          <a:xfrm>
            <a:off x="6086189" y="3265714"/>
            <a:ext cx="1627769" cy="1627769"/>
          </a:xfrm>
          <a:prstGeom prst="rect">
            <a:avLst/>
          </a:prstGeom>
        </p:spPr>
      </p:pic>
    </p:spTree>
    <p:extLst>
      <p:ext uri="{BB962C8B-B14F-4D97-AF65-F5344CB8AC3E}">
        <p14:creationId xmlns:p14="http://schemas.microsoft.com/office/powerpoint/2010/main" val="3272068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8" name="Google Shape;318;p30"/>
          <p:cNvSpPr txBox="1">
            <a:spLocks noGrp="1"/>
          </p:cNvSpPr>
          <p:nvPr>
            <p:ph type="title"/>
          </p:nvPr>
        </p:nvSpPr>
        <p:spPr>
          <a:xfrm>
            <a:off x="278347" y="188244"/>
            <a:ext cx="8393379" cy="572700"/>
          </a:xfrm>
          <a:prstGeom prst="rect">
            <a:avLst/>
          </a:prstGeom>
        </p:spPr>
        <p:txBody>
          <a:bodyPr spcFirstLastPara="1" wrap="square" lIns="91425" tIns="91425" rIns="91425" bIns="91425" anchor="t" anchorCtr="0">
            <a:noAutofit/>
          </a:bodyPr>
          <a:lstStyle/>
          <a:p>
            <a:r>
              <a:rPr lang="en-IN" dirty="0">
                <a:latin typeface="Squada One" panose="02000000000000000000" pitchFamily="2" charset="0"/>
              </a:rPr>
              <a:t>CLASSIFICATION PREDICTIVE </a:t>
            </a:r>
            <a:r>
              <a:rPr lang="en-IN" dirty="0" smtClean="0">
                <a:latin typeface="Squada One" panose="02000000000000000000" pitchFamily="2" charset="0"/>
              </a:rPr>
              <a:t>MODELLING - </a:t>
            </a:r>
            <a:r>
              <a:rPr lang="en-US" altLang="ko-KR" dirty="0" smtClean="0">
                <a:solidFill>
                  <a:srgbClr val="507C89"/>
                </a:solidFill>
                <a:latin typeface="Squada One" panose="02000000000000000000" pitchFamily="2" charset="0"/>
                <a:cs typeface="Arial" pitchFamily="34" charset="0"/>
              </a:rPr>
              <a:t>SUPERVISED LEARNING</a:t>
            </a:r>
            <a:r>
              <a:rPr lang="en" dirty="0" smtClean="0">
                <a:solidFill>
                  <a:schemeClr val="dk1"/>
                </a:solidFill>
                <a:latin typeface="Squada One" panose="02000000000000000000" pitchFamily="2" charset="0"/>
              </a:rPr>
              <a:t>.</a:t>
            </a:r>
            <a:endParaRPr dirty="0">
              <a:solidFill>
                <a:schemeClr val="dk1"/>
              </a:solidFill>
              <a:latin typeface="Squada One" panose="02000000000000000000" pitchFamily="2" charset="0"/>
            </a:endParaRPr>
          </a:p>
        </p:txBody>
      </p:sp>
      <p:sp>
        <p:nvSpPr>
          <p:cNvPr id="4" name="Rectangle 3">
            <a:extLst>
              <a:ext uri="{FF2B5EF4-FFF2-40B4-BE49-F238E27FC236}">
                <a16:creationId xmlns:a16="http://schemas.microsoft.com/office/drawing/2014/main" id="{743E8C94-61F1-483B-89A7-36F68DF35AAE}"/>
              </a:ext>
            </a:extLst>
          </p:cNvPr>
          <p:cNvSpPr/>
          <p:nvPr/>
        </p:nvSpPr>
        <p:spPr>
          <a:xfrm>
            <a:off x="278348" y="918387"/>
            <a:ext cx="4258446" cy="3231654"/>
          </a:xfrm>
          <a:prstGeom prst="rect">
            <a:avLst/>
          </a:prstGeom>
        </p:spPr>
        <p:txBody>
          <a:bodyPr wrap="square">
            <a:spAutoFit/>
          </a:bodyPr>
          <a:lstStyle/>
          <a:p>
            <a:endParaRPr lang="en-US" altLang="ko-KR" dirty="0" smtClean="0">
              <a:solidFill>
                <a:schemeClr val="tx1"/>
              </a:solidFill>
              <a:latin typeface="Barlow" panose="00000500000000000000" pitchFamily="2" charset="0"/>
              <a:cs typeface="Arial" pitchFamily="34" charset="0"/>
            </a:endParaRPr>
          </a:p>
          <a:p>
            <a:r>
              <a:rPr lang="en-US" altLang="ko-KR" sz="1600" dirty="0" smtClean="0">
                <a:solidFill>
                  <a:schemeClr val="tx1"/>
                </a:solidFill>
                <a:latin typeface="Squada One" panose="02000000000000000000" pitchFamily="2" charset="0"/>
                <a:cs typeface="Arial" pitchFamily="34" charset="0"/>
              </a:rPr>
              <a:t>Binary Classification </a:t>
            </a:r>
            <a:r>
              <a:rPr lang="en-US" altLang="ko-KR" dirty="0">
                <a:solidFill>
                  <a:schemeClr val="tx1"/>
                </a:solidFill>
                <a:latin typeface="Squada One" panose="02000000000000000000" pitchFamily="2" charset="0"/>
                <a:cs typeface="Arial" pitchFamily="34" charset="0"/>
              </a:rPr>
              <a:t>-  </a:t>
            </a:r>
            <a:r>
              <a:rPr lang="en-US" altLang="ko-KR" dirty="0" smtClean="0">
                <a:solidFill>
                  <a:schemeClr val="tx1"/>
                </a:solidFill>
                <a:latin typeface="Barlow" panose="00000500000000000000" pitchFamily="2" charset="0"/>
                <a:cs typeface="Arial" pitchFamily="34" charset="0"/>
              </a:rPr>
              <a:t>Classification </a:t>
            </a:r>
            <a:r>
              <a:rPr lang="en-US" altLang="ko-KR" dirty="0">
                <a:solidFill>
                  <a:schemeClr val="tx1"/>
                </a:solidFill>
                <a:latin typeface="Barlow" panose="00000500000000000000" pitchFamily="2" charset="0"/>
                <a:cs typeface="Arial" pitchFamily="34" charset="0"/>
              </a:rPr>
              <a:t>tasks that have two class </a:t>
            </a:r>
            <a:r>
              <a:rPr lang="en-US" altLang="ko-KR" dirty="0" smtClean="0">
                <a:solidFill>
                  <a:schemeClr val="tx1"/>
                </a:solidFill>
                <a:latin typeface="Barlow" panose="00000500000000000000" pitchFamily="2" charset="0"/>
                <a:cs typeface="Arial" pitchFamily="34" charset="0"/>
              </a:rPr>
              <a:t>labels</a:t>
            </a:r>
          </a:p>
          <a:p>
            <a:endParaRPr lang="en-US" altLang="ko-KR" dirty="0" smtClean="0">
              <a:solidFill>
                <a:schemeClr val="tx1"/>
              </a:solidFill>
              <a:latin typeface="Barlow" panose="00000500000000000000" pitchFamily="2" charset="0"/>
              <a:cs typeface="Arial" pitchFamily="34" charset="0"/>
            </a:endParaRPr>
          </a:p>
          <a:p>
            <a:r>
              <a:rPr lang="en-US" altLang="ko-KR" sz="1600" dirty="0">
                <a:solidFill>
                  <a:schemeClr val="tx1"/>
                </a:solidFill>
                <a:latin typeface="Squada One" panose="02000000000000000000" pitchFamily="2" charset="0"/>
                <a:cs typeface="Arial" pitchFamily="34" charset="0"/>
              </a:rPr>
              <a:t>Multi-Class </a:t>
            </a:r>
            <a:r>
              <a:rPr lang="en-US" altLang="ko-KR" sz="1600" dirty="0" smtClean="0">
                <a:solidFill>
                  <a:schemeClr val="tx1"/>
                </a:solidFill>
                <a:latin typeface="Squada One" panose="02000000000000000000" pitchFamily="2" charset="0"/>
                <a:cs typeface="Arial" pitchFamily="34" charset="0"/>
              </a:rPr>
              <a:t>Classification </a:t>
            </a:r>
            <a:r>
              <a:rPr lang="en-US" altLang="ko-KR" dirty="0">
                <a:solidFill>
                  <a:schemeClr val="tx1"/>
                </a:solidFill>
                <a:latin typeface="Squada One" panose="02000000000000000000" pitchFamily="2" charset="0"/>
                <a:cs typeface="Arial" pitchFamily="34" charset="0"/>
              </a:rPr>
              <a:t>- </a:t>
            </a:r>
            <a:r>
              <a:rPr lang="en-US" altLang="ko-KR" dirty="0" smtClean="0">
                <a:solidFill>
                  <a:schemeClr val="tx1"/>
                </a:solidFill>
                <a:latin typeface="Barlow" panose="00000500000000000000" pitchFamily="2" charset="0"/>
                <a:cs typeface="Arial" pitchFamily="34" charset="0"/>
              </a:rPr>
              <a:t>Classification </a:t>
            </a:r>
            <a:r>
              <a:rPr lang="en-US" altLang="ko-KR" dirty="0">
                <a:solidFill>
                  <a:schemeClr val="tx1"/>
                </a:solidFill>
                <a:latin typeface="Barlow" panose="00000500000000000000" pitchFamily="2" charset="0"/>
                <a:cs typeface="Arial" pitchFamily="34" charset="0"/>
              </a:rPr>
              <a:t>tasks that have more than two class labels</a:t>
            </a:r>
            <a:r>
              <a:rPr lang="en-US" altLang="ko-KR" dirty="0" smtClean="0">
                <a:solidFill>
                  <a:schemeClr val="tx1"/>
                </a:solidFill>
                <a:latin typeface="Barlow" panose="00000500000000000000" pitchFamily="2" charset="0"/>
                <a:cs typeface="Arial" pitchFamily="34" charset="0"/>
              </a:rPr>
              <a:t>.</a:t>
            </a:r>
          </a:p>
          <a:p>
            <a:endParaRPr lang="en-US" altLang="ko-KR" dirty="0" smtClean="0">
              <a:solidFill>
                <a:schemeClr val="tx1"/>
              </a:solidFill>
              <a:latin typeface="Barlow" panose="00000500000000000000" pitchFamily="2" charset="0"/>
              <a:cs typeface="Arial" pitchFamily="34" charset="0"/>
            </a:endParaRPr>
          </a:p>
          <a:p>
            <a:r>
              <a:rPr lang="en-US" altLang="ko-KR" sz="1600" dirty="0">
                <a:solidFill>
                  <a:schemeClr val="tx1"/>
                </a:solidFill>
                <a:latin typeface="Squada One" panose="02000000000000000000" pitchFamily="2" charset="0"/>
                <a:cs typeface="Arial" pitchFamily="34" charset="0"/>
              </a:rPr>
              <a:t>Multi-Label </a:t>
            </a:r>
            <a:r>
              <a:rPr lang="en-US" altLang="ko-KR" sz="1600" dirty="0" smtClean="0">
                <a:solidFill>
                  <a:schemeClr val="tx1"/>
                </a:solidFill>
                <a:latin typeface="Squada One" panose="02000000000000000000" pitchFamily="2" charset="0"/>
                <a:cs typeface="Arial" pitchFamily="34" charset="0"/>
              </a:rPr>
              <a:t>Classification </a:t>
            </a:r>
            <a:r>
              <a:rPr lang="en-US" altLang="ko-KR" dirty="0">
                <a:solidFill>
                  <a:schemeClr val="tx1"/>
                </a:solidFill>
                <a:latin typeface="Squada One" panose="02000000000000000000" pitchFamily="2" charset="0"/>
                <a:cs typeface="Arial" pitchFamily="34" charset="0"/>
              </a:rPr>
              <a:t>-  </a:t>
            </a:r>
            <a:r>
              <a:rPr lang="en-US" altLang="ko-KR" dirty="0">
                <a:solidFill>
                  <a:schemeClr val="tx1"/>
                </a:solidFill>
                <a:latin typeface="Barlow" panose="00000500000000000000" pitchFamily="2" charset="0"/>
                <a:cs typeface="Arial" pitchFamily="34" charset="0"/>
              </a:rPr>
              <a:t>classification tasks that have two or more class labels, where one or more class labels may be predicted for each example</a:t>
            </a:r>
            <a:r>
              <a:rPr lang="en-US" altLang="ko-KR" dirty="0" smtClean="0">
                <a:solidFill>
                  <a:schemeClr val="tx1"/>
                </a:solidFill>
                <a:latin typeface="Barlow" panose="00000500000000000000" pitchFamily="2" charset="0"/>
                <a:cs typeface="Arial" pitchFamily="34" charset="0"/>
              </a:rPr>
              <a:t>.</a:t>
            </a:r>
          </a:p>
          <a:p>
            <a:endParaRPr lang="en-US" altLang="ko-KR" dirty="0" smtClean="0">
              <a:solidFill>
                <a:schemeClr val="tx1"/>
              </a:solidFill>
              <a:latin typeface="Barlow" panose="00000500000000000000" pitchFamily="2" charset="0"/>
              <a:cs typeface="Arial" pitchFamily="34" charset="0"/>
            </a:endParaRPr>
          </a:p>
          <a:p>
            <a:r>
              <a:rPr lang="en-US" altLang="ko-KR" sz="1600" dirty="0">
                <a:solidFill>
                  <a:schemeClr val="tx1"/>
                </a:solidFill>
                <a:latin typeface="Squada One" panose="02000000000000000000" pitchFamily="2" charset="0"/>
                <a:cs typeface="Arial" pitchFamily="34" charset="0"/>
              </a:rPr>
              <a:t>Imbalanced </a:t>
            </a:r>
            <a:r>
              <a:rPr lang="en-US" altLang="ko-KR" sz="1600" dirty="0" smtClean="0">
                <a:solidFill>
                  <a:schemeClr val="tx1"/>
                </a:solidFill>
                <a:latin typeface="Squada One" panose="02000000000000000000" pitchFamily="2" charset="0"/>
                <a:cs typeface="Arial" pitchFamily="34" charset="0"/>
              </a:rPr>
              <a:t>Classification </a:t>
            </a:r>
            <a:r>
              <a:rPr lang="en-US" altLang="ko-KR" dirty="0">
                <a:solidFill>
                  <a:schemeClr val="tx1"/>
                </a:solidFill>
                <a:latin typeface="Squada One" panose="02000000000000000000" pitchFamily="2" charset="0"/>
                <a:cs typeface="Arial" pitchFamily="34" charset="0"/>
              </a:rPr>
              <a:t>- </a:t>
            </a:r>
            <a:r>
              <a:rPr lang="en-US" altLang="ko-KR" dirty="0">
                <a:solidFill>
                  <a:schemeClr val="tx1"/>
                </a:solidFill>
                <a:latin typeface="Barlow" panose="00000500000000000000" pitchFamily="2" charset="0"/>
                <a:cs typeface="Arial" pitchFamily="34" charset="0"/>
              </a:rPr>
              <a:t>classification tasks where the number of examples in each class is unequally distributed.</a:t>
            </a:r>
          </a:p>
        </p:txBody>
      </p:sp>
      <p:sp>
        <p:nvSpPr>
          <p:cNvPr id="9" name="Rectangle 8">
            <a:extLst>
              <a:ext uri="{FF2B5EF4-FFF2-40B4-BE49-F238E27FC236}">
                <a16:creationId xmlns:a16="http://schemas.microsoft.com/office/drawing/2014/main" id="{743E8C94-61F1-483B-89A7-36F68DF35AAE}"/>
              </a:ext>
            </a:extLst>
          </p:cNvPr>
          <p:cNvSpPr/>
          <p:nvPr/>
        </p:nvSpPr>
        <p:spPr>
          <a:xfrm>
            <a:off x="4536794" y="1105318"/>
            <a:ext cx="3913870" cy="663192"/>
          </a:xfrm>
          <a:prstGeom prst="rect">
            <a:avLst/>
          </a:prstGeom>
        </p:spPr>
        <p:txBody>
          <a:bodyPr wrap="square">
            <a:spAutoFit/>
          </a:bodyPr>
          <a:lstStyle/>
          <a:p>
            <a:endParaRPr lang="en-US" altLang="ko-KR" sz="1800" dirty="0" smtClean="0">
              <a:solidFill>
                <a:schemeClr val="tx1"/>
              </a:solidFill>
              <a:latin typeface="Barlow" panose="00000500000000000000" pitchFamily="2" charset="0"/>
              <a:cs typeface="Arial" pitchFamily="34" charset="0"/>
            </a:endParaRPr>
          </a:p>
          <a:p>
            <a:r>
              <a:rPr lang="en-US" altLang="ko-KR" sz="1800" dirty="0" smtClean="0">
                <a:solidFill>
                  <a:schemeClr val="accent3"/>
                </a:solidFill>
                <a:latin typeface="Squada One" panose="02000000000000000000" pitchFamily="2" charset="0"/>
                <a:cs typeface="Arial" pitchFamily="34" charset="0"/>
              </a:rPr>
              <a:t>IMAGE CLASSIFICATION</a:t>
            </a:r>
            <a:endParaRPr lang="en-US" altLang="ko-KR" sz="1800" dirty="0">
              <a:solidFill>
                <a:schemeClr val="accent3"/>
              </a:solidFill>
              <a:latin typeface="Barlow" panose="00000500000000000000" pitchFamily="2" charset="0"/>
              <a:cs typeface="Arial" pitchFamily="34" charset="0"/>
            </a:endParaRPr>
          </a:p>
        </p:txBody>
      </p:sp>
      <p:sp>
        <p:nvSpPr>
          <p:cNvPr id="10" name="Rectangle 9">
            <a:extLst>
              <a:ext uri="{FF2B5EF4-FFF2-40B4-BE49-F238E27FC236}">
                <a16:creationId xmlns:a16="http://schemas.microsoft.com/office/drawing/2014/main" id="{743E8C94-61F1-483B-89A7-36F68DF35AAE}"/>
              </a:ext>
            </a:extLst>
          </p:cNvPr>
          <p:cNvSpPr/>
          <p:nvPr/>
        </p:nvSpPr>
        <p:spPr>
          <a:xfrm>
            <a:off x="4536794" y="1804716"/>
            <a:ext cx="3913870" cy="663192"/>
          </a:xfrm>
          <a:prstGeom prst="rect">
            <a:avLst/>
          </a:prstGeom>
        </p:spPr>
        <p:txBody>
          <a:bodyPr wrap="square">
            <a:spAutoFit/>
          </a:bodyPr>
          <a:lstStyle/>
          <a:p>
            <a:endParaRPr lang="en-US" altLang="ko-KR" sz="1800" dirty="0" smtClean="0">
              <a:solidFill>
                <a:schemeClr val="tx1"/>
              </a:solidFill>
              <a:latin typeface="Barlow" panose="00000500000000000000" pitchFamily="2" charset="0"/>
              <a:cs typeface="Arial" pitchFamily="34" charset="0"/>
            </a:endParaRPr>
          </a:p>
          <a:p>
            <a:r>
              <a:rPr lang="en-US" altLang="ko-KR" sz="1800" dirty="0" smtClean="0">
                <a:solidFill>
                  <a:schemeClr val="accent3"/>
                </a:solidFill>
                <a:latin typeface="Squada One" panose="02000000000000000000" pitchFamily="2" charset="0"/>
                <a:cs typeface="Arial" pitchFamily="34" charset="0"/>
              </a:rPr>
              <a:t>HAND GESTURE &amp; LEAF DISEASE</a:t>
            </a:r>
            <a:endParaRPr lang="en-US" altLang="ko-KR" sz="1800" dirty="0">
              <a:solidFill>
                <a:schemeClr val="accent3"/>
              </a:solidFill>
              <a:latin typeface="Barlow" panose="00000500000000000000" pitchFamily="2" charset="0"/>
              <a:cs typeface="Arial" pitchFamily="34" charset="0"/>
            </a:endParaRPr>
          </a:p>
        </p:txBody>
      </p:sp>
      <p:sp>
        <p:nvSpPr>
          <p:cNvPr id="11" name="Rectangle 10">
            <a:extLst>
              <a:ext uri="{FF2B5EF4-FFF2-40B4-BE49-F238E27FC236}">
                <a16:creationId xmlns:a16="http://schemas.microsoft.com/office/drawing/2014/main" id="{743E8C94-61F1-483B-89A7-36F68DF35AAE}"/>
              </a:ext>
            </a:extLst>
          </p:cNvPr>
          <p:cNvSpPr/>
          <p:nvPr/>
        </p:nvSpPr>
        <p:spPr>
          <a:xfrm>
            <a:off x="4536794" y="2504114"/>
            <a:ext cx="3913870" cy="663192"/>
          </a:xfrm>
          <a:prstGeom prst="rect">
            <a:avLst/>
          </a:prstGeom>
        </p:spPr>
        <p:txBody>
          <a:bodyPr wrap="square">
            <a:spAutoFit/>
          </a:bodyPr>
          <a:lstStyle/>
          <a:p>
            <a:endParaRPr lang="en-US" altLang="ko-KR" sz="1800" dirty="0" smtClean="0">
              <a:solidFill>
                <a:schemeClr val="tx1"/>
              </a:solidFill>
              <a:latin typeface="Barlow" panose="00000500000000000000" pitchFamily="2" charset="0"/>
              <a:cs typeface="Arial" pitchFamily="34" charset="0"/>
            </a:endParaRPr>
          </a:p>
          <a:p>
            <a:r>
              <a:rPr lang="en-US" altLang="ko-KR" sz="1800" dirty="0" smtClean="0">
                <a:solidFill>
                  <a:schemeClr val="accent3"/>
                </a:solidFill>
                <a:latin typeface="Squada One" panose="02000000000000000000" pitchFamily="2" charset="0"/>
                <a:cs typeface="Arial" pitchFamily="34" charset="0"/>
              </a:rPr>
              <a:t>OBJECT RECOGNITION</a:t>
            </a:r>
            <a:endParaRPr lang="en-US" altLang="ko-KR" sz="1800" dirty="0">
              <a:solidFill>
                <a:schemeClr val="accent3"/>
              </a:solidFill>
              <a:latin typeface="Barlow" panose="00000500000000000000" pitchFamily="2" charset="0"/>
              <a:cs typeface="Arial" pitchFamily="34" charset="0"/>
            </a:endParaRPr>
          </a:p>
        </p:txBody>
      </p:sp>
      <p:sp>
        <p:nvSpPr>
          <p:cNvPr id="12" name="Rectangle 11">
            <a:extLst>
              <a:ext uri="{FF2B5EF4-FFF2-40B4-BE49-F238E27FC236}">
                <a16:creationId xmlns:a16="http://schemas.microsoft.com/office/drawing/2014/main" id="{743E8C94-61F1-483B-89A7-36F68DF35AAE}"/>
              </a:ext>
            </a:extLst>
          </p:cNvPr>
          <p:cNvSpPr/>
          <p:nvPr/>
        </p:nvSpPr>
        <p:spPr>
          <a:xfrm>
            <a:off x="4536794" y="3404021"/>
            <a:ext cx="3913870" cy="663192"/>
          </a:xfrm>
          <a:prstGeom prst="rect">
            <a:avLst/>
          </a:prstGeom>
        </p:spPr>
        <p:txBody>
          <a:bodyPr wrap="square">
            <a:spAutoFit/>
          </a:bodyPr>
          <a:lstStyle/>
          <a:p>
            <a:endParaRPr lang="en-US" altLang="ko-KR" sz="1800" dirty="0" smtClean="0">
              <a:solidFill>
                <a:schemeClr val="tx1"/>
              </a:solidFill>
              <a:latin typeface="Barlow" panose="00000500000000000000" pitchFamily="2" charset="0"/>
              <a:cs typeface="Arial" pitchFamily="34" charset="0"/>
            </a:endParaRPr>
          </a:p>
          <a:p>
            <a:r>
              <a:rPr lang="en-US" altLang="ko-KR" sz="1800" dirty="0" smtClean="0">
                <a:solidFill>
                  <a:schemeClr val="accent3"/>
                </a:solidFill>
                <a:latin typeface="Squada One" panose="02000000000000000000" pitchFamily="2" charset="0"/>
                <a:cs typeface="Arial" pitchFamily="34" charset="0"/>
              </a:rPr>
              <a:t>ROAD SIGN</a:t>
            </a:r>
            <a:endParaRPr lang="en-US" altLang="ko-KR" sz="1800" dirty="0">
              <a:solidFill>
                <a:schemeClr val="accent3"/>
              </a:solidFill>
              <a:latin typeface="Barlow" panose="00000500000000000000" pitchFamily="2" charset="0"/>
              <a:cs typeface="Arial" pitchFamily="34" charset="0"/>
            </a:endParaRPr>
          </a:p>
        </p:txBody>
      </p:sp>
    </p:spTree>
    <p:extLst>
      <p:ext uri="{BB962C8B-B14F-4D97-AF65-F5344CB8AC3E}">
        <p14:creationId xmlns:p14="http://schemas.microsoft.com/office/powerpoint/2010/main" val="1395853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fade">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animEffect transition="in" filter="fade">
                                      <p:cBhvr>
                                        <p:cTn id="17" dur="500"/>
                                        <p:tgtEl>
                                          <p:spTgt spid="4">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7" end="7"/>
                                            </p:txEl>
                                          </p:spTgt>
                                        </p:tgtEl>
                                        <p:attrNameLst>
                                          <p:attrName>style.visibility</p:attrName>
                                        </p:attrNameLst>
                                      </p:cBhvr>
                                      <p:to>
                                        <p:strVal val="visible"/>
                                      </p:to>
                                    </p:set>
                                    <p:animEffect transition="in" filter="fade">
                                      <p:cBhvr>
                                        <p:cTn id="22" dur="500"/>
                                        <p:tgtEl>
                                          <p:spTgt spid="4">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8" name="Google Shape;318;p30"/>
          <p:cNvSpPr txBox="1">
            <a:spLocks noGrp="1"/>
          </p:cNvSpPr>
          <p:nvPr>
            <p:ph type="title"/>
          </p:nvPr>
        </p:nvSpPr>
        <p:spPr>
          <a:xfrm>
            <a:off x="278348" y="188244"/>
            <a:ext cx="5891340" cy="572700"/>
          </a:xfrm>
          <a:prstGeom prst="rect">
            <a:avLst/>
          </a:prstGeom>
        </p:spPr>
        <p:txBody>
          <a:bodyPr spcFirstLastPara="1" wrap="square" lIns="91425" tIns="91425" rIns="91425" bIns="91425" anchor="t" anchorCtr="0">
            <a:noAutofit/>
          </a:bodyPr>
          <a:lstStyle/>
          <a:p>
            <a:r>
              <a:rPr lang="en-IN" dirty="0" smtClean="0">
                <a:latin typeface="Squada One" panose="02000000000000000000" pitchFamily="2" charset="0"/>
              </a:rPr>
              <a:t>REGRESSION -</a:t>
            </a:r>
            <a:r>
              <a:rPr lang="en-US" altLang="ko-KR" dirty="0">
                <a:solidFill>
                  <a:srgbClr val="507C89"/>
                </a:solidFill>
                <a:latin typeface="Squada One" panose="02000000000000000000" pitchFamily="2" charset="0"/>
                <a:cs typeface="Arial" pitchFamily="34" charset="0"/>
              </a:rPr>
              <a:t>SUPERVISED </a:t>
            </a:r>
            <a:r>
              <a:rPr lang="en-US" altLang="ko-KR" dirty="0" smtClean="0">
                <a:solidFill>
                  <a:srgbClr val="507C89"/>
                </a:solidFill>
                <a:latin typeface="Squada One" panose="02000000000000000000" pitchFamily="2" charset="0"/>
                <a:cs typeface="Arial" pitchFamily="34" charset="0"/>
              </a:rPr>
              <a:t>LEARNING</a:t>
            </a:r>
            <a:r>
              <a:rPr lang="en" dirty="0" smtClean="0">
                <a:solidFill>
                  <a:schemeClr val="dk1"/>
                </a:solidFill>
                <a:latin typeface="Squada One" panose="02000000000000000000" pitchFamily="2" charset="0"/>
              </a:rPr>
              <a:t>.</a:t>
            </a:r>
            <a:endParaRPr dirty="0">
              <a:solidFill>
                <a:schemeClr val="dk1"/>
              </a:solidFill>
              <a:latin typeface="Squada One" panose="02000000000000000000" pitchFamily="2" charset="0"/>
            </a:endParaRPr>
          </a:p>
        </p:txBody>
      </p:sp>
      <p:sp>
        <p:nvSpPr>
          <p:cNvPr id="8" name="Rectangle 7">
            <a:extLst>
              <a:ext uri="{FF2B5EF4-FFF2-40B4-BE49-F238E27FC236}">
                <a16:creationId xmlns:a16="http://schemas.microsoft.com/office/drawing/2014/main" id="{743E8C94-61F1-483B-89A7-36F68DF35AAE}"/>
              </a:ext>
            </a:extLst>
          </p:cNvPr>
          <p:cNvSpPr/>
          <p:nvPr/>
        </p:nvSpPr>
        <p:spPr>
          <a:xfrm>
            <a:off x="278348" y="760944"/>
            <a:ext cx="4173072" cy="3600986"/>
          </a:xfrm>
          <a:prstGeom prst="rect">
            <a:avLst/>
          </a:prstGeom>
        </p:spPr>
        <p:txBody>
          <a:bodyPr wrap="square">
            <a:spAutoFit/>
          </a:bodyPr>
          <a:lstStyle/>
          <a:p>
            <a:endParaRPr lang="en-US" altLang="ko-KR" sz="1600" dirty="0" smtClean="0">
              <a:solidFill>
                <a:schemeClr val="tx1"/>
              </a:solidFill>
              <a:latin typeface="Squada One" panose="02000000000000000000" pitchFamily="2" charset="0"/>
              <a:cs typeface="Arial" pitchFamily="34" charset="0"/>
            </a:endParaRPr>
          </a:p>
          <a:p>
            <a:r>
              <a:rPr lang="en-US" altLang="ko-KR" sz="1600" dirty="0" smtClean="0">
                <a:solidFill>
                  <a:schemeClr val="tx1"/>
                </a:solidFill>
                <a:latin typeface="Squada One" panose="02000000000000000000" pitchFamily="2" charset="0"/>
                <a:cs typeface="Arial" pitchFamily="34" charset="0"/>
              </a:rPr>
              <a:t>Linear </a:t>
            </a:r>
            <a:r>
              <a:rPr lang="en-US" altLang="ko-KR" sz="1600" dirty="0">
                <a:solidFill>
                  <a:schemeClr val="tx1"/>
                </a:solidFill>
                <a:latin typeface="Squada One" panose="02000000000000000000" pitchFamily="2" charset="0"/>
                <a:cs typeface="Arial" pitchFamily="34" charset="0"/>
              </a:rPr>
              <a:t>regression </a:t>
            </a:r>
            <a:r>
              <a:rPr lang="en-US" altLang="ko-KR" sz="1600" dirty="0" smtClean="0">
                <a:solidFill>
                  <a:schemeClr val="tx1"/>
                </a:solidFill>
                <a:latin typeface="Squada One" panose="02000000000000000000" pitchFamily="2" charset="0"/>
                <a:cs typeface="Arial" pitchFamily="34" charset="0"/>
              </a:rPr>
              <a:t>- </a:t>
            </a:r>
            <a:r>
              <a:rPr lang="en-US" altLang="ko-KR" dirty="0" smtClean="0">
                <a:solidFill>
                  <a:schemeClr val="tx1"/>
                </a:solidFill>
                <a:latin typeface="Barlow" panose="00000500000000000000" pitchFamily="2" charset="0"/>
                <a:cs typeface="Arial" pitchFamily="34" charset="0"/>
              </a:rPr>
              <a:t>Linear </a:t>
            </a:r>
            <a:r>
              <a:rPr lang="en-US" altLang="ko-KR" dirty="0">
                <a:solidFill>
                  <a:schemeClr val="tx1"/>
                </a:solidFill>
                <a:latin typeface="Barlow" panose="00000500000000000000" pitchFamily="2" charset="0"/>
                <a:cs typeface="Arial" pitchFamily="34" charset="0"/>
              </a:rPr>
              <a:t>regression performs the task to predict a dependent variable value (y) based on a given independent variable (x). So, this regression technique finds out a linear relationship between x (input) and y(output). </a:t>
            </a:r>
            <a:endParaRPr lang="en-US" altLang="ko-KR" dirty="0" smtClean="0">
              <a:solidFill>
                <a:schemeClr val="tx1"/>
              </a:solidFill>
              <a:latin typeface="Barlow" panose="00000500000000000000" pitchFamily="2" charset="0"/>
              <a:cs typeface="Arial" pitchFamily="34" charset="0"/>
            </a:endParaRPr>
          </a:p>
          <a:p>
            <a:endParaRPr lang="en-US" altLang="ko-KR" sz="1200" dirty="0" smtClean="0">
              <a:solidFill>
                <a:schemeClr val="tx1"/>
              </a:solidFill>
              <a:latin typeface="Barlow" panose="00000500000000000000" pitchFamily="2" charset="0"/>
              <a:cs typeface="Arial" pitchFamily="34" charset="0"/>
            </a:endParaRPr>
          </a:p>
          <a:p>
            <a:r>
              <a:rPr lang="en-US" altLang="ko-KR" sz="1600" dirty="0" smtClean="0">
                <a:solidFill>
                  <a:schemeClr val="tx1"/>
                </a:solidFill>
                <a:latin typeface="Squada One" panose="02000000000000000000" pitchFamily="2" charset="0"/>
                <a:cs typeface="Arial" pitchFamily="34" charset="0"/>
              </a:rPr>
              <a:t>Logistic regression </a:t>
            </a:r>
            <a:r>
              <a:rPr lang="en-US" altLang="ko-KR" sz="1600" dirty="0">
                <a:solidFill>
                  <a:schemeClr val="tx1"/>
                </a:solidFill>
                <a:latin typeface="Squada One" panose="02000000000000000000" pitchFamily="2" charset="0"/>
                <a:cs typeface="Arial" pitchFamily="34" charset="0"/>
              </a:rPr>
              <a:t>- </a:t>
            </a:r>
            <a:r>
              <a:rPr lang="en-US" altLang="ko-KR" dirty="0">
                <a:solidFill>
                  <a:schemeClr val="tx1"/>
                </a:solidFill>
                <a:latin typeface="Barlow" panose="00000500000000000000" pitchFamily="2" charset="0"/>
                <a:cs typeface="Arial" pitchFamily="34" charset="0"/>
              </a:rPr>
              <a:t>Logistic regression is a classification algorithm used to assign observations to a discrete set of classes. </a:t>
            </a:r>
            <a:endParaRPr lang="en-US" altLang="ko-KR" dirty="0" smtClean="0">
              <a:solidFill>
                <a:schemeClr val="tx1"/>
              </a:solidFill>
              <a:latin typeface="Barlow" panose="00000500000000000000" pitchFamily="2" charset="0"/>
              <a:cs typeface="Arial" pitchFamily="34" charset="0"/>
            </a:endParaRPr>
          </a:p>
          <a:p>
            <a:r>
              <a:rPr lang="en-US" altLang="ko-KR" dirty="0" smtClean="0">
                <a:solidFill>
                  <a:schemeClr val="tx1"/>
                </a:solidFill>
                <a:latin typeface="Barlow" panose="00000500000000000000" pitchFamily="2" charset="0"/>
                <a:cs typeface="Arial" pitchFamily="34" charset="0"/>
              </a:rPr>
              <a:t>It has activation Function</a:t>
            </a:r>
          </a:p>
          <a:p>
            <a:r>
              <a:rPr lang="en-US" altLang="ko-KR" dirty="0" smtClean="0">
                <a:solidFill>
                  <a:schemeClr val="tx1"/>
                </a:solidFill>
                <a:latin typeface="Barlow" panose="00000500000000000000" pitchFamily="2" charset="0"/>
                <a:cs typeface="Arial" pitchFamily="34" charset="0"/>
              </a:rPr>
              <a:t>Ex: Email </a:t>
            </a:r>
            <a:r>
              <a:rPr lang="en-US" altLang="ko-KR" dirty="0">
                <a:solidFill>
                  <a:schemeClr val="tx1"/>
                </a:solidFill>
                <a:latin typeface="Barlow" panose="00000500000000000000" pitchFamily="2" charset="0"/>
                <a:cs typeface="Arial" pitchFamily="34" charset="0"/>
              </a:rPr>
              <a:t>spam or not spam, Online transactions Fraud or not Fraud, Tumor Malignant or Benign. Logistic regression transforms its output using the logistic sigmoid function to return a probability value.</a:t>
            </a:r>
          </a:p>
        </p:txBody>
      </p:sp>
      <p:pic>
        <p:nvPicPr>
          <p:cNvPr id="3" name="Picture 2"/>
          <p:cNvPicPr>
            <a:picLocks noChangeAspect="1"/>
          </p:cNvPicPr>
          <p:nvPr/>
        </p:nvPicPr>
        <p:blipFill>
          <a:blip r:embed="rId3"/>
          <a:stretch>
            <a:fillRect/>
          </a:stretch>
        </p:blipFill>
        <p:spPr>
          <a:xfrm>
            <a:off x="4622243" y="905444"/>
            <a:ext cx="4388826" cy="1943623"/>
          </a:xfrm>
          <a:prstGeom prst="rect">
            <a:avLst/>
          </a:prstGeom>
        </p:spPr>
      </p:pic>
    </p:spTree>
    <p:extLst>
      <p:ext uri="{BB962C8B-B14F-4D97-AF65-F5344CB8AC3E}">
        <p14:creationId xmlns:p14="http://schemas.microsoft.com/office/powerpoint/2010/main" val="2007613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3" end="3"/>
                                            </p:txEl>
                                          </p:spTgt>
                                        </p:tgtEl>
                                        <p:attrNameLst>
                                          <p:attrName>style.visibility</p:attrName>
                                        </p:attrNameLst>
                                      </p:cBhvr>
                                      <p:to>
                                        <p:strVal val="visible"/>
                                      </p:to>
                                    </p:set>
                                    <p:animEffect transition="in" filter="fade">
                                      <p:cBhvr>
                                        <p:cTn id="12" dur="500"/>
                                        <p:tgtEl>
                                          <p:spTgt spid="8">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Effect transition="in" filter="fade">
                                      <p:cBhvr>
                                        <p:cTn id="17" dur="500"/>
                                        <p:tgtEl>
                                          <p:spTgt spid="8">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5" end="5"/>
                                            </p:txEl>
                                          </p:spTgt>
                                        </p:tgtEl>
                                        <p:attrNameLst>
                                          <p:attrName>style.visibility</p:attrName>
                                        </p:attrNameLst>
                                      </p:cBhvr>
                                      <p:to>
                                        <p:strVal val="visible"/>
                                      </p:to>
                                    </p:set>
                                    <p:animEffect transition="in" filter="fade">
                                      <p:cBhvr>
                                        <p:cTn id="22"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8" name="Google Shape;318;p30"/>
          <p:cNvSpPr txBox="1">
            <a:spLocks noGrp="1"/>
          </p:cNvSpPr>
          <p:nvPr>
            <p:ph type="title"/>
          </p:nvPr>
        </p:nvSpPr>
        <p:spPr>
          <a:xfrm>
            <a:off x="278348" y="67664"/>
            <a:ext cx="7217722" cy="572700"/>
          </a:xfrm>
          <a:prstGeom prst="rect">
            <a:avLst/>
          </a:prstGeom>
        </p:spPr>
        <p:txBody>
          <a:bodyPr spcFirstLastPara="1" wrap="square" lIns="91425" tIns="91425" rIns="91425" bIns="91425" anchor="t" anchorCtr="0">
            <a:noAutofit/>
          </a:bodyPr>
          <a:lstStyle/>
          <a:p>
            <a:pPr lvl="0"/>
            <a:r>
              <a:rPr lang="en-US" altLang="ko-KR" dirty="0">
                <a:solidFill>
                  <a:srgbClr val="507C89"/>
                </a:solidFill>
                <a:latin typeface="Squada One" panose="02000000000000000000" pitchFamily="2" charset="0"/>
                <a:cs typeface="Arial" pitchFamily="34" charset="0"/>
              </a:rPr>
              <a:t>REGRESSION </a:t>
            </a:r>
            <a:r>
              <a:rPr lang="en-US" altLang="ko-KR" dirty="0" smtClean="0">
                <a:solidFill>
                  <a:srgbClr val="507C89"/>
                </a:solidFill>
                <a:latin typeface="Squada One" panose="02000000000000000000" pitchFamily="2" charset="0"/>
                <a:cs typeface="Arial" pitchFamily="34" charset="0"/>
              </a:rPr>
              <a:t>TYPES - </a:t>
            </a:r>
            <a:r>
              <a:rPr lang="en-IN" dirty="0" smtClean="0">
                <a:latin typeface="Squada One" panose="02000000000000000000" pitchFamily="2" charset="0"/>
              </a:rPr>
              <a:t>SUPERVISED LEARNING</a:t>
            </a:r>
            <a:r>
              <a:rPr lang="en-IN" dirty="0" smtClean="0">
                <a:solidFill>
                  <a:schemeClr val="dk1"/>
                </a:solidFill>
                <a:latin typeface="Squada One" panose="02000000000000000000" pitchFamily="2" charset="0"/>
              </a:rPr>
              <a:t>.</a:t>
            </a:r>
            <a:endParaRPr lang="en-IN" dirty="0">
              <a:solidFill>
                <a:schemeClr val="dk1"/>
              </a:solidFill>
              <a:latin typeface="Squada One" panose="02000000000000000000" pitchFamily="2" charset="0"/>
            </a:endParaRPr>
          </a:p>
        </p:txBody>
      </p:sp>
      <p:sp>
        <p:nvSpPr>
          <p:cNvPr id="8" name="Rectangle 7">
            <a:extLst>
              <a:ext uri="{FF2B5EF4-FFF2-40B4-BE49-F238E27FC236}">
                <a16:creationId xmlns:a16="http://schemas.microsoft.com/office/drawing/2014/main" id="{743E8C94-61F1-483B-89A7-36F68DF35AAE}"/>
              </a:ext>
            </a:extLst>
          </p:cNvPr>
          <p:cNvSpPr/>
          <p:nvPr/>
        </p:nvSpPr>
        <p:spPr>
          <a:xfrm>
            <a:off x="278347" y="640364"/>
            <a:ext cx="6534435" cy="4647426"/>
          </a:xfrm>
          <a:prstGeom prst="rect">
            <a:avLst/>
          </a:prstGeom>
        </p:spPr>
        <p:txBody>
          <a:bodyPr wrap="square">
            <a:spAutoFit/>
          </a:bodyPr>
          <a:lstStyle/>
          <a:p>
            <a:endParaRPr lang="en-US" altLang="ko-KR" sz="1600" dirty="0" smtClean="0">
              <a:solidFill>
                <a:schemeClr val="tx1"/>
              </a:solidFill>
              <a:latin typeface="Squada One" panose="02000000000000000000" pitchFamily="2" charset="0"/>
              <a:cs typeface="Arial" pitchFamily="34" charset="0"/>
            </a:endParaRPr>
          </a:p>
          <a:p>
            <a:r>
              <a:rPr lang="en-US" altLang="ko-KR" sz="1600" dirty="0" smtClean="0">
                <a:solidFill>
                  <a:schemeClr val="tx1"/>
                </a:solidFill>
                <a:latin typeface="Squada One" panose="02000000000000000000" pitchFamily="2" charset="0"/>
                <a:cs typeface="Arial" pitchFamily="34" charset="0"/>
              </a:rPr>
              <a:t>Linear </a:t>
            </a:r>
            <a:r>
              <a:rPr lang="en-US" altLang="ko-KR" sz="1600" dirty="0">
                <a:solidFill>
                  <a:schemeClr val="tx1"/>
                </a:solidFill>
                <a:latin typeface="Squada One" panose="02000000000000000000" pitchFamily="2" charset="0"/>
                <a:cs typeface="Arial" pitchFamily="34" charset="0"/>
              </a:rPr>
              <a:t>regression </a:t>
            </a:r>
            <a:endParaRPr lang="en-US" altLang="ko-KR" sz="1600" dirty="0" smtClean="0">
              <a:solidFill>
                <a:schemeClr val="tx1"/>
              </a:solidFill>
              <a:latin typeface="Squada One" panose="02000000000000000000" pitchFamily="2" charset="0"/>
              <a:cs typeface="Arial" pitchFamily="34" charset="0"/>
            </a:endParaRPr>
          </a:p>
          <a:p>
            <a:pPr marL="171450" indent="-171450">
              <a:buFont typeface="Arial" panose="020B0604020202020204" pitchFamily="34" charset="0"/>
              <a:buChar char="•"/>
            </a:pPr>
            <a:r>
              <a:rPr lang="en-US" altLang="ko-KR" dirty="0">
                <a:solidFill>
                  <a:schemeClr val="tx1"/>
                </a:solidFill>
                <a:latin typeface="Barlow" panose="00000500000000000000" pitchFamily="2" charset="0"/>
                <a:cs typeface="Arial" pitchFamily="34" charset="0"/>
              </a:rPr>
              <a:t>Simple </a:t>
            </a:r>
            <a:r>
              <a:rPr lang="en-US" altLang="ko-KR" dirty="0" smtClean="0">
                <a:solidFill>
                  <a:schemeClr val="tx1"/>
                </a:solidFill>
                <a:latin typeface="Barlow" panose="00000500000000000000" pitchFamily="2" charset="0"/>
                <a:cs typeface="Arial" pitchFamily="34" charset="0"/>
              </a:rPr>
              <a:t>Linear-Regression</a:t>
            </a:r>
          </a:p>
          <a:p>
            <a:pPr marL="171450" indent="-171450">
              <a:buFont typeface="Arial" panose="020B0604020202020204" pitchFamily="34" charset="0"/>
              <a:buChar char="•"/>
            </a:pPr>
            <a:r>
              <a:rPr lang="en-US" altLang="ko-KR" dirty="0">
                <a:solidFill>
                  <a:schemeClr val="tx1"/>
                </a:solidFill>
                <a:latin typeface="Barlow" panose="00000500000000000000" pitchFamily="2" charset="0"/>
                <a:cs typeface="Arial" pitchFamily="34" charset="0"/>
              </a:rPr>
              <a:t>Univariate Linear </a:t>
            </a:r>
            <a:r>
              <a:rPr lang="en-US" altLang="ko-KR" dirty="0" smtClean="0">
                <a:solidFill>
                  <a:schemeClr val="tx1"/>
                </a:solidFill>
                <a:latin typeface="Barlow" panose="00000500000000000000" pitchFamily="2" charset="0"/>
                <a:cs typeface="Arial" pitchFamily="34" charset="0"/>
              </a:rPr>
              <a:t>Regression</a:t>
            </a:r>
          </a:p>
          <a:p>
            <a:pPr marL="171450" indent="-171450">
              <a:buFont typeface="Arial" panose="020B0604020202020204" pitchFamily="34" charset="0"/>
              <a:buChar char="•"/>
            </a:pPr>
            <a:r>
              <a:rPr lang="en-US" altLang="ko-KR" dirty="0">
                <a:solidFill>
                  <a:schemeClr val="tx1"/>
                </a:solidFill>
                <a:latin typeface="Barlow" panose="00000500000000000000" pitchFamily="2" charset="0"/>
                <a:cs typeface="Arial" pitchFamily="34" charset="0"/>
              </a:rPr>
              <a:t>Multiple Linear </a:t>
            </a:r>
            <a:r>
              <a:rPr lang="en-US" altLang="ko-KR" dirty="0" smtClean="0">
                <a:solidFill>
                  <a:schemeClr val="tx1"/>
                </a:solidFill>
                <a:latin typeface="Barlow" panose="00000500000000000000" pitchFamily="2" charset="0"/>
                <a:cs typeface="Arial" pitchFamily="34" charset="0"/>
              </a:rPr>
              <a:t>Regression</a:t>
            </a:r>
          </a:p>
          <a:p>
            <a:pPr marL="171450" indent="-171450">
              <a:buFont typeface="Arial" panose="020B0604020202020204" pitchFamily="34" charset="0"/>
              <a:buChar char="•"/>
            </a:pPr>
            <a:r>
              <a:rPr lang="en-US" altLang="ko-KR" dirty="0">
                <a:solidFill>
                  <a:schemeClr val="tx1"/>
                </a:solidFill>
                <a:latin typeface="Barlow" panose="00000500000000000000" pitchFamily="2" charset="0"/>
                <a:cs typeface="Arial" pitchFamily="34" charset="0"/>
              </a:rPr>
              <a:t>Locally weighted Linear </a:t>
            </a:r>
            <a:r>
              <a:rPr lang="en-US" altLang="ko-KR" dirty="0" smtClean="0">
                <a:solidFill>
                  <a:schemeClr val="tx1"/>
                </a:solidFill>
                <a:latin typeface="Barlow" panose="00000500000000000000" pitchFamily="2" charset="0"/>
                <a:cs typeface="Arial" pitchFamily="34" charset="0"/>
              </a:rPr>
              <a:t>Regression</a:t>
            </a:r>
            <a:endParaRPr lang="en-US" altLang="ko-KR" dirty="0">
              <a:solidFill>
                <a:schemeClr val="tx1"/>
              </a:solidFill>
              <a:latin typeface="Barlow" panose="00000500000000000000" pitchFamily="2" charset="0"/>
              <a:cs typeface="Arial" pitchFamily="34" charset="0"/>
            </a:endParaRPr>
          </a:p>
          <a:p>
            <a:pPr marL="171450" indent="-171450">
              <a:buFont typeface="Arial" panose="020B0604020202020204" pitchFamily="34" charset="0"/>
              <a:buChar char="•"/>
            </a:pPr>
            <a:endParaRPr lang="en-US" altLang="ko-KR" sz="1200" dirty="0" smtClean="0">
              <a:solidFill>
                <a:schemeClr val="tx1"/>
              </a:solidFill>
              <a:latin typeface="Barlow" panose="00000500000000000000" pitchFamily="2" charset="0"/>
              <a:cs typeface="Arial" pitchFamily="34" charset="0"/>
            </a:endParaRPr>
          </a:p>
          <a:p>
            <a:pPr lvl="0"/>
            <a:r>
              <a:rPr lang="en-US" altLang="ko-KR" sz="1600" dirty="0" smtClean="0">
                <a:latin typeface="Squada One" panose="02000000000000000000" pitchFamily="2" charset="0"/>
                <a:cs typeface="Arial" pitchFamily="34" charset="0"/>
              </a:rPr>
              <a:t>Polynomial </a:t>
            </a:r>
            <a:r>
              <a:rPr lang="en-US" altLang="ko-KR" sz="1600" dirty="0">
                <a:latin typeface="Squada One" panose="02000000000000000000" pitchFamily="2" charset="0"/>
                <a:cs typeface="Arial" pitchFamily="34" charset="0"/>
              </a:rPr>
              <a:t>regression </a:t>
            </a:r>
            <a:endParaRPr lang="en-US" altLang="ko-KR" sz="1600" dirty="0" smtClean="0">
              <a:latin typeface="Squada One" panose="02000000000000000000" pitchFamily="2" charset="0"/>
              <a:cs typeface="Arial" pitchFamily="34" charset="0"/>
            </a:endParaRPr>
          </a:p>
          <a:p>
            <a:pPr marL="171450" lvl="0" indent="-171450">
              <a:buFont typeface="Arial" panose="020B0604020202020204" pitchFamily="34" charset="0"/>
              <a:buChar char="•"/>
            </a:pPr>
            <a:r>
              <a:rPr lang="en-US" altLang="ko-KR" dirty="0" smtClean="0">
                <a:latin typeface="Barlow" panose="00000500000000000000" pitchFamily="2" charset="0"/>
                <a:cs typeface="Arial" pitchFamily="34" charset="0"/>
              </a:rPr>
              <a:t>Linear regression</a:t>
            </a:r>
          </a:p>
          <a:p>
            <a:pPr marL="171450" lvl="0" indent="-171450">
              <a:buFont typeface="Arial" panose="020B0604020202020204" pitchFamily="34" charset="0"/>
              <a:buChar char="•"/>
            </a:pPr>
            <a:r>
              <a:rPr lang="en-US" altLang="ko-KR" dirty="0" smtClean="0">
                <a:latin typeface="Barlow" panose="00000500000000000000" pitchFamily="2" charset="0"/>
                <a:cs typeface="Arial" pitchFamily="34" charset="0"/>
              </a:rPr>
              <a:t>Relationship </a:t>
            </a:r>
            <a:r>
              <a:rPr lang="en-US" altLang="ko-KR" dirty="0">
                <a:latin typeface="Barlow" panose="00000500000000000000" pitchFamily="2" charset="0"/>
                <a:cs typeface="Arial" pitchFamily="34" charset="0"/>
              </a:rPr>
              <a:t>between the independent variable x and dependent variable y is modeled as an nth degree polynomial. </a:t>
            </a:r>
            <a:endParaRPr lang="en-US" altLang="ko-KR" dirty="0" smtClean="0">
              <a:latin typeface="Barlow" panose="00000500000000000000" pitchFamily="2" charset="0"/>
              <a:cs typeface="Arial" pitchFamily="34" charset="0"/>
            </a:endParaRPr>
          </a:p>
          <a:p>
            <a:pPr marL="171450" lvl="0" indent="-171450">
              <a:buFont typeface="Arial" panose="020B0604020202020204" pitchFamily="34" charset="0"/>
              <a:buChar char="•"/>
            </a:pPr>
            <a:r>
              <a:rPr lang="en-US" altLang="ko-KR" dirty="0" smtClean="0">
                <a:latin typeface="Barlow" panose="00000500000000000000" pitchFamily="2" charset="0"/>
                <a:cs typeface="Arial" pitchFamily="34" charset="0"/>
              </a:rPr>
              <a:t>Polynomial </a:t>
            </a:r>
            <a:r>
              <a:rPr lang="en-US" altLang="ko-KR" dirty="0">
                <a:latin typeface="Barlow" panose="00000500000000000000" pitchFamily="2" charset="0"/>
                <a:cs typeface="Arial" pitchFamily="34" charset="0"/>
              </a:rPr>
              <a:t>regression fits a nonlinear relationship between the value of x and the corresponding conditional mean of y, denoted E(y |x</a:t>
            </a:r>
            <a:r>
              <a:rPr lang="en-US" altLang="ko-KR" dirty="0" smtClean="0">
                <a:latin typeface="Barlow" panose="00000500000000000000" pitchFamily="2" charset="0"/>
                <a:cs typeface="Arial" pitchFamily="34" charset="0"/>
              </a:rPr>
              <a:t>)</a:t>
            </a:r>
          </a:p>
          <a:p>
            <a:pPr marL="171450" lvl="0" indent="-171450">
              <a:buFont typeface="Wingdings" panose="05000000000000000000" pitchFamily="2" charset="2"/>
              <a:buChar char="ü"/>
            </a:pPr>
            <a:r>
              <a:rPr lang="en-US" altLang="ko-KR" dirty="0">
                <a:latin typeface="Barlow" panose="00000500000000000000" pitchFamily="2" charset="0"/>
                <a:cs typeface="Arial" pitchFamily="34" charset="0"/>
              </a:rPr>
              <a:t>Growth rate of tissues.</a:t>
            </a:r>
          </a:p>
          <a:p>
            <a:pPr marL="171450" lvl="0" indent="-171450">
              <a:buFont typeface="Wingdings" panose="05000000000000000000" pitchFamily="2" charset="2"/>
              <a:buChar char="ü"/>
            </a:pPr>
            <a:r>
              <a:rPr lang="en-US" altLang="ko-KR" dirty="0">
                <a:latin typeface="Barlow" panose="00000500000000000000" pitchFamily="2" charset="0"/>
                <a:cs typeface="Arial" pitchFamily="34" charset="0"/>
              </a:rPr>
              <a:t>Progression of disease epidemics</a:t>
            </a:r>
            <a:endParaRPr lang="en-US" altLang="ko-KR" dirty="0" smtClean="0">
              <a:latin typeface="Barlow" panose="00000500000000000000" pitchFamily="2" charset="0"/>
              <a:cs typeface="Arial" pitchFamily="34" charset="0"/>
            </a:endParaRPr>
          </a:p>
          <a:p>
            <a:pPr lvl="0"/>
            <a:endParaRPr lang="en-US" altLang="ko-KR" sz="1200" dirty="0" smtClean="0">
              <a:latin typeface="Barlow" panose="00000500000000000000" pitchFamily="2" charset="0"/>
              <a:cs typeface="Arial" pitchFamily="34" charset="0"/>
            </a:endParaRPr>
          </a:p>
          <a:p>
            <a:pPr lvl="0"/>
            <a:r>
              <a:rPr lang="en-US" altLang="ko-KR" sz="1600" dirty="0" err="1" smtClean="0">
                <a:latin typeface="Squada One" panose="02000000000000000000" pitchFamily="2" charset="0"/>
                <a:cs typeface="Arial" pitchFamily="34" charset="0"/>
              </a:rPr>
              <a:t>Softmax</a:t>
            </a:r>
            <a:r>
              <a:rPr lang="en-US" altLang="ko-KR" sz="1600" dirty="0" smtClean="0">
                <a:latin typeface="Squada One" panose="02000000000000000000" pitchFamily="2" charset="0"/>
                <a:cs typeface="Arial" pitchFamily="34" charset="0"/>
              </a:rPr>
              <a:t> regression</a:t>
            </a:r>
          </a:p>
          <a:p>
            <a:pPr marL="171450" lvl="0" indent="-171450">
              <a:buFont typeface="Arial" panose="020B0604020202020204" pitchFamily="34" charset="0"/>
              <a:buChar char="•"/>
            </a:pPr>
            <a:r>
              <a:rPr lang="en-US" altLang="ko-KR" dirty="0" smtClean="0">
                <a:latin typeface="Barlow" panose="00000500000000000000" pitchFamily="2" charset="0"/>
                <a:cs typeface="Arial" pitchFamily="34" charset="0"/>
              </a:rPr>
              <a:t>Generalized Logistic regression</a:t>
            </a:r>
          </a:p>
          <a:p>
            <a:pPr marL="171450" lvl="0" indent="-171450">
              <a:buFont typeface="Arial" panose="020B0604020202020204" pitchFamily="34" charset="0"/>
              <a:buChar char="•"/>
            </a:pPr>
            <a:r>
              <a:rPr lang="en-US" altLang="ko-KR" dirty="0" smtClean="0">
                <a:latin typeface="Barlow" panose="00000500000000000000" pitchFamily="2" charset="0"/>
                <a:cs typeface="Arial" pitchFamily="34" charset="0"/>
              </a:rPr>
              <a:t>It handles Multiple classes</a:t>
            </a:r>
            <a:endParaRPr lang="en-US" altLang="ko-KR" dirty="0">
              <a:latin typeface="Barlow" panose="00000500000000000000" pitchFamily="2" charset="0"/>
              <a:cs typeface="Arial" pitchFamily="34" charset="0"/>
            </a:endParaRPr>
          </a:p>
          <a:p>
            <a:endParaRPr lang="en-US" altLang="ko-KR" sz="1200" dirty="0" smtClean="0">
              <a:solidFill>
                <a:schemeClr val="tx1"/>
              </a:solidFill>
              <a:latin typeface="Barlow" panose="00000500000000000000" pitchFamily="2" charset="0"/>
              <a:cs typeface="Arial" pitchFamily="34" charset="0"/>
            </a:endParaRPr>
          </a:p>
          <a:p>
            <a:endParaRPr lang="en-US" altLang="ko-KR" sz="1200" dirty="0" smtClean="0">
              <a:solidFill>
                <a:schemeClr val="tx1"/>
              </a:solidFill>
              <a:latin typeface="Barlow" panose="00000500000000000000" pitchFamily="2" charset="0"/>
              <a:cs typeface="Arial" pitchFamily="34" charset="0"/>
            </a:endParaRPr>
          </a:p>
        </p:txBody>
      </p:sp>
    </p:spTree>
    <p:extLst>
      <p:ext uri="{BB962C8B-B14F-4D97-AF65-F5344CB8AC3E}">
        <p14:creationId xmlns:p14="http://schemas.microsoft.com/office/powerpoint/2010/main" val="738951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500"/>
                                        <p:tgtEl>
                                          <p:spTgt spid="8">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animEffect transition="in" filter="fade">
                                      <p:cBhvr>
                                        <p:cTn id="15" dur="500"/>
                                        <p:tgtEl>
                                          <p:spTgt spid="8">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xEl>
                                              <p:pRg st="4" end="4"/>
                                            </p:txEl>
                                          </p:spTgt>
                                        </p:tgtEl>
                                        <p:attrNameLst>
                                          <p:attrName>style.visibility</p:attrName>
                                        </p:attrNameLst>
                                      </p:cBhvr>
                                      <p:to>
                                        <p:strVal val="visible"/>
                                      </p:to>
                                    </p:set>
                                    <p:animEffect transition="in" filter="fade">
                                      <p:cBhvr>
                                        <p:cTn id="18" dur="500"/>
                                        <p:tgtEl>
                                          <p:spTgt spid="8">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animEffect transition="in" filter="fade">
                                      <p:cBhvr>
                                        <p:cTn id="21" dur="500"/>
                                        <p:tgtEl>
                                          <p:spTgt spid="8">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txEl>
                                              <p:pRg st="7" end="7"/>
                                            </p:txEl>
                                          </p:spTgt>
                                        </p:tgtEl>
                                        <p:attrNameLst>
                                          <p:attrName>style.visibility</p:attrName>
                                        </p:attrNameLst>
                                      </p:cBhvr>
                                      <p:to>
                                        <p:strVal val="visible"/>
                                      </p:to>
                                    </p:set>
                                    <p:animEffect transition="in" filter="fade">
                                      <p:cBhvr>
                                        <p:cTn id="26" dur="500"/>
                                        <p:tgtEl>
                                          <p:spTgt spid="8">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animEffect transition="in" filter="fade">
                                      <p:cBhvr>
                                        <p:cTn id="31" dur="500"/>
                                        <p:tgtEl>
                                          <p:spTgt spid="8">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
                                            <p:txEl>
                                              <p:pRg st="9" end="9"/>
                                            </p:txEl>
                                          </p:spTgt>
                                        </p:tgtEl>
                                        <p:attrNameLst>
                                          <p:attrName>style.visibility</p:attrName>
                                        </p:attrNameLst>
                                      </p:cBhvr>
                                      <p:to>
                                        <p:strVal val="visible"/>
                                      </p:to>
                                    </p:set>
                                    <p:animEffect transition="in" filter="fade">
                                      <p:cBhvr>
                                        <p:cTn id="34" dur="500"/>
                                        <p:tgtEl>
                                          <p:spTgt spid="8">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
                                            <p:txEl>
                                              <p:pRg st="10" end="10"/>
                                            </p:txEl>
                                          </p:spTgt>
                                        </p:tgtEl>
                                        <p:attrNameLst>
                                          <p:attrName>style.visibility</p:attrName>
                                        </p:attrNameLst>
                                      </p:cBhvr>
                                      <p:to>
                                        <p:strVal val="visible"/>
                                      </p:to>
                                    </p:set>
                                    <p:animEffect transition="in" filter="fade">
                                      <p:cBhvr>
                                        <p:cTn id="37" dur="500"/>
                                        <p:tgtEl>
                                          <p:spTgt spid="8">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
                                            <p:txEl>
                                              <p:pRg st="11" end="11"/>
                                            </p:txEl>
                                          </p:spTgt>
                                        </p:tgtEl>
                                        <p:attrNameLst>
                                          <p:attrName>style.visibility</p:attrName>
                                        </p:attrNameLst>
                                      </p:cBhvr>
                                      <p:to>
                                        <p:strVal val="visible"/>
                                      </p:to>
                                    </p:set>
                                    <p:animEffect transition="in" filter="fade">
                                      <p:cBhvr>
                                        <p:cTn id="40" dur="500"/>
                                        <p:tgtEl>
                                          <p:spTgt spid="8">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8">
                                            <p:txEl>
                                              <p:pRg st="12" end="12"/>
                                            </p:txEl>
                                          </p:spTgt>
                                        </p:tgtEl>
                                        <p:attrNameLst>
                                          <p:attrName>style.visibility</p:attrName>
                                        </p:attrNameLst>
                                      </p:cBhvr>
                                      <p:to>
                                        <p:strVal val="visible"/>
                                      </p:to>
                                    </p:set>
                                    <p:animEffect transition="in" filter="fade">
                                      <p:cBhvr>
                                        <p:cTn id="43" dur="500"/>
                                        <p:tgtEl>
                                          <p:spTgt spid="8">
                                            <p:txEl>
                                              <p:pRg st="12" end="12"/>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8">
                                            <p:txEl>
                                              <p:pRg st="14" end="14"/>
                                            </p:txEl>
                                          </p:spTgt>
                                        </p:tgtEl>
                                        <p:attrNameLst>
                                          <p:attrName>style.visibility</p:attrName>
                                        </p:attrNameLst>
                                      </p:cBhvr>
                                      <p:to>
                                        <p:strVal val="visible"/>
                                      </p:to>
                                    </p:set>
                                    <p:animEffect transition="in" filter="fade">
                                      <p:cBhvr>
                                        <p:cTn id="48" dur="500"/>
                                        <p:tgtEl>
                                          <p:spTgt spid="8">
                                            <p:txEl>
                                              <p:pRg st="14" end="14"/>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8">
                                            <p:txEl>
                                              <p:pRg st="15" end="15"/>
                                            </p:txEl>
                                          </p:spTgt>
                                        </p:tgtEl>
                                        <p:attrNameLst>
                                          <p:attrName>style.visibility</p:attrName>
                                        </p:attrNameLst>
                                      </p:cBhvr>
                                      <p:to>
                                        <p:strVal val="visible"/>
                                      </p:to>
                                    </p:set>
                                    <p:animEffect transition="in" filter="fade">
                                      <p:cBhvr>
                                        <p:cTn id="53" dur="500"/>
                                        <p:tgtEl>
                                          <p:spTgt spid="8">
                                            <p:txEl>
                                              <p:pRg st="15" end="15"/>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8">
                                            <p:txEl>
                                              <p:pRg st="16" end="16"/>
                                            </p:txEl>
                                          </p:spTgt>
                                        </p:tgtEl>
                                        <p:attrNameLst>
                                          <p:attrName>style.visibility</p:attrName>
                                        </p:attrNameLst>
                                      </p:cBhvr>
                                      <p:to>
                                        <p:strVal val="visible"/>
                                      </p:to>
                                    </p:set>
                                    <p:animEffect transition="in" filter="fade">
                                      <p:cBhvr>
                                        <p:cTn id="56" dur="500"/>
                                        <p:tgtEl>
                                          <p:spTgt spid="8">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8" name="Google Shape;318;p30"/>
          <p:cNvSpPr txBox="1">
            <a:spLocks noGrp="1"/>
          </p:cNvSpPr>
          <p:nvPr>
            <p:ph type="title"/>
          </p:nvPr>
        </p:nvSpPr>
        <p:spPr>
          <a:xfrm>
            <a:off x="278347" y="188244"/>
            <a:ext cx="7468931" cy="572700"/>
          </a:xfrm>
          <a:prstGeom prst="rect">
            <a:avLst/>
          </a:prstGeom>
        </p:spPr>
        <p:txBody>
          <a:bodyPr spcFirstLastPara="1" wrap="square" lIns="91425" tIns="91425" rIns="91425" bIns="91425" anchor="t" anchorCtr="0">
            <a:noAutofit/>
          </a:bodyPr>
          <a:lstStyle/>
          <a:p>
            <a:pPr lvl="0">
              <a:buClr>
                <a:srgbClr val="000000"/>
              </a:buClr>
              <a:buSzTx/>
            </a:pPr>
            <a:r>
              <a:rPr lang="en-US" altLang="ko-KR" dirty="0">
                <a:solidFill>
                  <a:srgbClr val="507C89"/>
                </a:solidFill>
                <a:latin typeface="Squada One" panose="02000000000000000000" pitchFamily="2" charset="0"/>
                <a:cs typeface="Arial" pitchFamily="34" charset="0"/>
                <a:sym typeface="Arial"/>
              </a:rPr>
              <a:t>SUPPORT VECTOR </a:t>
            </a:r>
            <a:r>
              <a:rPr lang="en-US" altLang="ko-KR" dirty="0" smtClean="0">
                <a:solidFill>
                  <a:srgbClr val="507C89"/>
                </a:solidFill>
                <a:latin typeface="Squada One" panose="02000000000000000000" pitchFamily="2" charset="0"/>
                <a:cs typeface="Arial" pitchFamily="34" charset="0"/>
                <a:sym typeface="Arial"/>
              </a:rPr>
              <a:t>MACHINES</a:t>
            </a:r>
            <a:r>
              <a:rPr lang="en-US" altLang="ko-KR" sz="3600" dirty="0" smtClean="0">
                <a:solidFill>
                  <a:srgbClr val="507C89"/>
                </a:solidFill>
                <a:latin typeface="Squada One" panose="02000000000000000000" pitchFamily="2" charset="0"/>
                <a:cs typeface="Arial" pitchFamily="34" charset="0"/>
                <a:sym typeface="Arial"/>
              </a:rPr>
              <a:t> </a:t>
            </a:r>
            <a:r>
              <a:rPr lang="en-IN" dirty="0" smtClean="0">
                <a:latin typeface="Squada One" panose="02000000000000000000" pitchFamily="2" charset="0"/>
              </a:rPr>
              <a:t>SUPERVISED LEARNING</a:t>
            </a:r>
            <a:r>
              <a:rPr lang="en-IN" dirty="0" smtClean="0">
                <a:solidFill>
                  <a:schemeClr val="dk1"/>
                </a:solidFill>
                <a:latin typeface="Squada One" panose="02000000000000000000" pitchFamily="2" charset="0"/>
              </a:rPr>
              <a:t>.</a:t>
            </a:r>
            <a:endParaRPr lang="en-IN" dirty="0">
              <a:solidFill>
                <a:schemeClr val="dk1"/>
              </a:solidFill>
              <a:latin typeface="Squada One" panose="02000000000000000000" pitchFamily="2" charset="0"/>
            </a:endParaRPr>
          </a:p>
        </p:txBody>
      </p:sp>
      <p:sp>
        <p:nvSpPr>
          <p:cNvPr id="8" name="Rectangle 7">
            <a:extLst>
              <a:ext uri="{FF2B5EF4-FFF2-40B4-BE49-F238E27FC236}">
                <a16:creationId xmlns:a16="http://schemas.microsoft.com/office/drawing/2014/main" id="{743E8C94-61F1-483B-89A7-36F68DF35AAE}"/>
              </a:ext>
            </a:extLst>
          </p:cNvPr>
          <p:cNvSpPr/>
          <p:nvPr/>
        </p:nvSpPr>
        <p:spPr>
          <a:xfrm>
            <a:off x="278348" y="891573"/>
            <a:ext cx="5057327" cy="2923877"/>
          </a:xfrm>
          <a:prstGeom prst="rect">
            <a:avLst/>
          </a:prstGeom>
        </p:spPr>
        <p:txBody>
          <a:bodyPr wrap="square">
            <a:spAutoFit/>
          </a:bodyPr>
          <a:lstStyle/>
          <a:p>
            <a:endParaRPr lang="en-US" altLang="ko-KR" sz="1600" dirty="0" smtClean="0">
              <a:solidFill>
                <a:schemeClr val="tx1"/>
              </a:solidFill>
              <a:latin typeface="Squada One" panose="02000000000000000000" pitchFamily="2" charset="0"/>
              <a:cs typeface="Arial" pitchFamily="34" charset="0"/>
            </a:endParaRPr>
          </a:p>
          <a:p>
            <a:pPr marL="285750" indent="-285750">
              <a:buFont typeface="Arial" panose="020B0604020202020204" pitchFamily="34" charset="0"/>
              <a:buChar char="•"/>
            </a:pPr>
            <a:r>
              <a:rPr lang="en-US" altLang="ko-KR" dirty="0">
                <a:solidFill>
                  <a:schemeClr val="tx1"/>
                </a:solidFill>
                <a:latin typeface="Barlow" panose="00000500000000000000" pitchFamily="2" charset="0"/>
                <a:cs typeface="Arial" pitchFamily="34" charset="0"/>
              </a:rPr>
              <a:t>An SVM model is a representation of the examples as points in space, mapped so that the examples of the separate categories are divided by a clear gap that is as wide as possible</a:t>
            </a:r>
            <a:r>
              <a:rPr lang="en-US" altLang="ko-KR" dirty="0" smtClean="0">
                <a:solidFill>
                  <a:schemeClr val="tx1"/>
                </a:solidFill>
                <a:latin typeface="Barlow" panose="00000500000000000000" pitchFamily="2" charset="0"/>
                <a:cs typeface="Arial" pitchFamily="34" charset="0"/>
              </a:rPr>
              <a:t>.</a:t>
            </a:r>
          </a:p>
          <a:p>
            <a:pPr marL="285750" indent="-285750">
              <a:buFont typeface="Arial" panose="020B0604020202020204" pitchFamily="34" charset="0"/>
              <a:buChar char="•"/>
            </a:pPr>
            <a:endParaRPr lang="en-US" altLang="ko-KR" dirty="0">
              <a:solidFill>
                <a:schemeClr val="tx1"/>
              </a:solidFill>
              <a:latin typeface="Barlow" panose="00000500000000000000" pitchFamily="2" charset="0"/>
              <a:cs typeface="Arial" pitchFamily="34" charset="0"/>
            </a:endParaRPr>
          </a:p>
          <a:p>
            <a:pPr marL="285750" indent="-285750">
              <a:buFont typeface="Arial" panose="020B0604020202020204" pitchFamily="34" charset="0"/>
              <a:buChar char="•"/>
            </a:pPr>
            <a:r>
              <a:rPr lang="en-US" altLang="ko-KR" dirty="0">
                <a:solidFill>
                  <a:schemeClr val="tx1"/>
                </a:solidFill>
                <a:latin typeface="Barlow" panose="00000500000000000000" pitchFamily="2" charset="0"/>
                <a:cs typeface="Arial" pitchFamily="34" charset="0"/>
              </a:rPr>
              <a:t>In addition to performing linear classification, SVMs can efficiently perform a non-linear classification, implicitly mapping their inputs into high-dimensional feature spaces</a:t>
            </a:r>
            <a:r>
              <a:rPr lang="en-US" altLang="ko-KR" dirty="0" smtClean="0">
                <a:solidFill>
                  <a:schemeClr val="tx1"/>
                </a:solidFill>
                <a:latin typeface="Barlow" panose="00000500000000000000" pitchFamily="2" charset="0"/>
                <a:cs typeface="Arial" pitchFamily="34" charset="0"/>
              </a:rPr>
              <a:t>.</a:t>
            </a:r>
          </a:p>
          <a:p>
            <a:pPr marL="285750" indent="-285750">
              <a:buFont typeface="Arial" panose="020B0604020202020204" pitchFamily="34" charset="0"/>
              <a:buChar char="•"/>
            </a:pPr>
            <a:endParaRPr lang="en-US" altLang="ko-KR" dirty="0" smtClean="0">
              <a:solidFill>
                <a:schemeClr val="tx1"/>
              </a:solidFill>
              <a:latin typeface="Barlow" panose="00000500000000000000" pitchFamily="2" charset="0"/>
              <a:cs typeface="Arial" pitchFamily="34" charset="0"/>
            </a:endParaRPr>
          </a:p>
          <a:p>
            <a:pPr marL="285750" indent="-285750">
              <a:buFont typeface="Arial" panose="020B0604020202020204" pitchFamily="34" charset="0"/>
              <a:buChar char="•"/>
            </a:pPr>
            <a:r>
              <a:rPr lang="en-US" altLang="ko-KR" dirty="0" smtClean="0">
                <a:solidFill>
                  <a:schemeClr val="tx1"/>
                </a:solidFill>
                <a:latin typeface="Barlow" panose="00000500000000000000" pitchFamily="2" charset="0"/>
                <a:cs typeface="Arial" pitchFamily="34" charset="0"/>
              </a:rPr>
              <a:t>It is discriminative </a:t>
            </a:r>
            <a:r>
              <a:rPr lang="en-US" altLang="ko-KR" dirty="0">
                <a:solidFill>
                  <a:schemeClr val="tx1"/>
                </a:solidFill>
                <a:latin typeface="Barlow" panose="00000500000000000000" pitchFamily="2" charset="0"/>
                <a:cs typeface="Arial" pitchFamily="34" charset="0"/>
              </a:rPr>
              <a:t>classifier formally defined by a separating hyperplane.</a:t>
            </a:r>
            <a:endParaRPr lang="en-US" altLang="ko-KR" dirty="0" smtClean="0">
              <a:solidFill>
                <a:schemeClr val="tx1"/>
              </a:solidFill>
              <a:latin typeface="Barlow" panose="00000500000000000000" pitchFamily="2" charset="0"/>
              <a:cs typeface="Arial" pitchFamily="34" charset="0"/>
            </a:endParaRPr>
          </a:p>
          <a:p>
            <a:endParaRPr lang="en-US" altLang="ko-KR" dirty="0" smtClean="0">
              <a:solidFill>
                <a:schemeClr val="tx1"/>
              </a:solidFill>
              <a:latin typeface="Barlow" panose="00000500000000000000" pitchFamily="2" charset="0"/>
              <a:cs typeface="Arial" pitchFamily="34" charset="0"/>
            </a:endParaRPr>
          </a:p>
        </p:txBody>
      </p:sp>
      <p:pic>
        <p:nvPicPr>
          <p:cNvPr id="4" name="Picture 3"/>
          <p:cNvPicPr>
            <a:picLocks noChangeAspect="1"/>
          </p:cNvPicPr>
          <p:nvPr/>
        </p:nvPicPr>
        <p:blipFill rotWithShape="1">
          <a:blip r:embed="rId3"/>
          <a:srcRect l="6192" t="5629" r="3215" b="9204"/>
          <a:stretch/>
        </p:blipFill>
        <p:spPr>
          <a:xfrm>
            <a:off x="5556737" y="1122685"/>
            <a:ext cx="3114989" cy="2049865"/>
          </a:xfrm>
          <a:prstGeom prst="rect">
            <a:avLst/>
          </a:prstGeom>
        </p:spPr>
      </p:pic>
    </p:spTree>
    <p:extLst>
      <p:ext uri="{BB962C8B-B14F-4D97-AF65-F5344CB8AC3E}">
        <p14:creationId xmlns:p14="http://schemas.microsoft.com/office/powerpoint/2010/main" val="3914998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500"/>
                                        <p:tgtEl>
                                          <p:spTgt spid="8">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3" end="3"/>
                                            </p:txEl>
                                          </p:spTgt>
                                        </p:tgtEl>
                                        <p:attrNameLst>
                                          <p:attrName>style.visibility</p:attrName>
                                        </p:attrNameLst>
                                      </p:cBhvr>
                                      <p:to>
                                        <p:strVal val="visible"/>
                                      </p:to>
                                    </p:set>
                                    <p:animEffect transition="in" filter="fade">
                                      <p:cBhvr>
                                        <p:cTn id="10" dur="500"/>
                                        <p:tgtEl>
                                          <p:spTgt spid="8">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xEl>
                                              <p:pRg st="5" end="5"/>
                                            </p:txEl>
                                          </p:spTgt>
                                        </p:tgtEl>
                                        <p:attrNameLst>
                                          <p:attrName>style.visibility</p:attrName>
                                        </p:attrNameLst>
                                      </p:cBhvr>
                                      <p:to>
                                        <p:strVal val="visible"/>
                                      </p:to>
                                    </p:set>
                                    <p:animEffect transition="in" filter="fade">
                                      <p:cBhvr>
                                        <p:cTn id="13"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linical Case in Neurology by Slidesgo">
  <a:themeElements>
    <a:clrScheme name="Simple Light">
      <a:dk1>
        <a:srgbClr val="000000"/>
      </a:dk1>
      <a:lt1>
        <a:srgbClr val="FFFFFF"/>
      </a:lt1>
      <a:dk2>
        <a:srgbClr val="595959"/>
      </a:dk2>
      <a:lt2>
        <a:srgbClr val="EEEEEE"/>
      </a:lt2>
      <a:accent1>
        <a:srgbClr val="FB9D9A"/>
      </a:accent1>
      <a:accent2>
        <a:srgbClr val="E17C78"/>
      </a:accent2>
      <a:accent3>
        <a:srgbClr val="CF6965"/>
      </a:accent3>
      <a:accent4>
        <a:srgbClr val="E7E7E7"/>
      </a:accent4>
      <a:accent5>
        <a:srgbClr val="B7B7B7"/>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5601</TotalTime>
  <Words>1005</Words>
  <Application>Microsoft Office PowerPoint</Application>
  <PresentationFormat>On-screen Show (16:9)</PresentationFormat>
  <Paragraphs>134</Paragraphs>
  <Slides>19</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Squada One</vt:lpstr>
      <vt:lpstr>Fira Sans Condensed</vt:lpstr>
      <vt:lpstr>Fira Sans Condensed ExtraBold</vt:lpstr>
      <vt:lpstr>Barlow</vt:lpstr>
      <vt:lpstr>Wingdings</vt:lpstr>
      <vt:lpstr>Arial</vt:lpstr>
      <vt:lpstr>Clinical Case in Neurology by Slidesgo</vt:lpstr>
      <vt:lpstr>AI Master Class series – Day 22</vt:lpstr>
      <vt:lpstr>Machine Learning.</vt:lpstr>
      <vt:lpstr>PowerPoint Presentation</vt:lpstr>
      <vt:lpstr>Supervised Learning.</vt:lpstr>
      <vt:lpstr>SUPERVISED LEARNING.</vt:lpstr>
      <vt:lpstr>CLASSIFICATION PREDICTIVE MODELLING - SUPERVISED LEARNING.</vt:lpstr>
      <vt:lpstr>REGRESSION -SUPERVISED LEARNING.</vt:lpstr>
      <vt:lpstr>REGRESSION TYPES - SUPERVISED LEARNING.</vt:lpstr>
      <vt:lpstr>SUPPORT VECTOR MACHINES SUPERVISED LEARNING.</vt:lpstr>
      <vt:lpstr>DECISION TREE - SUPERVISED LEARNING.</vt:lpstr>
      <vt:lpstr>RANDOM FOREST - SUPERVISED LEARNING.</vt:lpstr>
      <vt:lpstr>Unsupervised Learning.</vt:lpstr>
      <vt:lpstr>CLUSTERRING - UNSUPERVISED LEARNING.</vt:lpstr>
      <vt:lpstr>K-Means CLUSTERRING - UNSUPERVISED LEARNING.</vt:lpstr>
      <vt:lpstr>Reinforcement Learning.</vt:lpstr>
      <vt:lpstr>REINFORCEMENT LEARNING.</vt:lpstr>
      <vt:lpstr>AI News – Day 22.  JULY - 2020</vt:lpstr>
      <vt:lpstr>Thanks!</vt:lpstr>
      <vt:lpstr>Day-22 Agenda.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Clinical Case in Neurology</dc:title>
  <dc:creator>Sanjay D Champ</dc:creator>
  <cp:lastModifiedBy>ADMIN</cp:lastModifiedBy>
  <cp:revision>472</cp:revision>
  <dcterms:modified xsi:type="dcterms:W3CDTF">2020-10-26T10:48:14Z</dcterms:modified>
</cp:coreProperties>
</file>