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21" r:id="rId2"/>
    <p:sldId id="456" r:id="rId3"/>
    <p:sldId id="504" r:id="rId4"/>
    <p:sldId id="509" r:id="rId5"/>
    <p:sldId id="461" r:id="rId6"/>
    <p:sldId id="510" r:id="rId7"/>
    <p:sldId id="511" r:id="rId8"/>
    <p:sldId id="503" r:id="rId9"/>
    <p:sldId id="506" r:id="rId10"/>
    <p:sldId id="392" r:id="rId11"/>
    <p:sldId id="280" r:id="rId12"/>
    <p:sldId id="258" r:id="rId13"/>
  </p:sldIdLst>
  <p:sldSz cx="9144000" cy="5143500" type="screen16x9"/>
  <p:notesSz cx="6858000" cy="9144000"/>
  <p:embeddedFontLst>
    <p:embeddedFont>
      <p:font typeface="Fira Sans Condensed" panose="020B0604020202020204" charset="0"/>
      <p:regular r:id="rId15"/>
      <p:bold r:id="rId16"/>
      <p:italic r:id="rId17"/>
      <p:boldItalic r:id="rId18"/>
    </p:embeddedFont>
    <p:embeddedFont>
      <p:font typeface="Squada One" panose="02000000000000000000" pitchFamily="2" charset="0"/>
      <p:regular r:id="rId19"/>
    </p:embeddedFont>
    <p:embeddedFont>
      <p:font typeface="Fira Sans Condensed ExtraBold" panose="020B0604020202020204" charset="0"/>
      <p:bold r:id="rId20"/>
      <p:boldItalic r:id="rId21"/>
    </p:embeddedFont>
    <p:embeddedFont>
      <p:font typeface="Barlow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FFC208"/>
    <a:srgbClr val="5F2FB8"/>
    <a:srgbClr val="FFFFFF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37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8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9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8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1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0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29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4" y="1219349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AI Cloud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29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 - Funny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374640" y="1724891"/>
            <a:ext cx="3838471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Owing to the Covid-19 pandemic, the Inverness club had announced its decision to refrain using human camera operators and instead rely on an automated camera system to follow the action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In a bizarre incident at a soccer game in Scotland, an artificial intelligence (AI) camera continuously tracked a bald referee mistaking it for the ball. A video of the hilarious gaffe in now going viral, leaving netizens amused online.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51" y="645441"/>
            <a:ext cx="6592347" cy="734689"/>
          </a:xfrm>
          <a:prstGeom prst="rect">
            <a:avLst/>
          </a:prstGeom>
        </p:spPr>
      </p:pic>
      <p:pic>
        <p:nvPicPr>
          <p:cNvPr id="3074" name="Picture 2" descr="ai camera mistakes referee head for ball, match camera follow linesman bald head, Inverness ai camera gaffe, sports news, viral news, indian expr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07" y="1724891"/>
            <a:ext cx="4076913" cy="22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AI using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Day-29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365835" y="2032584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charset="0"/>
              </a:rPr>
              <a:t>AI Cloud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921374" y="2124791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Object Rec using </a:t>
            </a:r>
            <a:r>
              <a:rPr lang="en-IN" dirty="0" err="1" smtClean="0">
                <a:latin typeface="Squada One" panose="02000000000000000000" pitchFamily="2" charset="0"/>
              </a:rPr>
              <a:t>Imagga</a:t>
            </a:r>
            <a:r>
              <a:rPr lang="en-IN" dirty="0" smtClean="0">
                <a:latin typeface="Squada One" panose="02000000000000000000" pitchFamily="2" charset="0"/>
              </a:rPr>
              <a:t> cloud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85395" y="2124791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List of Clouds for AI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886343" y="1363165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506437" y="1372009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465268" y="1275873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2819234" y="3999100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363128" y="315018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10" grpId="0"/>
      <p:bldP spid="311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385671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Squada One" panose="02000000000000000000" pitchFamily="2" charset="0"/>
              </a:rPr>
              <a:t>AI in Cloud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460389"/>
            <a:ext cx="55798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There are hundreds of AI solutions out there. And for most companies accessing them through cloud services is the easiest way of starting to get a feeling for AI projects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And there are more benefits of going with a large vendor first: There is for example some stability regarding up-times, API accessibility, customer support and most importantly their unfair advantage in the forms of the vast amounts of data to train algorithms with.</a:t>
            </a:r>
          </a:p>
        </p:txBody>
      </p:sp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Squada One" panose="02000000000000000000" pitchFamily="2" charset="0"/>
              </a:rPr>
              <a:t>Clouds for AI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0" y="975964"/>
            <a:ext cx="3429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42" y="318739"/>
            <a:ext cx="3429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1" y="2766664"/>
            <a:ext cx="34290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9152" y="2897160"/>
            <a:ext cx="3429000" cy="1438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2774" y="2037942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cloud.google.com</a:t>
            </a:r>
            <a:endParaRPr lang="en-IN" sz="2000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4176" y="2037942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azure.microsoft.com/</a:t>
            </a:r>
            <a:r>
              <a:rPr lang="en-IN" sz="2000" dirty="0" err="1" smtClean="0">
                <a:solidFill>
                  <a:srgbClr val="507C89"/>
                </a:solidFill>
                <a:latin typeface="Squada One" panose="02000000000000000000" pitchFamily="2" charset="0"/>
              </a:rPr>
              <a:t>en</a:t>
            </a:r>
            <a:r>
              <a:rPr lang="en-IN" sz="20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-in</a:t>
            </a:r>
            <a:r>
              <a:rPr lang="en-IN" sz="2000" dirty="0">
                <a:solidFill>
                  <a:srgbClr val="507C89"/>
                </a:solidFill>
                <a:latin typeface="Squada One" panose="02000000000000000000" pitchFamily="2" charset="0"/>
              </a:rP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272" y="430133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aws.amazon.com</a:t>
            </a:r>
            <a:r>
              <a:rPr lang="en-IN" sz="2000" dirty="0">
                <a:solidFill>
                  <a:srgbClr val="507C89"/>
                </a:solidFill>
                <a:latin typeface="Squada One" panose="02000000000000000000" pitchFamily="2" charset="0"/>
              </a:rPr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9299" y="4301330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www.ibm.com/in-en/watson</a:t>
            </a:r>
            <a:endParaRPr lang="en-IN" sz="2000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6" y="663286"/>
            <a:ext cx="3429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364" y="444211"/>
            <a:ext cx="342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1" r="14085"/>
          <a:stretch/>
        </p:blipFill>
        <p:spPr bwMode="auto">
          <a:xfrm>
            <a:off x="228597" y="665019"/>
            <a:ext cx="846608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36" y="1027914"/>
            <a:ext cx="2143125" cy="2143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38640" y="1355157"/>
            <a:ext cx="55798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Paperspace is the cloud platform built for the future. Paperspace powers applications from machine learning to 3D visualization to meet the needs of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individuals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Paperspace wraps complex infrastructure in a simple software layer unlocking on-demand computing power in an easy-to-use interface.</a:t>
            </a:r>
          </a:p>
        </p:txBody>
      </p:sp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385671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dirty="0" smtClean="0">
                <a:latin typeface="Squada One" panose="02000000000000000000" pitchFamily="2" charset="0"/>
              </a:rPr>
              <a:t>Paper Space</a:t>
            </a:r>
            <a:endParaRPr lang="en-IN" sz="2800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38640" y="1355157"/>
            <a:ext cx="55798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Colab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notebooks allow you to combine executable code and rich text in a single document, along with images, HTML,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LaTeX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and more.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Colaboratory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or “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Colab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” for short, is a product from Google Research.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Colab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allows anybody to write and execute arbitrary python code through the browser, and is especially well suited to machine learning, data analysis and education.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04" y="1580784"/>
            <a:ext cx="3219450" cy="1419225"/>
          </a:xfrm>
          <a:prstGeom prst="rect">
            <a:avLst/>
          </a:prstGeom>
        </p:spPr>
      </p:pic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385671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dirty="0" smtClean="0">
                <a:latin typeface="Squada One" panose="02000000000000000000" pitchFamily="2" charset="0"/>
              </a:rPr>
              <a:t>Google </a:t>
            </a:r>
            <a:r>
              <a:rPr lang="en-US" sz="2800" dirty="0" err="1" smtClean="0">
                <a:latin typeface="Squada One" panose="02000000000000000000" pitchFamily="2" charset="0"/>
              </a:rPr>
              <a:t>Colab</a:t>
            </a:r>
            <a:endParaRPr lang="en-IN" sz="2800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03475" y="291402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32;p40"/>
          <p:cNvSpPr txBox="1">
            <a:spLocks noGrp="1"/>
          </p:cNvSpPr>
          <p:nvPr>
            <p:ph type="title"/>
          </p:nvPr>
        </p:nvSpPr>
        <p:spPr>
          <a:xfrm>
            <a:off x="1433170" y="836010"/>
            <a:ext cx="6515075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latin typeface="Squada One" panose="02000000000000000000" pitchFamily="2" charset="0"/>
              </a:rPr>
              <a:t>Object Recognition using </a:t>
            </a:r>
            <a:r>
              <a:rPr lang="en-IN" sz="6000" dirty="0" err="1" smtClean="0">
                <a:latin typeface="Squada One" panose="02000000000000000000" pitchFamily="2" charset="0"/>
              </a:rPr>
              <a:t>Imagga</a:t>
            </a:r>
            <a:endParaRPr lang="en-IN" sz="6000" dirty="0"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15" y="2832332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343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Fira Sans Condensed</vt:lpstr>
      <vt:lpstr>Squada One</vt:lpstr>
      <vt:lpstr>Arial</vt:lpstr>
      <vt:lpstr>Fira Sans Condensed ExtraBold</vt:lpstr>
      <vt:lpstr>Barlow</vt:lpstr>
      <vt:lpstr>Clinical Case in Neurology by Slidesgo</vt:lpstr>
      <vt:lpstr>AI Master Class series – Day 29</vt:lpstr>
      <vt:lpstr>AI in Cloud</vt:lpstr>
      <vt:lpstr>Clouds for AI</vt:lpstr>
      <vt:lpstr>PowerPoint Presentation</vt:lpstr>
      <vt:lpstr>PowerPoint Presentation</vt:lpstr>
      <vt:lpstr>Paper Space</vt:lpstr>
      <vt:lpstr>Google Colab</vt:lpstr>
      <vt:lpstr>! PRACTICAL SESSION !</vt:lpstr>
      <vt:lpstr>Object Recognition using Imagga</vt:lpstr>
      <vt:lpstr>AI News – Day 29.  - Funny OCT - 2020</vt:lpstr>
      <vt:lpstr>Thanks!</vt:lpstr>
      <vt:lpstr>Day-29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630</cp:revision>
  <dcterms:modified xsi:type="dcterms:W3CDTF">2020-11-02T08:52:09Z</dcterms:modified>
</cp:coreProperties>
</file>